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  <c:pt idx="30">
                  <c:v>43221</c:v>
                </c:pt>
                <c:pt idx="31">
                  <c:v>43222</c:v>
                </c:pt>
                <c:pt idx="32">
                  <c:v>43223</c:v>
                </c:pt>
                <c:pt idx="33">
                  <c:v>43224</c:v>
                </c:pt>
                <c:pt idx="34">
                  <c:v>43225</c:v>
                </c:pt>
                <c:pt idx="35">
                  <c:v>43226</c:v>
                </c:pt>
                <c:pt idx="36">
                  <c:v>43227</c:v>
                </c:pt>
                <c:pt idx="37">
                  <c:v>43228</c:v>
                </c:pt>
                <c:pt idx="38">
                  <c:v>43229</c:v>
                </c:pt>
                <c:pt idx="39">
                  <c:v>43230</c:v>
                </c:pt>
                <c:pt idx="40">
                  <c:v>43231</c:v>
                </c:pt>
                <c:pt idx="41">
                  <c:v>43232</c:v>
                </c:pt>
                <c:pt idx="42">
                  <c:v>43233</c:v>
                </c:pt>
                <c:pt idx="43">
                  <c:v>43234</c:v>
                </c:pt>
                <c:pt idx="44">
                  <c:v>43235</c:v>
                </c:pt>
                <c:pt idx="45">
                  <c:v>43236</c:v>
                </c:pt>
                <c:pt idx="46">
                  <c:v>43237</c:v>
                </c:pt>
                <c:pt idx="47">
                  <c:v>43238</c:v>
                </c:pt>
                <c:pt idx="48">
                  <c:v>43239</c:v>
                </c:pt>
                <c:pt idx="49">
                  <c:v>43240</c:v>
                </c:pt>
                <c:pt idx="50">
                  <c:v>43241</c:v>
                </c:pt>
                <c:pt idx="51">
                  <c:v>43242</c:v>
                </c:pt>
                <c:pt idx="52">
                  <c:v>43243</c:v>
                </c:pt>
                <c:pt idx="53">
                  <c:v>43244</c:v>
                </c:pt>
                <c:pt idx="54">
                  <c:v>43245</c:v>
                </c:pt>
                <c:pt idx="55">
                  <c:v>43246</c:v>
                </c:pt>
                <c:pt idx="56">
                  <c:v>43247</c:v>
                </c:pt>
                <c:pt idx="57">
                  <c:v>43248</c:v>
                </c:pt>
                <c:pt idx="58">
                  <c:v>43249</c:v>
                </c:pt>
                <c:pt idx="59">
                  <c:v>43250</c:v>
                </c:pt>
                <c:pt idx="60">
                  <c:v>43251</c:v>
                </c:pt>
                <c:pt idx="61">
                  <c:v>43252</c:v>
                </c:pt>
                <c:pt idx="62">
                  <c:v>43253</c:v>
                </c:pt>
                <c:pt idx="63">
                  <c:v>43254</c:v>
                </c:pt>
                <c:pt idx="64">
                  <c:v>43255</c:v>
                </c:pt>
                <c:pt idx="65">
                  <c:v>43256</c:v>
                </c:pt>
                <c:pt idx="66">
                  <c:v>43257</c:v>
                </c:pt>
                <c:pt idx="67">
                  <c:v>43258</c:v>
                </c:pt>
                <c:pt idx="68">
                  <c:v>43259</c:v>
                </c:pt>
                <c:pt idx="69">
                  <c:v>43260</c:v>
                </c:pt>
                <c:pt idx="70">
                  <c:v>43261</c:v>
                </c:pt>
                <c:pt idx="71">
                  <c:v>43262</c:v>
                </c:pt>
                <c:pt idx="72">
                  <c:v>43263</c:v>
                </c:pt>
                <c:pt idx="73">
                  <c:v>43264</c:v>
                </c:pt>
                <c:pt idx="74">
                  <c:v>43265</c:v>
                </c:pt>
                <c:pt idx="75">
                  <c:v>43266</c:v>
                </c:pt>
                <c:pt idx="76">
                  <c:v>43267</c:v>
                </c:pt>
                <c:pt idx="77">
                  <c:v>43268</c:v>
                </c:pt>
                <c:pt idx="78">
                  <c:v>43269</c:v>
                </c:pt>
                <c:pt idx="79">
                  <c:v>43270</c:v>
                </c:pt>
                <c:pt idx="80">
                  <c:v>43271</c:v>
                </c:pt>
                <c:pt idx="81">
                  <c:v>43272</c:v>
                </c:pt>
                <c:pt idx="82">
                  <c:v>43273</c:v>
                </c:pt>
                <c:pt idx="83">
                  <c:v>43274</c:v>
                </c:pt>
                <c:pt idx="84">
                  <c:v>43275</c:v>
                </c:pt>
                <c:pt idx="85">
                  <c:v>43276</c:v>
                </c:pt>
                <c:pt idx="86">
                  <c:v>43277</c:v>
                </c:pt>
                <c:pt idx="87">
                  <c:v>43278</c:v>
                </c:pt>
                <c:pt idx="88">
                  <c:v>43279</c:v>
                </c:pt>
                <c:pt idx="89">
                  <c:v>43280</c:v>
                </c:pt>
                <c:pt idx="90">
                  <c:v>43281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99</c:v>
                </c:pt>
                <c:pt idx="1">
                  <c:v>101</c:v>
                </c:pt>
                <c:pt idx="2">
                  <c:v>154</c:v>
                </c:pt>
                <c:pt idx="3">
                  <c:v>104</c:v>
                </c:pt>
                <c:pt idx="4">
                  <c:v>141</c:v>
                </c:pt>
                <c:pt idx="5">
                  <c:v>105</c:v>
                </c:pt>
                <c:pt idx="6">
                  <c:v>126</c:v>
                </c:pt>
                <c:pt idx="7">
                  <c:v>126</c:v>
                </c:pt>
                <c:pt idx="8">
                  <c:v>81</c:v>
                </c:pt>
                <c:pt idx="9">
                  <c:v>120</c:v>
                </c:pt>
                <c:pt idx="10">
                  <c:v>139</c:v>
                </c:pt>
                <c:pt idx="11">
                  <c:v>126</c:v>
                </c:pt>
                <c:pt idx="12">
                  <c:v>116</c:v>
                </c:pt>
                <c:pt idx="13">
                  <c:v>78</c:v>
                </c:pt>
                <c:pt idx="14">
                  <c:v>82</c:v>
                </c:pt>
                <c:pt idx="15">
                  <c:v>96</c:v>
                </c:pt>
                <c:pt idx="16">
                  <c:v>104</c:v>
                </c:pt>
                <c:pt idx="17">
                  <c:v>114</c:v>
                </c:pt>
                <c:pt idx="18">
                  <c:v>85</c:v>
                </c:pt>
                <c:pt idx="19">
                  <c:v>111</c:v>
                </c:pt>
                <c:pt idx="20">
                  <c:v>108</c:v>
                </c:pt>
                <c:pt idx="21">
                  <c:v>78</c:v>
                </c:pt>
                <c:pt idx="22">
                  <c:v>75</c:v>
                </c:pt>
                <c:pt idx="23">
                  <c:v>109</c:v>
                </c:pt>
                <c:pt idx="24">
                  <c:v>129</c:v>
                </c:pt>
                <c:pt idx="25">
                  <c:v>124</c:v>
                </c:pt>
                <c:pt idx="26">
                  <c:v>137</c:v>
                </c:pt>
                <c:pt idx="27">
                  <c:v>109</c:v>
                </c:pt>
                <c:pt idx="28">
                  <c:v>113</c:v>
                </c:pt>
                <c:pt idx="29">
                  <c:v>124</c:v>
                </c:pt>
                <c:pt idx="30">
                  <c:v>97</c:v>
                </c:pt>
                <c:pt idx="31">
                  <c:v>114</c:v>
                </c:pt>
                <c:pt idx="32">
                  <c:v>125</c:v>
                </c:pt>
                <c:pt idx="33">
                  <c:v>124</c:v>
                </c:pt>
                <c:pt idx="34">
                  <c:v>82</c:v>
                </c:pt>
                <c:pt idx="35">
                  <c:v>78</c:v>
                </c:pt>
                <c:pt idx="36">
                  <c:v>85</c:v>
                </c:pt>
                <c:pt idx="37">
                  <c:v>110</c:v>
                </c:pt>
                <c:pt idx="38">
                  <c:v>113</c:v>
                </c:pt>
                <c:pt idx="39">
                  <c:v>99</c:v>
                </c:pt>
                <c:pt idx="40">
                  <c:v>115</c:v>
                </c:pt>
                <c:pt idx="41">
                  <c:v>98</c:v>
                </c:pt>
                <c:pt idx="42">
                  <c:v>77</c:v>
                </c:pt>
                <c:pt idx="43">
                  <c:v>66</c:v>
                </c:pt>
                <c:pt idx="44">
                  <c:v>101</c:v>
                </c:pt>
                <c:pt idx="45">
                  <c:v>155</c:v>
                </c:pt>
                <c:pt idx="46">
                  <c:v>165</c:v>
                </c:pt>
                <c:pt idx="47">
                  <c:v>148</c:v>
                </c:pt>
                <c:pt idx="48">
                  <c:v>132</c:v>
                </c:pt>
                <c:pt idx="49">
                  <c:v>123</c:v>
                </c:pt>
                <c:pt idx="50">
                  <c:v>114</c:v>
                </c:pt>
                <c:pt idx="51">
                  <c:v>151</c:v>
                </c:pt>
                <c:pt idx="52">
                  <c:v>138</c:v>
                </c:pt>
                <c:pt idx="53">
                  <c:v>162</c:v>
                </c:pt>
                <c:pt idx="54">
                  <c:v>137</c:v>
                </c:pt>
                <c:pt idx="55">
                  <c:v>123</c:v>
                </c:pt>
                <c:pt idx="56">
                  <c:v>112</c:v>
                </c:pt>
                <c:pt idx="57">
                  <c:v>102</c:v>
                </c:pt>
                <c:pt idx="58">
                  <c:v>161</c:v>
                </c:pt>
                <c:pt idx="59">
                  <c:v>140</c:v>
                </c:pt>
                <c:pt idx="60">
                  <c:v>115</c:v>
                </c:pt>
                <c:pt idx="61">
                  <c:v>120</c:v>
                </c:pt>
                <c:pt idx="62">
                  <c:v>160</c:v>
                </c:pt>
                <c:pt idx="63">
                  <c:v>182</c:v>
                </c:pt>
                <c:pt idx="64">
                  <c:v>189</c:v>
                </c:pt>
                <c:pt idx="65">
                  <c:v>218</c:v>
                </c:pt>
                <c:pt idx="66">
                  <c:v>247</c:v>
                </c:pt>
                <c:pt idx="67">
                  <c:v>232</c:v>
                </c:pt>
                <c:pt idx="68">
                  <c:v>192</c:v>
                </c:pt>
                <c:pt idx="69">
                  <c:v>235</c:v>
                </c:pt>
                <c:pt idx="70">
                  <c:v>210</c:v>
                </c:pt>
                <c:pt idx="71">
                  <c:v>175</c:v>
                </c:pt>
                <c:pt idx="72">
                  <c:v>187</c:v>
                </c:pt>
                <c:pt idx="73">
                  <c:v>243</c:v>
                </c:pt>
                <c:pt idx="74">
                  <c:v>194</c:v>
                </c:pt>
                <c:pt idx="75">
                  <c:v>177</c:v>
                </c:pt>
                <c:pt idx="76">
                  <c:v>148</c:v>
                </c:pt>
                <c:pt idx="77">
                  <c:v>182</c:v>
                </c:pt>
                <c:pt idx="78">
                  <c:v>212</c:v>
                </c:pt>
                <c:pt idx="79">
                  <c:v>201</c:v>
                </c:pt>
                <c:pt idx="80">
                  <c:v>196</c:v>
                </c:pt>
                <c:pt idx="81">
                  <c:v>229</c:v>
                </c:pt>
                <c:pt idx="82">
                  <c:v>217</c:v>
                </c:pt>
                <c:pt idx="83">
                  <c:v>135</c:v>
                </c:pt>
                <c:pt idx="84">
                  <c:v>160</c:v>
                </c:pt>
                <c:pt idx="85">
                  <c:v>113</c:v>
                </c:pt>
                <c:pt idx="86">
                  <c:v>251</c:v>
                </c:pt>
                <c:pt idx="87">
                  <c:v>227</c:v>
                </c:pt>
                <c:pt idx="88">
                  <c:v>190</c:v>
                </c:pt>
                <c:pt idx="89">
                  <c:v>197</c:v>
                </c:pt>
                <c:pt idx="90">
                  <c:v>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2-46FA-AD5C-4E13BE53A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29880"/>
        <c:axId val="274664008"/>
      </c:lineChart>
      <c:dateAx>
        <c:axId val="34322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64008"/>
        <c:crosses val="autoZero"/>
        <c:auto val="1"/>
        <c:lblOffset val="100"/>
        <c:baseTimeUnit val="days"/>
      </c:dateAx>
      <c:valAx>
        <c:axId val="27466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2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12288-D482-4FEC-862D-C9A82E804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55112-09E3-46B5-A49D-25989BDFA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1268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9D489-D30F-42ED-B865-B897B2B25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5CBA1-054D-40EE-8B6C-BA31267E3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84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Views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TGP The Generics Pharmacy</dc:title>
  <dc:creator>Administrator</dc:creator>
  <cp:lastModifiedBy>Administrator</cp:lastModifiedBy>
  <cp:revision>1</cp:revision>
  <dcterms:created xsi:type="dcterms:W3CDTF">2018-07-03T08:03:19Z</dcterms:created>
  <dcterms:modified xsi:type="dcterms:W3CDTF">2018-07-03T08:03:24Z</dcterms:modified>
</cp:coreProperties>
</file>