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Sheet1!$A$2:$A$92</c:f>
            </c:multiLvlStrRef>
          </c:cat>
          <c:val>
            <c:numRef>
              <c:f>Sheet1!$B$2:$B$92</c:f>
            </c:numRef>
          </c:val>
          <c:smooth val="0"/>
          <c:extLst>
            <c:ext xmlns:c16="http://schemas.microsoft.com/office/drawing/2014/chart" uri="{C3380CC4-5D6E-409C-BE32-E72D297353CC}">
              <c16:uniqueId val="{00000000-4193-4E1A-8DDF-17CC47FCE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429120"/>
        <c:axId val="281345920"/>
      </c:lineChart>
      <c:catAx>
        <c:axId val="28242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45920"/>
        <c:crosses val="autoZero"/>
        <c:auto val="1"/>
        <c:lblAlgn val="ctr"/>
        <c:lblOffset val="100"/>
        <c:noMultiLvlLbl val="0"/>
      </c:catAx>
      <c:valAx>
        <c:axId val="28134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2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C2651-08EE-41F3-9521-8D70EEF57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C53253-DD38-4546-8EC0-898B9B94AD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2504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AF90C-D3B3-46AC-A695-B281405F2F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8D545-A036-4A59-9742-06D407E81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1822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Lost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Lost | TGP The Generics Pharmacy</dc:title>
  <dc:creator>Administrator</dc:creator>
  <cp:lastModifiedBy>Administrator</cp:lastModifiedBy>
  <cp:revision>1</cp:revision>
  <dcterms:created xsi:type="dcterms:W3CDTF">2018-07-03T07:56:18Z</dcterms:created>
  <dcterms:modified xsi:type="dcterms:W3CDTF">2018-07-03T07:56:23Z</dcterms:modified>
</cp:coreProperties>
</file>