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19</c:v>
                </c:pt>
                <c:pt idx="1">
                  <c:v>14</c:v>
                </c:pt>
                <c:pt idx="2">
                  <c:v>12</c:v>
                </c:pt>
                <c:pt idx="3">
                  <c:v>8</c:v>
                </c:pt>
                <c:pt idx="4">
                  <c:v>21</c:v>
                </c:pt>
                <c:pt idx="5">
                  <c:v>12</c:v>
                </c:pt>
                <c:pt idx="6">
                  <c:v>17</c:v>
                </c:pt>
                <c:pt idx="7">
                  <c:v>19</c:v>
                </c:pt>
                <c:pt idx="8">
                  <c:v>13</c:v>
                </c:pt>
                <c:pt idx="9">
                  <c:v>9</c:v>
                </c:pt>
                <c:pt idx="10">
                  <c:v>14</c:v>
                </c:pt>
                <c:pt idx="11">
                  <c:v>12</c:v>
                </c:pt>
                <c:pt idx="12">
                  <c:v>15</c:v>
                </c:pt>
                <c:pt idx="13">
                  <c:v>13</c:v>
                </c:pt>
                <c:pt idx="14">
                  <c:v>16</c:v>
                </c:pt>
                <c:pt idx="15">
                  <c:v>13</c:v>
                </c:pt>
                <c:pt idx="16">
                  <c:v>14</c:v>
                </c:pt>
                <c:pt idx="17">
                  <c:v>15</c:v>
                </c:pt>
                <c:pt idx="18">
                  <c:v>10</c:v>
                </c:pt>
                <c:pt idx="19">
                  <c:v>18</c:v>
                </c:pt>
                <c:pt idx="20">
                  <c:v>15</c:v>
                </c:pt>
                <c:pt idx="21">
                  <c:v>20</c:v>
                </c:pt>
                <c:pt idx="22">
                  <c:v>14</c:v>
                </c:pt>
                <c:pt idx="23">
                  <c:v>18</c:v>
                </c:pt>
                <c:pt idx="24">
                  <c:v>13</c:v>
                </c:pt>
                <c:pt idx="25">
                  <c:v>20</c:v>
                </c:pt>
                <c:pt idx="26">
                  <c:v>20</c:v>
                </c:pt>
                <c:pt idx="27">
                  <c:v>13</c:v>
                </c:pt>
                <c:pt idx="28">
                  <c:v>32</c:v>
                </c:pt>
                <c:pt idx="29">
                  <c:v>14</c:v>
                </c:pt>
                <c:pt idx="30">
                  <c:v>11</c:v>
                </c:pt>
                <c:pt idx="31">
                  <c:v>16</c:v>
                </c:pt>
                <c:pt idx="32">
                  <c:v>18</c:v>
                </c:pt>
                <c:pt idx="33">
                  <c:v>13</c:v>
                </c:pt>
                <c:pt idx="34">
                  <c:v>12</c:v>
                </c:pt>
                <c:pt idx="35">
                  <c:v>8</c:v>
                </c:pt>
                <c:pt idx="36">
                  <c:v>10</c:v>
                </c:pt>
                <c:pt idx="37">
                  <c:v>13</c:v>
                </c:pt>
                <c:pt idx="38">
                  <c:v>19</c:v>
                </c:pt>
                <c:pt idx="39">
                  <c:v>21</c:v>
                </c:pt>
                <c:pt idx="40">
                  <c:v>19</c:v>
                </c:pt>
                <c:pt idx="41">
                  <c:v>16</c:v>
                </c:pt>
                <c:pt idx="42">
                  <c:v>15</c:v>
                </c:pt>
                <c:pt idx="43">
                  <c:v>17</c:v>
                </c:pt>
                <c:pt idx="44">
                  <c:v>16</c:v>
                </c:pt>
                <c:pt idx="45">
                  <c:v>21</c:v>
                </c:pt>
                <c:pt idx="46">
                  <c:v>17</c:v>
                </c:pt>
                <c:pt idx="47">
                  <c:v>13</c:v>
                </c:pt>
                <c:pt idx="48">
                  <c:v>14</c:v>
                </c:pt>
                <c:pt idx="49">
                  <c:v>21</c:v>
                </c:pt>
                <c:pt idx="50">
                  <c:v>8</c:v>
                </c:pt>
                <c:pt idx="51">
                  <c:v>17</c:v>
                </c:pt>
                <c:pt idx="52">
                  <c:v>12</c:v>
                </c:pt>
                <c:pt idx="53">
                  <c:v>13</c:v>
                </c:pt>
                <c:pt idx="54">
                  <c:v>12</c:v>
                </c:pt>
                <c:pt idx="55">
                  <c:v>20</c:v>
                </c:pt>
                <c:pt idx="56">
                  <c:v>7</c:v>
                </c:pt>
                <c:pt idx="57">
                  <c:v>19</c:v>
                </c:pt>
                <c:pt idx="58">
                  <c:v>10</c:v>
                </c:pt>
                <c:pt idx="59">
                  <c:v>14</c:v>
                </c:pt>
                <c:pt idx="60">
                  <c:v>14</c:v>
                </c:pt>
                <c:pt idx="61">
                  <c:v>12</c:v>
                </c:pt>
                <c:pt idx="62">
                  <c:v>17</c:v>
                </c:pt>
                <c:pt idx="63">
                  <c:v>17</c:v>
                </c:pt>
                <c:pt idx="64">
                  <c:v>13</c:v>
                </c:pt>
                <c:pt idx="65">
                  <c:v>16</c:v>
                </c:pt>
                <c:pt idx="66">
                  <c:v>20</c:v>
                </c:pt>
                <c:pt idx="67">
                  <c:v>11</c:v>
                </c:pt>
                <c:pt idx="68">
                  <c:v>12</c:v>
                </c:pt>
                <c:pt idx="69">
                  <c:v>19</c:v>
                </c:pt>
                <c:pt idx="70">
                  <c:v>13</c:v>
                </c:pt>
                <c:pt idx="71">
                  <c:v>19</c:v>
                </c:pt>
                <c:pt idx="72">
                  <c:v>17</c:v>
                </c:pt>
                <c:pt idx="73">
                  <c:v>18</c:v>
                </c:pt>
                <c:pt idx="74">
                  <c:v>15</c:v>
                </c:pt>
                <c:pt idx="75">
                  <c:v>17</c:v>
                </c:pt>
                <c:pt idx="76">
                  <c:v>26</c:v>
                </c:pt>
                <c:pt idx="77">
                  <c:v>16</c:v>
                </c:pt>
                <c:pt idx="78">
                  <c:v>15</c:v>
                </c:pt>
                <c:pt idx="79">
                  <c:v>15</c:v>
                </c:pt>
                <c:pt idx="80">
                  <c:v>22</c:v>
                </c:pt>
                <c:pt idx="81">
                  <c:v>18</c:v>
                </c:pt>
                <c:pt idx="82">
                  <c:v>12</c:v>
                </c:pt>
                <c:pt idx="83">
                  <c:v>14</c:v>
                </c:pt>
                <c:pt idx="84">
                  <c:v>14</c:v>
                </c:pt>
                <c:pt idx="85">
                  <c:v>23</c:v>
                </c:pt>
                <c:pt idx="86">
                  <c:v>23</c:v>
                </c:pt>
                <c:pt idx="87">
                  <c:v>6</c:v>
                </c:pt>
                <c:pt idx="88">
                  <c:v>11</c:v>
                </c:pt>
                <c:pt idx="89">
                  <c:v>13</c:v>
                </c:pt>
                <c:pt idx="9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20-4071-9D8D-8EBF3C894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30216"/>
        <c:axId val="281460920"/>
      </c:lineChart>
      <c:dateAx>
        <c:axId val="33903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60920"/>
        <c:crosses val="autoZero"/>
        <c:auto val="1"/>
        <c:lblOffset val="100"/>
        <c:baseTimeUnit val="days"/>
      </c:dateAx>
      <c:valAx>
        <c:axId val="2814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DAA46-EA03-4873-9C32-C4096F73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3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DE6E4-40B0-459C-A629-FFC6195E2D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74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4F1CF-EA9E-4DFF-96F3-04CB67043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3A399-B297-44ED-9024-7F9633DF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98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 | 3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3 Competitors</dc:title>
  <dc:creator>Administrator</dc:creator>
  <cp:lastModifiedBy>Administrator</cp:lastModifiedBy>
  <cp:revision>1</cp:revision>
  <dcterms:created xsi:type="dcterms:W3CDTF">2018-07-03T07:53:40Z</dcterms:created>
  <dcterms:modified xsi:type="dcterms:W3CDTF">2018-07-03T07:53:51Z</dcterms:modified>
</cp:coreProperties>
</file>