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172339</c:v>
                </c:pt>
                <c:pt idx="1">
                  <c:v>172348</c:v>
                </c:pt>
                <c:pt idx="2">
                  <c:v>172365</c:v>
                </c:pt>
                <c:pt idx="3">
                  <c:v>172370</c:v>
                </c:pt>
                <c:pt idx="4">
                  <c:v>172368</c:v>
                </c:pt>
                <c:pt idx="5">
                  <c:v>172379</c:v>
                </c:pt>
                <c:pt idx="6">
                  <c:v>172377</c:v>
                </c:pt>
                <c:pt idx="7">
                  <c:v>172377</c:v>
                </c:pt>
                <c:pt idx="8">
                  <c:v>172382</c:v>
                </c:pt>
                <c:pt idx="9">
                  <c:v>172391</c:v>
                </c:pt>
                <c:pt idx="10">
                  <c:v>172397</c:v>
                </c:pt>
                <c:pt idx="11">
                  <c:v>172409</c:v>
                </c:pt>
                <c:pt idx="12">
                  <c:v>172418</c:v>
                </c:pt>
                <c:pt idx="13">
                  <c:v>172420</c:v>
                </c:pt>
                <c:pt idx="14">
                  <c:v>172426</c:v>
                </c:pt>
                <c:pt idx="15">
                  <c:v>172436</c:v>
                </c:pt>
                <c:pt idx="16">
                  <c:v>172441</c:v>
                </c:pt>
                <c:pt idx="17">
                  <c:v>172442</c:v>
                </c:pt>
                <c:pt idx="18">
                  <c:v>172455</c:v>
                </c:pt>
                <c:pt idx="19">
                  <c:v>172463</c:v>
                </c:pt>
                <c:pt idx="20">
                  <c:v>172469</c:v>
                </c:pt>
                <c:pt idx="21">
                  <c:v>172464</c:v>
                </c:pt>
                <c:pt idx="22">
                  <c:v>172469</c:v>
                </c:pt>
                <c:pt idx="23">
                  <c:v>172469</c:v>
                </c:pt>
                <c:pt idx="24">
                  <c:v>172483</c:v>
                </c:pt>
                <c:pt idx="25">
                  <c:v>172836</c:v>
                </c:pt>
                <c:pt idx="26">
                  <c:v>173824</c:v>
                </c:pt>
                <c:pt idx="27">
                  <c:v>174677</c:v>
                </c:pt>
                <c:pt idx="28">
                  <c:v>175584</c:v>
                </c:pt>
                <c:pt idx="29">
                  <c:v>175618</c:v>
                </c:pt>
                <c:pt idx="30">
                  <c:v>175627</c:v>
                </c:pt>
                <c:pt idx="31">
                  <c:v>175635</c:v>
                </c:pt>
                <c:pt idx="32">
                  <c:v>175632</c:v>
                </c:pt>
                <c:pt idx="33">
                  <c:v>175647</c:v>
                </c:pt>
                <c:pt idx="34">
                  <c:v>175642</c:v>
                </c:pt>
                <c:pt idx="35">
                  <c:v>175644</c:v>
                </c:pt>
                <c:pt idx="36">
                  <c:v>175645</c:v>
                </c:pt>
                <c:pt idx="37">
                  <c:v>175656</c:v>
                </c:pt>
                <c:pt idx="38">
                  <c:v>175652</c:v>
                </c:pt>
                <c:pt idx="39">
                  <c:v>175651</c:v>
                </c:pt>
                <c:pt idx="40">
                  <c:v>175647</c:v>
                </c:pt>
                <c:pt idx="41">
                  <c:v>175648</c:v>
                </c:pt>
                <c:pt idx="42">
                  <c:v>175651</c:v>
                </c:pt>
                <c:pt idx="43">
                  <c:v>175660</c:v>
                </c:pt>
                <c:pt idx="44">
                  <c:v>175777</c:v>
                </c:pt>
                <c:pt idx="45">
                  <c:v>176170</c:v>
                </c:pt>
                <c:pt idx="46">
                  <c:v>176544</c:v>
                </c:pt>
                <c:pt idx="47">
                  <c:v>176905</c:v>
                </c:pt>
                <c:pt idx="48">
                  <c:v>177210</c:v>
                </c:pt>
                <c:pt idx="49">
                  <c:v>177573</c:v>
                </c:pt>
                <c:pt idx="50">
                  <c:v>177900</c:v>
                </c:pt>
                <c:pt idx="51">
                  <c:v>178238</c:v>
                </c:pt>
                <c:pt idx="52">
                  <c:v>178567</c:v>
                </c:pt>
                <c:pt idx="53">
                  <c:v>178876</c:v>
                </c:pt>
                <c:pt idx="54">
                  <c:v>179133</c:v>
                </c:pt>
                <c:pt idx="55">
                  <c:v>179425</c:v>
                </c:pt>
                <c:pt idx="56">
                  <c:v>179559</c:v>
                </c:pt>
                <c:pt idx="57">
                  <c:v>179565</c:v>
                </c:pt>
                <c:pt idx="58">
                  <c:v>179568</c:v>
                </c:pt>
                <c:pt idx="59">
                  <c:v>179577</c:v>
                </c:pt>
                <c:pt idx="60">
                  <c:v>179585</c:v>
                </c:pt>
                <c:pt idx="61">
                  <c:v>179593</c:v>
                </c:pt>
                <c:pt idx="62">
                  <c:v>179612</c:v>
                </c:pt>
                <c:pt idx="63">
                  <c:v>179626</c:v>
                </c:pt>
                <c:pt idx="64">
                  <c:v>179664</c:v>
                </c:pt>
                <c:pt idx="65">
                  <c:v>179713</c:v>
                </c:pt>
                <c:pt idx="66">
                  <c:v>179767</c:v>
                </c:pt>
                <c:pt idx="67">
                  <c:v>179827</c:v>
                </c:pt>
                <c:pt idx="68">
                  <c:v>179888</c:v>
                </c:pt>
                <c:pt idx="69">
                  <c:v>179931</c:v>
                </c:pt>
                <c:pt idx="70">
                  <c:v>179955</c:v>
                </c:pt>
                <c:pt idx="71">
                  <c:v>179966</c:v>
                </c:pt>
                <c:pt idx="72">
                  <c:v>179984</c:v>
                </c:pt>
                <c:pt idx="73">
                  <c:v>180003</c:v>
                </c:pt>
                <c:pt idx="74">
                  <c:v>180015</c:v>
                </c:pt>
                <c:pt idx="75">
                  <c:v>180024</c:v>
                </c:pt>
                <c:pt idx="76">
                  <c:v>180027</c:v>
                </c:pt>
                <c:pt idx="77">
                  <c:v>180043</c:v>
                </c:pt>
                <c:pt idx="78">
                  <c:v>180069</c:v>
                </c:pt>
                <c:pt idx="79">
                  <c:v>180085</c:v>
                </c:pt>
                <c:pt idx="80">
                  <c:v>180123</c:v>
                </c:pt>
                <c:pt idx="81">
                  <c:v>180169</c:v>
                </c:pt>
                <c:pt idx="82">
                  <c:v>180188</c:v>
                </c:pt>
                <c:pt idx="83">
                  <c:v>180195</c:v>
                </c:pt>
                <c:pt idx="84">
                  <c:v>180208</c:v>
                </c:pt>
                <c:pt idx="85">
                  <c:v>180253</c:v>
                </c:pt>
                <c:pt idx="86">
                  <c:v>180599</c:v>
                </c:pt>
                <c:pt idx="87">
                  <c:v>180822</c:v>
                </c:pt>
                <c:pt idx="88">
                  <c:v>181026</c:v>
                </c:pt>
                <c:pt idx="89">
                  <c:v>181039</c:v>
                </c:pt>
                <c:pt idx="90">
                  <c:v>181077</c:v>
                </c:pt>
              </c:numCache>
            </c:numRef>
          </c:val>
          <c:smooth val="0"/>
          <c:extLst>
            <c:ext xmlns:c16="http://schemas.microsoft.com/office/drawing/2014/chart" uri="{C3380CC4-5D6E-409C-BE32-E72D297353CC}">
              <c16:uniqueId val="{00000000-CCC3-4CC4-9F7F-351CB0AB3BF7}"/>
            </c:ext>
          </c:extLst>
        </c:ser>
        <c:dLbls>
          <c:showLegendKey val="0"/>
          <c:showVal val="0"/>
          <c:showCatName val="0"/>
          <c:showSerName val="0"/>
          <c:showPercent val="0"/>
          <c:showBubbleSize val="0"/>
        </c:dLbls>
        <c:smooth val="0"/>
        <c:axId val="150563936"/>
        <c:axId val="150565576"/>
      </c:lineChart>
      <c:dateAx>
        <c:axId val="150563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565576"/>
        <c:crosses val="autoZero"/>
        <c:auto val="1"/>
        <c:lblOffset val="100"/>
        <c:baseTimeUnit val="days"/>
      </c:dateAx>
      <c:valAx>
        <c:axId val="15056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56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4136</c:v>
                </c:pt>
              </c:numCache>
            </c:numRef>
          </c:val>
          <c:extLst>
            <c:ext xmlns:c16="http://schemas.microsoft.com/office/drawing/2014/chart" uri="{C3380CC4-5D6E-409C-BE32-E72D297353CC}">
              <c16:uniqueId val="{00000000-E53C-4E27-8B61-8F7B73F5CB8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0</c:v>
                </c:pt>
              </c:numCache>
            </c:numRef>
          </c:val>
          <c:extLst>
            <c:ext xmlns:c16="http://schemas.microsoft.com/office/drawing/2014/chart" uri="{C3380CC4-5D6E-409C-BE32-E72D297353CC}">
              <c16:uniqueId val="{00000001-E53C-4E27-8B61-8F7B73F5CB82}"/>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0</c:v>
                </c:pt>
              </c:numCache>
            </c:numRef>
          </c:val>
          <c:extLst>
            <c:ext xmlns:c16="http://schemas.microsoft.com/office/drawing/2014/chart" uri="{C3380CC4-5D6E-409C-BE32-E72D297353CC}">
              <c16:uniqueId val="{00000002-E53C-4E27-8B61-8F7B73F5CB82}"/>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0</c:v>
                </c:pt>
              </c:numCache>
            </c:numRef>
          </c:val>
          <c:extLst>
            <c:ext xmlns:c16="http://schemas.microsoft.com/office/drawing/2014/chart" uri="{C3380CC4-5D6E-409C-BE32-E72D297353CC}">
              <c16:uniqueId val="{00000003-E53C-4E27-8B61-8F7B73F5CB8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0</c:v>
                </c:pt>
              </c:numCache>
            </c:numRef>
          </c:val>
          <c:extLst>
            <c:ext xmlns:c16="http://schemas.microsoft.com/office/drawing/2014/chart" uri="{C3380CC4-5D6E-409C-BE32-E72D297353CC}">
              <c16:uniqueId val="{00000004-E53C-4E27-8B61-8F7B73F5CB8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0</c:v>
                </c:pt>
              </c:numCache>
            </c:numRef>
          </c:val>
          <c:extLst>
            <c:ext xmlns:c16="http://schemas.microsoft.com/office/drawing/2014/chart" uri="{C3380CC4-5D6E-409C-BE32-E72D297353CC}">
              <c16:uniqueId val="{00000005-E53C-4E27-8B61-8F7B73F5CB82}"/>
            </c:ext>
          </c:extLst>
        </c:ser>
        <c:dLbls>
          <c:showLegendKey val="0"/>
          <c:showVal val="0"/>
          <c:showCatName val="0"/>
          <c:showSerName val="0"/>
          <c:showPercent val="0"/>
          <c:showBubbleSize val="0"/>
        </c:dLbls>
        <c:gapWidth val="150"/>
        <c:overlap val="100"/>
        <c:axId val="343025720"/>
        <c:axId val="343024736"/>
      </c:barChart>
      <c:catAx>
        <c:axId val="34302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24736"/>
        <c:crosses val="autoZero"/>
        <c:auto val="1"/>
        <c:lblAlgn val="ctr"/>
        <c:lblOffset val="100"/>
        <c:noMultiLvlLbl val="0"/>
      </c:catAx>
      <c:valAx>
        <c:axId val="343024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2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6238</c:v>
                </c:pt>
                <c:pt idx="1">
                  <c:v>5021</c:v>
                </c:pt>
                <c:pt idx="2">
                  <c:v>3937</c:v>
                </c:pt>
                <c:pt idx="3">
                  <c:v>2209</c:v>
                </c:pt>
                <c:pt idx="4">
                  <c:v>3071</c:v>
                </c:pt>
                <c:pt idx="5">
                  <c:v>2675</c:v>
                </c:pt>
                <c:pt idx="6">
                  <c:v>1890</c:v>
                </c:pt>
                <c:pt idx="7">
                  <c:v>1812</c:v>
                </c:pt>
                <c:pt idx="8">
                  <c:v>3065</c:v>
                </c:pt>
                <c:pt idx="9">
                  <c:v>3592</c:v>
                </c:pt>
                <c:pt idx="10">
                  <c:v>3749</c:v>
                </c:pt>
                <c:pt idx="11">
                  <c:v>8143</c:v>
                </c:pt>
                <c:pt idx="12">
                  <c:v>2842</c:v>
                </c:pt>
                <c:pt idx="13">
                  <c:v>2570</c:v>
                </c:pt>
                <c:pt idx="14">
                  <c:v>1603</c:v>
                </c:pt>
                <c:pt idx="15">
                  <c:v>1875</c:v>
                </c:pt>
                <c:pt idx="16">
                  <c:v>3049</c:v>
                </c:pt>
                <c:pt idx="17">
                  <c:v>3575</c:v>
                </c:pt>
                <c:pt idx="18">
                  <c:v>3131</c:v>
                </c:pt>
                <c:pt idx="19">
                  <c:v>4077</c:v>
                </c:pt>
                <c:pt idx="20">
                  <c:v>1903</c:v>
                </c:pt>
                <c:pt idx="21">
                  <c:v>1268</c:v>
                </c:pt>
                <c:pt idx="22">
                  <c:v>1182</c:v>
                </c:pt>
                <c:pt idx="23">
                  <c:v>1184</c:v>
                </c:pt>
                <c:pt idx="24">
                  <c:v>1693</c:v>
                </c:pt>
                <c:pt idx="25">
                  <c:v>5573</c:v>
                </c:pt>
                <c:pt idx="26">
                  <c:v>8182</c:v>
                </c:pt>
                <c:pt idx="27">
                  <c:v>7301</c:v>
                </c:pt>
                <c:pt idx="28">
                  <c:v>9914</c:v>
                </c:pt>
                <c:pt idx="29">
                  <c:v>2225</c:v>
                </c:pt>
                <c:pt idx="30">
                  <c:v>9522</c:v>
                </c:pt>
                <c:pt idx="31">
                  <c:v>11284</c:v>
                </c:pt>
                <c:pt idx="32">
                  <c:v>2160</c:v>
                </c:pt>
                <c:pt idx="33">
                  <c:v>1657</c:v>
                </c:pt>
                <c:pt idx="34">
                  <c:v>1101</c:v>
                </c:pt>
                <c:pt idx="35">
                  <c:v>975</c:v>
                </c:pt>
                <c:pt idx="36">
                  <c:v>945</c:v>
                </c:pt>
                <c:pt idx="37">
                  <c:v>1173</c:v>
                </c:pt>
                <c:pt idx="38">
                  <c:v>10538</c:v>
                </c:pt>
                <c:pt idx="39">
                  <c:v>8786</c:v>
                </c:pt>
                <c:pt idx="40">
                  <c:v>4691</c:v>
                </c:pt>
                <c:pt idx="41">
                  <c:v>3728</c:v>
                </c:pt>
                <c:pt idx="42">
                  <c:v>1602</c:v>
                </c:pt>
                <c:pt idx="43">
                  <c:v>7551</c:v>
                </c:pt>
                <c:pt idx="44">
                  <c:v>5519</c:v>
                </c:pt>
                <c:pt idx="45">
                  <c:v>5574</c:v>
                </c:pt>
                <c:pt idx="46">
                  <c:v>3973</c:v>
                </c:pt>
                <c:pt idx="47">
                  <c:v>3703</c:v>
                </c:pt>
                <c:pt idx="48">
                  <c:v>3762</c:v>
                </c:pt>
                <c:pt idx="49">
                  <c:v>5906</c:v>
                </c:pt>
                <c:pt idx="50">
                  <c:v>4546</c:v>
                </c:pt>
                <c:pt idx="51">
                  <c:v>3791</c:v>
                </c:pt>
                <c:pt idx="52">
                  <c:v>4158</c:v>
                </c:pt>
                <c:pt idx="53">
                  <c:v>4842</c:v>
                </c:pt>
                <c:pt idx="54">
                  <c:v>4001</c:v>
                </c:pt>
                <c:pt idx="55">
                  <c:v>4101</c:v>
                </c:pt>
                <c:pt idx="56">
                  <c:v>1834</c:v>
                </c:pt>
                <c:pt idx="57">
                  <c:v>900</c:v>
                </c:pt>
                <c:pt idx="58">
                  <c:v>7550</c:v>
                </c:pt>
                <c:pt idx="59">
                  <c:v>29667</c:v>
                </c:pt>
                <c:pt idx="60">
                  <c:v>21267</c:v>
                </c:pt>
                <c:pt idx="61">
                  <c:v>18845</c:v>
                </c:pt>
                <c:pt idx="62">
                  <c:v>17740</c:v>
                </c:pt>
                <c:pt idx="63">
                  <c:v>37350</c:v>
                </c:pt>
                <c:pt idx="64">
                  <c:v>14329</c:v>
                </c:pt>
                <c:pt idx="65">
                  <c:v>104898</c:v>
                </c:pt>
                <c:pt idx="66">
                  <c:v>124434</c:v>
                </c:pt>
                <c:pt idx="67">
                  <c:v>106524</c:v>
                </c:pt>
                <c:pt idx="68">
                  <c:v>105630</c:v>
                </c:pt>
                <c:pt idx="69">
                  <c:v>114970</c:v>
                </c:pt>
                <c:pt idx="70">
                  <c:v>78776</c:v>
                </c:pt>
                <c:pt idx="71">
                  <c:v>78858</c:v>
                </c:pt>
                <c:pt idx="72">
                  <c:v>78573</c:v>
                </c:pt>
                <c:pt idx="73">
                  <c:v>71160</c:v>
                </c:pt>
                <c:pt idx="74">
                  <c:v>65609</c:v>
                </c:pt>
                <c:pt idx="75">
                  <c:v>61803</c:v>
                </c:pt>
                <c:pt idx="76">
                  <c:v>56735</c:v>
                </c:pt>
                <c:pt idx="77">
                  <c:v>64409</c:v>
                </c:pt>
                <c:pt idx="78">
                  <c:v>75165</c:v>
                </c:pt>
                <c:pt idx="79">
                  <c:v>80936</c:v>
                </c:pt>
                <c:pt idx="80">
                  <c:v>96690</c:v>
                </c:pt>
                <c:pt idx="81">
                  <c:v>85529</c:v>
                </c:pt>
                <c:pt idx="82">
                  <c:v>72069</c:v>
                </c:pt>
                <c:pt idx="83">
                  <c:v>57614</c:v>
                </c:pt>
                <c:pt idx="84">
                  <c:v>59464</c:v>
                </c:pt>
                <c:pt idx="85">
                  <c:v>64359</c:v>
                </c:pt>
                <c:pt idx="86">
                  <c:v>74070</c:v>
                </c:pt>
                <c:pt idx="87">
                  <c:v>78762</c:v>
                </c:pt>
                <c:pt idx="88">
                  <c:v>59096</c:v>
                </c:pt>
                <c:pt idx="89">
                  <c:v>46710</c:v>
                </c:pt>
                <c:pt idx="90">
                  <c:v>34416</c:v>
                </c:pt>
              </c:numCache>
            </c:numRef>
          </c:val>
          <c:smooth val="0"/>
          <c:extLst>
            <c:ext xmlns:c16="http://schemas.microsoft.com/office/drawing/2014/chart" uri="{C3380CC4-5D6E-409C-BE32-E72D297353CC}">
              <c16:uniqueId val="{00000000-D37D-442F-94AE-8AD16AECDAFF}"/>
            </c:ext>
          </c:extLst>
        </c:ser>
        <c:dLbls>
          <c:showLegendKey val="0"/>
          <c:showVal val="0"/>
          <c:showCatName val="0"/>
          <c:showSerName val="0"/>
          <c:showPercent val="0"/>
          <c:showBubbleSize val="0"/>
        </c:dLbls>
        <c:smooth val="0"/>
        <c:axId val="149121352"/>
        <c:axId val="149119056"/>
      </c:lineChart>
      <c:dateAx>
        <c:axId val="149121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119056"/>
        <c:crosses val="autoZero"/>
        <c:auto val="1"/>
        <c:lblOffset val="100"/>
        <c:baseTimeUnit val="days"/>
      </c:dateAx>
      <c:valAx>
        <c:axId val="149119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12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3757</c:v>
                </c:pt>
                <c:pt idx="1">
                  <c:v>2780</c:v>
                </c:pt>
                <c:pt idx="2">
                  <c:v>2068</c:v>
                </c:pt>
                <c:pt idx="3">
                  <c:v>939</c:v>
                </c:pt>
                <c:pt idx="4">
                  <c:v>1691</c:v>
                </c:pt>
                <c:pt idx="5">
                  <c:v>1418</c:v>
                </c:pt>
                <c:pt idx="6">
                  <c:v>895</c:v>
                </c:pt>
                <c:pt idx="7">
                  <c:v>878</c:v>
                </c:pt>
                <c:pt idx="8">
                  <c:v>1608</c:v>
                </c:pt>
                <c:pt idx="9">
                  <c:v>1867</c:v>
                </c:pt>
                <c:pt idx="10">
                  <c:v>1772</c:v>
                </c:pt>
                <c:pt idx="11">
                  <c:v>5409</c:v>
                </c:pt>
                <c:pt idx="12">
                  <c:v>1374</c:v>
                </c:pt>
                <c:pt idx="13">
                  <c:v>1021</c:v>
                </c:pt>
                <c:pt idx="14">
                  <c:v>671</c:v>
                </c:pt>
                <c:pt idx="15">
                  <c:v>656</c:v>
                </c:pt>
                <c:pt idx="16">
                  <c:v>1652</c:v>
                </c:pt>
                <c:pt idx="17">
                  <c:v>2022</c:v>
                </c:pt>
                <c:pt idx="18">
                  <c:v>1578</c:v>
                </c:pt>
                <c:pt idx="19">
                  <c:v>2360</c:v>
                </c:pt>
                <c:pt idx="20">
                  <c:v>928</c:v>
                </c:pt>
                <c:pt idx="21">
                  <c:v>550</c:v>
                </c:pt>
                <c:pt idx="22">
                  <c:v>533</c:v>
                </c:pt>
                <c:pt idx="23">
                  <c:v>441</c:v>
                </c:pt>
                <c:pt idx="24">
                  <c:v>378</c:v>
                </c:pt>
                <c:pt idx="25">
                  <c:v>4505</c:v>
                </c:pt>
                <c:pt idx="26">
                  <c:v>6684</c:v>
                </c:pt>
                <c:pt idx="27">
                  <c:v>6350</c:v>
                </c:pt>
                <c:pt idx="28">
                  <c:v>8395</c:v>
                </c:pt>
                <c:pt idx="29">
                  <c:v>1150</c:v>
                </c:pt>
                <c:pt idx="30">
                  <c:v>8580</c:v>
                </c:pt>
                <c:pt idx="31">
                  <c:v>10890</c:v>
                </c:pt>
                <c:pt idx="32">
                  <c:v>1236</c:v>
                </c:pt>
                <c:pt idx="33">
                  <c:v>635</c:v>
                </c:pt>
                <c:pt idx="34">
                  <c:v>522</c:v>
                </c:pt>
                <c:pt idx="35">
                  <c:v>444</c:v>
                </c:pt>
                <c:pt idx="36">
                  <c:v>324</c:v>
                </c:pt>
                <c:pt idx="37">
                  <c:v>323</c:v>
                </c:pt>
                <c:pt idx="38">
                  <c:v>8139</c:v>
                </c:pt>
                <c:pt idx="39">
                  <c:v>7196</c:v>
                </c:pt>
                <c:pt idx="40">
                  <c:v>3726</c:v>
                </c:pt>
                <c:pt idx="41">
                  <c:v>2745</c:v>
                </c:pt>
                <c:pt idx="42">
                  <c:v>867</c:v>
                </c:pt>
                <c:pt idx="43">
                  <c:v>6684</c:v>
                </c:pt>
                <c:pt idx="44">
                  <c:v>4714</c:v>
                </c:pt>
                <c:pt idx="45">
                  <c:v>4291</c:v>
                </c:pt>
                <c:pt idx="46">
                  <c:v>2925</c:v>
                </c:pt>
                <c:pt idx="47">
                  <c:v>2704</c:v>
                </c:pt>
                <c:pt idx="48">
                  <c:v>3067</c:v>
                </c:pt>
                <c:pt idx="49">
                  <c:v>4674</c:v>
                </c:pt>
                <c:pt idx="50">
                  <c:v>3439</c:v>
                </c:pt>
                <c:pt idx="51">
                  <c:v>2917</c:v>
                </c:pt>
                <c:pt idx="52">
                  <c:v>3324</c:v>
                </c:pt>
                <c:pt idx="53">
                  <c:v>3821</c:v>
                </c:pt>
                <c:pt idx="54">
                  <c:v>3197</c:v>
                </c:pt>
                <c:pt idx="55">
                  <c:v>3355</c:v>
                </c:pt>
                <c:pt idx="56">
                  <c:v>1370</c:v>
                </c:pt>
                <c:pt idx="57">
                  <c:v>430</c:v>
                </c:pt>
                <c:pt idx="58">
                  <c:v>5631</c:v>
                </c:pt>
                <c:pt idx="59">
                  <c:v>19781</c:v>
                </c:pt>
                <c:pt idx="60">
                  <c:v>16043</c:v>
                </c:pt>
                <c:pt idx="61">
                  <c:v>14724</c:v>
                </c:pt>
                <c:pt idx="62">
                  <c:v>13713</c:v>
                </c:pt>
                <c:pt idx="63">
                  <c:v>31051</c:v>
                </c:pt>
                <c:pt idx="64">
                  <c:v>9193</c:v>
                </c:pt>
                <c:pt idx="65">
                  <c:v>92208</c:v>
                </c:pt>
                <c:pt idx="66">
                  <c:v>111385</c:v>
                </c:pt>
                <c:pt idx="67">
                  <c:v>100159</c:v>
                </c:pt>
                <c:pt idx="68">
                  <c:v>93810</c:v>
                </c:pt>
                <c:pt idx="69">
                  <c:v>103397</c:v>
                </c:pt>
                <c:pt idx="70">
                  <c:v>73479</c:v>
                </c:pt>
                <c:pt idx="71">
                  <c:v>74578</c:v>
                </c:pt>
                <c:pt idx="72">
                  <c:v>72183</c:v>
                </c:pt>
                <c:pt idx="73">
                  <c:v>68028</c:v>
                </c:pt>
                <c:pt idx="74">
                  <c:v>64186</c:v>
                </c:pt>
                <c:pt idx="75">
                  <c:v>61258</c:v>
                </c:pt>
                <c:pt idx="76">
                  <c:v>53051</c:v>
                </c:pt>
                <c:pt idx="77">
                  <c:v>60128</c:v>
                </c:pt>
                <c:pt idx="78">
                  <c:v>68404</c:v>
                </c:pt>
                <c:pt idx="79">
                  <c:v>70879</c:v>
                </c:pt>
                <c:pt idx="80">
                  <c:v>83389</c:v>
                </c:pt>
                <c:pt idx="81">
                  <c:v>77560</c:v>
                </c:pt>
                <c:pt idx="82">
                  <c:v>66029</c:v>
                </c:pt>
                <c:pt idx="83">
                  <c:v>53610</c:v>
                </c:pt>
                <c:pt idx="84">
                  <c:v>56010</c:v>
                </c:pt>
                <c:pt idx="85">
                  <c:v>58584</c:v>
                </c:pt>
                <c:pt idx="86">
                  <c:v>66748</c:v>
                </c:pt>
                <c:pt idx="87">
                  <c:v>65480</c:v>
                </c:pt>
                <c:pt idx="88">
                  <c:v>53613</c:v>
                </c:pt>
                <c:pt idx="89">
                  <c:v>41894</c:v>
                </c:pt>
                <c:pt idx="90">
                  <c:v>31851</c:v>
                </c:pt>
              </c:numCache>
            </c:numRef>
          </c:val>
          <c:smooth val="0"/>
          <c:extLst>
            <c:ext xmlns:c16="http://schemas.microsoft.com/office/drawing/2014/chart" uri="{C3380CC4-5D6E-409C-BE32-E72D297353CC}">
              <c16:uniqueId val="{00000000-1085-4D61-9C08-9436EB82E275}"/>
            </c:ext>
          </c:extLst>
        </c:ser>
        <c:dLbls>
          <c:showLegendKey val="0"/>
          <c:showVal val="0"/>
          <c:showCatName val="0"/>
          <c:showSerName val="0"/>
          <c:showPercent val="0"/>
          <c:showBubbleSize val="0"/>
        </c:dLbls>
        <c:smooth val="0"/>
        <c:axId val="149118072"/>
        <c:axId val="149120696"/>
      </c:lineChart>
      <c:dateAx>
        <c:axId val="149118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120696"/>
        <c:crosses val="autoZero"/>
        <c:auto val="1"/>
        <c:lblOffset val="100"/>
        <c:baseTimeUnit val="days"/>
      </c:dateAx>
      <c:valAx>
        <c:axId val="14912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11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57481</c:v>
                </c:pt>
              </c:numCache>
            </c:numRef>
          </c:val>
          <c:extLst>
            <c:ext xmlns:c16="http://schemas.microsoft.com/office/drawing/2014/chart" uri="{C3380CC4-5D6E-409C-BE32-E72D297353CC}">
              <c16:uniqueId val="{00000000-175F-41B5-BF6E-6195859E69E7}"/>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12852</c:v>
                </c:pt>
              </c:numCache>
            </c:numRef>
          </c:val>
          <c:extLst>
            <c:ext xmlns:c16="http://schemas.microsoft.com/office/drawing/2014/chart" uri="{C3380CC4-5D6E-409C-BE32-E72D297353CC}">
              <c16:uniqueId val="{00000001-175F-41B5-BF6E-6195859E69E7}"/>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1106752</c:v>
                </c:pt>
              </c:numCache>
            </c:numRef>
          </c:val>
          <c:extLst>
            <c:ext xmlns:c16="http://schemas.microsoft.com/office/drawing/2014/chart" uri="{C3380CC4-5D6E-409C-BE32-E72D297353CC}">
              <c16:uniqueId val="{00000002-175F-41B5-BF6E-6195859E69E7}"/>
            </c:ext>
          </c:extLst>
        </c:ser>
        <c:dLbls>
          <c:showLegendKey val="0"/>
          <c:showVal val="0"/>
          <c:showCatName val="0"/>
          <c:showSerName val="0"/>
          <c:showPercent val="0"/>
          <c:showBubbleSize val="0"/>
        </c:dLbls>
        <c:gapWidth val="219"/>
        <c:overlap val="-27"/>
        <c:axId val="345124776"/>
        <c:axId val="345126416"/>
      </c:barChart>
      <c:catAx>
        <c:axId val="345124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26416"/>
        <c:crosses val="autoZero"/>
        <c:auto val="1"/>
        <c:lblAlgn val="ctr"/>
        <c:lblOffset val="100"/>
        <c:noMultiLvlLbl val="0"/>
      </c:catAx>
      <c:valAx>
        <c:axId val="34512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2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2608</c:v>
                </c:pt>
                <c:pt idx="1">
                  <c:v>31536</c:v>
                </c:pt>
                <c:pt idx="2">
                  <c:v>45304</c:v>
                </c:pt>
                <c:pt idx="3">
                  <c:v>23460</c:v>
                </c:pt>
                <c:pt idx="4">
                  <c:v>9519</c:v>
                </c:pt>
                <c:pt idx="5">
                  <c:v>4686</c:v>
                </c:pt>
                <c:pt idx="6">
                  <c:v>2306</c:v>
                </c:pt>
              </c:numCache>
            </c:numRef>
          </c:val>
          <c:extLst>
            <c:ext xmlns:c16="http://schemas.microsoft.com/office/drawing/2014/chart" uri="{C3380CC4-5D6E-409C-BE32-E72D297353CC}">
              <c16:uniqueId val="{00000000-5BE1-410D-8292-C7CE1E16478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1623</c:v>
                </c:pt>
                <c:pt idx="1">
                  <c:v>20555</c:v>
                </c:pt>
                <c:pt idx="2">
                  <c:v>21251</c:v>
                </c:pt>
                <c:pt idx="3">
                  <c:v>10211</c:v>
                </c:pt>
                <c:pt idx="4">
                  <c:v>4302</c:v>
                </c:pt>
                <c:pt idx="5">
                  <c:v>1917</c:v>
                </c:pt>
                <c:pt idx="6">
                  <c:v>1496</c:v>
                </c:pt>
              </c:numCache>
            </c:numRef>
          </c:val>
          <c:extLst>
            <c:ext xmlns:c16="http://schemas.microsoft.com/office/drawing/2014/chart" uri="{C3380CC4-5D6E-409C-BE32-E72D297353CC}">
              <c16:uniqueId val="{00000001-5BE1-410D-8292-C7CE1E16478F}"/>
            </c:ext>
          </c:extLst>
        </c:ser>
        <c:dLbls>
          <c:showLegendKey val="0"/>
          <c:showVal val="0"/>
          <c:showCatName val="0"/>
          <c:showSerName val="0"/>
          <c:showPercent val="0"/>
          <c:showBubbleSize val="0"/>
        </c:dLbls>
        <c:gapWidth val="219"/>
        <c:overlap val="-27"/>
        <c:axId val="168411560"/>
        <c:axId val="168411888"/>
      </c:barChart>
      <c:catAx>
        <c:axId val="168411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411888"/>
        <c:crosses val="autoZero"/>
        <c:auto val="1"/>
        <c:lblAlgn val="ctr"/>
        <c:lblOffset val="100"/>
        <c:noMultiLvlLbl val="0"/>
      </c:catAx>
      <c:valAx>
        <c:axId val="16841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41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172372</c:v>
                </c:pt>
                <c:pt idx="1">
                  <c:v>172384</c:v>
                </c:pt>
                <c:pt idx="2">
                  <c:v>172398</c:v>
                </c:pt>
                <c:pt idx="3">
                  <c:v>172401</c:v>
                </c:pt>
                <c:pt idx="4">
                  <c:v>172398</c:v>
                </c:pt>
                <c:pt idx="5">
                  <c:v>172406</c:v>
                </c:pt>
                <c:pt idx="6">
                  <c:v>172407</c:v>
                </c:pt>
                <c:pt idx="7">
                  <c:v>172409</c:v>
                </c:pt>
                <c:pt idx="8">
                  <c:v>172412</c:v>
                </c:pt>
                <c:pt idx="9">
                  <c:v>172419</c:v>
                </c:pt>
                <c:pt idx="10">
                  <c:v>172429</c:v>
                </c:pt>
                <c:pt idx="11">
                  <c:v>172442</c:v>
                </c:pt>
                <c:pt idx="12">
                  <c:v>172447</c:v>
                </c:pt>
                <c:pt idx="13">
                  <c:v>172453</c:v>
                </c:pt>
                <c:pt idx="14">
                  <c:v>172456</c:v>
                </c:pt>
                <c:pt idx="15">
                  <c:v>172469</c:v>
                </c:pt>
                <c:pt idx="16">
                  <c:v>172472</c:v>
                </c:pt>
                <c:pt idx="17">
                  <c:v>172475</c:v>
                </c:pt>
                <c:pt idx="18">
                  <c:v>172486</c:v>
                </c:pt>
                <c:pt idx="19">
                  <c:v>172492</c:v>
                </c:pt>
                <c:pt idx="20">
                  <c:v>172497</c:v>
                </c:pt>
                <c:pt idx="21">
                  <c:v>172494</c:v>
                </c:pt>
                <c:pt idx="22">
                  <c:v>172496</c:v>
                </c:pt>
                <c:pt idx="23">
                  <c:v>172499</c:v>
                </c:pt>
                <c:pt idx="24">
                  <c:v>172510</c:v>
                </c:pt>
                <c:pt idx="25">
                  <c:v>173162</c:v>
                </c:pt>
                <c:pt idx="26">
                  <c:v>174154</c:v>
                </c:pt>
                <c:pt idx="27">
                  <c:v>174981</c:v>
                </c:pt>
                <c:pt idx="28">
                  <c:v>175643</c:v>
                </c:pt>
                <c:pt idx="29">
                  <c:v>175651</c:v>
                </c:pt>
                <c:pt idx="30">
                  <c:v>175657</c:v>
                </c:pt>
                <c:pt idx="31">
                  <c:v>175664</c:v>
                </c:pt>
                <c:pt idx="32">
                  <c:v>175668</c:v>
                </c:pt>
                <c:pt idx="33">
                  <c:v>175672</c:v>
                </c:pt>
                <c:pt idx="34">
                  <c:v>175671</c:v>
                </c:pt>
                <c:pt idx="35">
                  <c:v>175669</c:v>
                </c:pt>
                <c:pt idx="36">
                  <c:v>175675</c:v>
                </c:pt>
                <c:pt idx="37">
                  <c:v>175686</c:v>
                </c:pt>
                <c:pt idx="38">
                  <c:v>175676</c:v>
                </c:pt>
                <c:pt idx="39">
                  <c:v>175677</c:v>
                </c:pt>
                <c:pt idx="40">
                  <c:v>175678</c:v>
                </c:pt>
                <c:pt idx="41">
                  <c:v>175681</c:v>
                </c:pt>
                <c:pt idx="42">
                  <c:v>175681</c:v>
                </c:pt>
                <c:pt idx="43">
                  <c:v>175683</c:v>
                </c:pt>
                <c:pt idx="44">
                  <c:v>175943</c:v>
                </c:pt>
                <c:pt idx="45">
                  <c:v>176330</c:v>
                </c:pt>
                <c:pt idx="46">
                  <c:v>176694</c:v>
                </c:pt>
                <c:pt idx="47">
                  <c:v>177019</c:v>
                </c:pt>
                <c:pt idx="48">
                  <c:v>177341</c:v>
                </c:pt>
                <c:pt idx="49">
                  <c:v>177708</c:v>
                </c:pt>
                <c:pt idx="50">
                  <c:v>178047</c:v>
                </c:pt>
                <c:pt idx="51">
                  <c:v>178390</c:v>
                </c:pt>
                <c:pt idx="52">
                  <c:v>178698</c:v>
                </c:pt>
                <c:pt idx="53">
                  <c:v>178887</c:v>
                </c:pt>
                <c:pt idx="54">
                  <c:v>179275</c:v>
                </c:pt>
                <c:pt idx="55">
                  <c:v>179550</c:v>
                </c:pt>
                <c:pt idx="56">
                  <c:v>179591</c:v>
                </c:pt>
                <c:pt idx="57">
                  <c:v>179596</c:v>
                </c:pt>
                <c:pt idx="58">
                  <c:v>179602</c:v>
                </c:pt>
                <c:pt idx="59">
                  <c:v>179608</c:v>
                </c:pt>
                <c:pt idx="60">
                  <c:v>179619</c:v>
                </c:pt>
                <c:pt idx="61">
                  <c:v>179624</c:v>
                </c:pt>
                <c:pt idx="62">
                  <c:v>179640</c:v>
                </c:pt>
                <c:pt idx="63">
                  <c:v>179647</c:v>
                </c:pt>
                <c:pt idx="64">
                  <c:v>179695</c:v>
                </c:pt>
                <c:pt idx="65">
                  <c:v>179741</c:v>
                </c:pt>
                <c:pt idx="66">
                  <c:v>179809</c:v>
                </c:pt>
                <c:pt idx="67">
                  <c:v>179874</c:v>
                </c:pt>
                <c:pt idx="68">
                  <c:v>179931</c:v>
                </c:pt>
                <c:pt idx="69">
                  <c:v>179968</c:v>
                </c:pt>
                <c:pt idx="70">
                  <c:v>179986</c:v>
                </c:pt>
                <c:pt idx="71">
                  <c:v>179999</c:v>
                </c:pt>
                <c:pt idx="72">
                  <c:v>180017</c:v>
                </c:pt>
                <c:pt idx="73">
                  <c:v>180037</c:v>
                </c:pt>
                <c:pt idx="74">
                  <c:v>180047</c:v>
                </c:pt>
                <c:pt idx="75">
                  <c:v>180056</c:v>
                </c:pt>
                <c:pt idx="76">
                  <c:v>180059</c:v>
                </c:pt>
                <c:pt idx="77">
                  <c:v>180068</c:v>
                </c:pt>
                <c:pt idx="78">
                  <c:v>180108</c:v>
                </c:pt>
                <c:pt idx="79">
                  <c:v>180121</c:v>
                </c:pt>
                <c:pt idx="80">
                  <c:v>180163</c:v>
                </c:pt>
                <c:pt idx="81">
                  <c:v>180209</c:v>
                </c:pt>
                <c:pt idx="82">
                  <c:v>180219</c:v>
                </c:pt>
                <c:pt idx="83">
                  <c:v>180225</c:v>
                </c:pt>
                <c:pt idx="84">
                  <c:v>180240</c:v>
                </c:pt>
                <c:pt idx="85">
                  <c:v>180418</c:v>
                </c:pt>
                <c:pt idx="86">
                  <c:v>180705</c:v>
                </c:pt>
                <c:pt idx="87">
                  <c:v>180933</c:v>
                </c:pt>
                <c:pt idx="88">
                  <c:v>181048</c:v>
                </c:pt>
                <c:pt idx="89">
                  <c:v>181058</c:v>
                </c:pt>
                <c:pt idx="90">
                  <c:v>181096</c:v>
                </c:pt>
              </c:numCache>
            </c:numRef>
          </c:val>
          <c:smooth val="0"/>
          <c:extLst>
            <c:ext xmlns:c16="http://schemas.microsoft.com/office/drawing/2014/chart" uri="{C3380CC4-5D6E-409C-BE32-E72D297353CC}">
              <c16:uniqueId val="{00000000-0F6C-438C-B6B8-8620D47BD57D}"/>
            </c:ext>
          </c:extLst>
        </c:ser>
        <c:dLbls>
          <c:showLegendKey val="0"/>
          <c:showVal val="0"/>
          <c:showCatName val="0"/>
          <c:showSerName val="0"/>
          <c:showPercent val="0"/>
          <c:showBubbleSize val="0"/>
        </c:dLbls>
        <c:smooth val="0"/>
        <c:axId val="342279136"/>
        <c:axId val="342280448"/>
      </c:lineChart>
      <c:dateAx>
        <c:axId val="34227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80448"/>
        <c:crosses val="autoZero"/>
        <c:auto val="1"/>
        <c:lblOffset val="100"/>
        <c:baseTimeUnit val="days"/>
      </c:dateAx>
      <c:valAx>
        <c:axId val="34228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7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7</c:v>
                </c:pt>
              </c:numCache>
            </c:numRef>
          </c:val>
          <c:extLst>
            <c:ext xmlns:c16="http://schemas.microsoft.com/office/drawing/2014/chart" uri="{C3380CC4-5D6E-409C-BE32-E72D297353CC}">
              <c16:uniqueId val="{00000000-3FAB-4C75-BC30-7FBD783030BD}"/>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22</c:v>
                </c:pt>
              </c:numCache>
            </c:numRef>
          </c:val>
          <c:extLst>
            <c:ext xmlns:c16="http://schemas.microsoft.com/office/drawing/2014/chart" uri="{C3380CC4-5D6E-409C-BE32-E72D297353CC}">
              <c16:uniqueId val="{00000001-3FAB-4C75-BC30-7FBD783030BD}"/>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12</c:v>
                </c:pt>
              </c:numCache>
            </c:numRef>
          </c:val>
          <c:extLst>
            <c:ext xmlns:c16="http://schemas.microsoft.com/office/drawing/2014/chart" uri="{C3380CC4-5D6E-409C-BE32-E72D297353CC}">
              <c16:uniqueId val="{00000002-3FAB-4C75-BC30-7FBD783030BD}"/>
            </c:ext>
          </c:extLst>
        </c:ser>
        <c:dLbls>
          <c:showLegendKey val="0"/>
          <c:showVal val="0"/>
          <c:showCatName val="0"/>
          <c:showSerName val="0"/>
          <c:showPercent val="0"/>
          <c:showBubbleSize val="0"/>
        </c:dLbls>
        <c:gapWidth val="150"/>
        <c:overlap val="100"/>
        <c:axId val="342276840"/>
        <c:axId val="342281760"/>
      </c:barChart>
      <c:catAx>
        <c:axId val="342276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81760"/>
        <c:crosses val="autoZero"/>
        <c:auto val="1"/>
        <c:lblAlgn val="ctr"/>
        <c:lblOffset val="100"/>
        <c:noMultiLvlLbl val="0"/>
      </c:catAx>
      <c:valAx>
        <c:axId val="342281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7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0.1189302082729</c:v>
                </c:pt>
                <c:pt idx="1">
                  <c:v>0</c:v>
                </c:pt>
                <c:pt idx="2">
                  <c:v>0</c:v>
                </c:pt>
                <c:pt idx="3">
                  <c:v>0</c:v>
                </c:pt>
                <c:pt idx="4">
                  <c:v>2.3782040499075001E-2</c:v>
                </c:pt>
                <c:pt idx="5">
                  <c:v>0</c:v>
                </c:pt>
                <c:pt idx="6">
                  <c:v>0</c:v>
                </c:pt>
                <c:pt idx="7">
                  <c:v>2.3780799034848001E-2</c:v>
                </c:pt>
                <c:pt idx="8">
                  <c:v>3.0160663534597999E-2</c:v>
                </c:pt>
                <c:pt idx="9">
                  <c:v>0</c:v>
                </c:pt>
                <c:pt idx="10">
                  <c:v>0.10729364821603</c:v>
                </c:pt>
                <c:pt idx="11">
                  <c:v>1.9717574738307E-2</c:v>
                </c:pt>
                <c:pt idx="12">
                  <c:v>0</c:v>
                </c:pt>
                <c:pt idx="13">
                  <c:v>0</c:v>
                </c:pt>
                <c:pt idx="14">
                  <c:v>0</c:v>
                </c:pt>
                <c:pt idx="15">
                  <c:v>0</c:v>
                </c:pt>
                <c:pt idx="16">
                  <c:v>3.304922595234E-2</c:v>
                </c:pt>
                <c:pt idx="17">
                  <c:v>0</c:v>
                </c:pt>
                <c:pt idx="18">
                  <c:v>3.4786641929498999E-2</c:v>
                </c:pt>
                <c:pt idx="19">
                  <c:v>0</c:v>
                </c:pt>
                <c:pt idx="20">
                  <c:v>0</c:v>
                </c:pt>
                <c:pt idx="21">
                  <c:v>0</c:v>
                </c:pt>
                <c:pt idx="22">
                  <c:v>0</c:v>
                </c:pt>
                <c:pt idx="23">
                  <c:v>0</c:v>
                </c:pt>
                <c:pt idx="24">
                  <c:v>0</c:v>
                </c:pt>
                <c:pt idx="25">
                  <c:v>3.0086324608298999E-2</c:v>
                </c:pt>
                <c:pt idx="26">
                  <c:v>0</c:v>
                </c:pt>
                <c:pt idx="27">
                  <c:v>4.8691906259488001E-2</c:v>
                </c:pt>
                <c:pt idx="28">
                  <c:v>2.9661403668887001E-2</c:v>
                </c:pt>
                <c:pt idx="29">
                  <c:v>1.2525121408278999E-2</c:v>
                </c:pt>
                <c:pt idx="30">
                  <c:v>0</c:v>
                </c:pt>
                <c:pt idx="31">
                  <c:v>2.9033359899805999E-2</c:v>
                </c:pt>
                <c:pt idx="32">
                  <c:v>0</c:v>
                </c:pt>
                <c:pt idx="33">
                  <c:v>0</c:v>
                </c:pt>
                <c:pt idx="34">
                  <c:v>0</c:v>
                </c:pt>
                <c:pt idx="35">
                  <c:v>0</c:v>
                </c:pt>
                <c:pt idx="36">
                  <c:v>0</c:v>
                </c:pt>
                <c:pt idx="37">
                  <c:v>2.9030054644809001E-2</c:v>
                </c:pt>
                <c:pt idx="38">
                  <c:v>3.2445170507909002E-2</c:v>
                </c:pt>
                <c:pt idx="39">
                  <c:v>0</c:v>
                </c:pt>
                <c:pt idx="40">
                  <c:v>0</c:v>
                </c:pt>
                <c:pt idx="41">
                  <c:v>0</c:v>
                </c:pt>
                <c:pt idx="42">
                  <c:v>0</c:v>
                </c:pt>
                <c:pt idx="43">
                  <c:v>0</c:v>
                </c:pt>
                <c:pt idx="44">
                  <c:v>0</c:v>
                </c:pt>
                <c:pt idx="45">
                  <c:v>0</c:v>
                </c:pt>
                <c:pt idx="46">
                  <c:v>0</c:v>
                </c:pt>
                <c:pt idx="47">
                  <c:v>5.0888858732528004E-3</c:v>
                </c:pt>
                <c:pt idx="48">
                  <c:v>0</c:v>
                </c:pt>
                <c:pt idx="49">
                  <c:v>1.2392690565783E-2</c:v>
                </c:pt>
                <c:pt idx="50">
                  <c:v>0</c:v>
                </c:pt>
                <c:pt idx="51">
                  <c:v>0</c:v>
                </c:pt>
                <c:pt idx="52">
                  <c:v>0</c:v>
                </c:pt>
                <c:pt idx="53">
                  <c:v>0</c:v>
                </c:pt>
                <c:pt idx="54">
                  <c:v>0</c:v>
                </c:pt>
                <c:pt idx="55">
                  <c:v>0</c:v>
                </c:pt>
                <c:pt idx="56">
                  <c:v>0</c:v>
                </c:pt>
                <c:pt idx="57">
                  <c:v>0</c:v>
                </c:pt>
                <c:pt idx="58">
                  <c:v>1.7260675170797001E-2</c:v>
                </c:pt>
                <c:pt idx="59">
                  <c:v>0</c:v>
                </c:pt>
                <c:pt idx="60">
                  <c:v>1.6702577207663001E-2</c:v>
                </c:pt>
                <c:pt idx="61">
                  <c:v>0</c:v>
                </c:pt>
                <c:pt idx="62">
                  <c:v>6.0234256702591998E-2</c:v>
                </c:pt>
                <c:pt idx="63">
                  <c:v>0.39578497353084002</c:v>
                </c:pt>
                <c:pt idx="64">
                  <c:v>0</c:v>
                </c:pt>
                <c:pt idx="65">
                  <c:v>0</c:v>
                </c:pt>
                <c:pt idx="66">
                  <c:v>5.8962592129050001E-2</c:v>
                </c:pt>
                <c:pt idx="67">
                  <c:v>7.7846542223407996E-3</c:v>
                </c:pt>
                <c:pt idx="68">
                  <c:v>0</c:v>
                </c:pt>
                <c:pt idx="69">
                  <c:v>3.8899910530205998E-3</c:v>
                </c:pt>
                <c:pt idx="70">
                  <c:v>0</c:v>
                </c:pt>
                <c:pt idx="71">
                  <c:v>0</c:v>
                </c:pt>
                <c:pt idx="72">
                  <c:v>9.6662370561307998E-2</c:v>
                </c:pt>
                <c:pt idx="73">
                  <c:v>0</c:v>
                </c:pt>
                <c:pt idx="74">
                  <c:v>0</c:v>
                </c:pt>
                <c:pt idx="75">
                  <c:v>1.6106547589294001E-2</c:v>
                </c:pt>
                <c:pt idx="76">
                  <c:v>0</c:v>
                </c:pt>
                <c:pt idx="77">
                  <c:v>0.11884729233657</c:v>
                </c:pt>
                <c:pt idx="78">
                  <c:v>0</c:v>
                </c:pt>
                <c:pt idx="79">
                  <c:v>0.46192966676660002</c:v>
                </c:pt>
                <c:pt idx="80">
                  <c:v>2.8866116730134998E-2</c:v>
                </c:pt>
                <c:pt idx="81">
                  <c:v>1.2209605629738E-2</c:v>
                </c:pt>
                <c:pt idx="82">
                  <c:v>0</c:v>
                </c:pt>
                <c:pt idx="83">
                  <c:v>0</c:v>
                </c:pt>
                <c:pt idx="84">
                  <c:v>0</c:v>
                </c:pt>
                <c:pt idx="85">
                  <c:v>6.8208663054749999E-2</c:v>
                </c:pt>
                <c:pt idx="86">
                  <c:v>0</c:v>
                </c:pt>
                <c:pt idx="87">
                  <c:v>0</c:v>
                </c:pt>
                <c:pt idx="88">
                  <c:v>1.4917951268025999E-2</c:v>
                </c:pt>
                <c:pt idx="89">
                  <c:v>9.9418402346273995E-3</c:v>
                </c:pt>
                <c:pt idx="90">
                  <c:v>0</c:v>
                </c:pt>
              </c:numCache>
            </c:numRef>
          </c:val>
          <c:smooth val="0"/>
          <c:extLst>
            <c:ext xmlns:c16="http://schemas.microsoft.com/office/drawing/2014/chart" uri="{C3380CC4-5D6E-409C-BE32-E72D297353CC}">
              <c16:uniqueId val="{00000000-1043-4334-A67B-ABF771EAB82F}"/>
            </c:ext>
          </c:extLst>
        </c:ser>
        <c:dLbls>
          <c:showLegendKey val="0"/>
          <c:showVal val="0"/>
          <c:showCatName val="0"/>
          <c:showSerName val="0"/>
          <c:showPercent val="0"/>
          <c:showBubbleSize val="0"/>
        </c:dLbls>
        <c:smooth val="0"/>
        <c:axId val="342277496"/>
        <c:axId val="276155640"/>
      </c:lineChart>
      <c:dateAx>
        <c:axId val="342277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55640"/>
        <c:crosses val="autoZero"/>
        <c:auto val="1"/>
        <c:lblOffset val="100"/>
        <c:baseTimeUnit val="days"/>
      </c:dateAx>
      <c:valAx>
        <c:axId val="27615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7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2794</c:v>
                </c:pt>
              </c:numCache>
            </c:numRef>
          </c:val>
          <c:extLst>
            <c:ext xmlns:c16="http://schemas.microsoft.com/office/drawing/2014/chart" uri="{C3380CC4-5D6E-409C-BE32-E72D297353CC}">
              <c16:uniqueId val="{00000000-1370-4ABC-AFEC-BA710713B9E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133</c:v>
                </c:pt>
              </c:numCache>
            </c:numRef>
          </c:val>
          <c:extLst>
            <c:ext xmlns:c16="http://schemas.microsoft.com/office/drawing/2014/chart" uri="{C3380CC4-5D6E-409C-BE32-E72D297353CC}">
              <c16:uniqueId val="{00000001-1370-4ABC-AFEC-BA710713B9E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17</c:v>
                </c:pt>
              </c:numCache>
            </c:numRef>
          </c:val>
          <c:extLst>
            <c:ext xmlns:c16="http://schemas.microsoft.com/office/drawing/2014/chart" uri="{C3380CC4-5D6E-409C-BE32-E72D297353CC}">
              <c16:uniqueId val="{00000002-1370-4ABC-AFEC-BA710713B9E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72</c:v>
                </c:pt>
              </c:numCache>
            </c:numRef>
          </c:val>
          <c:extLst>
            <c:ext xmlns:c16="http://schemas.microsoft.com/office/drawing/2014/chart" uri="{C3380CC4-5D6E-409C-BE32-E72D297353CC}">
              <c16:uniqueId val="{00000003-1370-4ABC-AFEC-BA710713B9E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2</c:v>
                </c:pt>
              </c:numCache>
            </c:numRef>
          </c:val>
          <c:extLst>
            <c:ext xmlns:c16="http://schemas.microsoft.com/office/drawing/2014/chart" uri="{C3380CC4-5D6E-409C-BE32-E72D297353CC}">
              <c16:uniqueId val="{00000004-1370-4ABC-AFEC-BA710713B9E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0</c:v>
                </c:pt>
              </c:numCache>
            </c:numRef>
          </c:val>
          <c:extLst>
            <c:ext xmlns:c16="http://schemas.microsoft.com/office/drawing/2014/chart" uri="{C3380CC4-5D6E-409C-BE32-E72D297353CC}">
              <c16:uniqueId val="{00000005-1370-4ABC-AFEC-BA710713B9E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TGP The Generics Pharmacy TGP The Generics Pharmacy</c:v>
                </c:pt>
              </c:strCache>
            </c:strRef>
          </c:cat>
          <c:val>
            <c:numRef>
              <c:f>Sheet1!$H$2</c:f>
              <c:numCache>
                <c:formatCode>General</c:formatCode>
                <c:ptCount val="1"/>
                <c:pt idx="0">
                  <c:v>352</c:v>
                </c:pt>
              </c:numCache>
            </c:numRef>
          </c:val>
          <c:extLst>
            <c:ext xmlns:c16="http://schemas.microsoft.com/office/drawing/2014/chart" uri="{C3380CC4-5D6E-409C-BE32-E72D297353CC}">
              <c16:uniqueId val="{00000006-1370-4ABC-AFEC-BA710713B9E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TGP The Generics Pharmacy TGP The Generics Pharmacy</c:v>
                </c:pt>
              </c:strCache>
            </c:strRef>
          </c:cat>
          <c:val>
            <c:numRef>
              <c:f>Sheet1!$I$2</c:f>
              <c:numCache>
                <c:formatCode>General</c:formatCode>
                <c:ptCount val="1"/>
                <c:pt idx="0">
                  <c:v>901</c:v>
                </c:pt>
              </c:numCache>
            </c:numRef>
          </c:val>
          <c:extLst>
            <c:ext xmlns:c16="http://schemas.microsoft.com/office/drawing/2014/chart" uri="{C3380CC4-5D6E-409C-BE32-E72D297353CC}">
              <c16:uniqueId val="{00000007-1370-4ABC-AFEC-BA710713B9EF}"/>
            </c:ext>
          </c:extLst>
        </c:ser>
        <c:dLbls>
          <c:showLegendKey val="0"/>
          <c:showVal val="0"/>
          <c:showCatName val="0"/>
          <c:showSerName val="0"/>
          <c:showPercent val="0"/>
          <c:showBubbleSize val="0"/>
        </c:dLbls>
        <c:gapWidth val="150"/>
        <c:overlap val="100"/>
        <c:axId val="280036488"/>
        <c:axId val="280034192"/>
      </c:barChart>
      <c:catAx>
        <c:axId val="28003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34192"/>
        <c:crosses val="autoZero"/>
        <c:auto val="1"/>
        <c:lblAlgn val="ctr"/>
        <c:lblOffset val="100"/>
        <c:noMultiLvlLbl val="0"/>
      </c:catAx>
      <c:valAx>
        <c:axId val="280034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3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014B-8913-42AD-9E38-4B07073B62C1}"/>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CE4CFE4A-3E80-4B28-910A-71AADAD2914B}"/>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4261698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17400-F1E5-4258-8B87-C428ABB65597}"/>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EDAE5616-77C8-4D7A-B7E0-4C2B0F52544D}"/>
              </a:ext>
            </a:extLst>
          </p:cNvPr>
          <p:cNvGraphicFramePr>
            <a:graphicFrameLocks noGrp="1"/>
          </p:cNvGraphicFramePr>
          <p:nvPr>
            <p:ph type="chart" sz="quarter" idx="13"/>
            <p:extLst>
              <p:ext uri="{D42A27DB-BD31-4B8C-83A1-F6EECF244321}">
                <p14:modId xmlns:p14="http://schemas.microsoft.com/office/powerpoint/2010/main" val="3336741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129DC9-7F78-42C5-87C9-3AC8115D70B5}"/>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4F7DA4FD-08AA-4FD6-A7AA-BC8DE97DD8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3985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DAC41-3773-4A66-BE5B-9D14BEED5C7A}"/>
              </a:ext>
            </a:extLst>
          </p:cNvPr>
          <p:cNvSpPr>
            <a:spLocks noGrp="1"/>
          </p:cNvSpPr>
          <p:nvPr>
            <p:ph type="title"/>
          </p:nvPr>
        </p:nvSpPr>
        <p:spPr/>
        <p:txBody>
          <a:bodyPr/>
          <a:lstStyle/>
          <a:p>
            <a:r>
              <a:rPr lang="en-US"/>
              <a:t>Facebook Reactions Distribution | TGP The Generics Pharmacy</a:t>
            </a:r>
          </a:p>
        </p:txBody>
      </p:sp>
      <p:graphicFrame>
        <p:nvGraphicFramePr>
          <p:cNvPr id="6" name="Chart Placeholder 5">
            <a:extLst>
              <a:ext uri="{FF2B5EF4-FFF2-40B4-BE49-F238E27FC236}">
                <a16:creationId xmlns:a16="http://schemas.microsoft.com/office/drawing/2014/main" id="{0D9AA461-7C99-4AF5-926D-B7552598146D}"/>
              </a:ext>
            </a:extLst>
          </p:cNvPr>
          <p:cNvGraphicFramePr>
            <a:graphicFrameLocks noGrp="1"/>
          </p:cNvGraphicFramePr>
          <p:nvPr>
            <p:ph type="chart" sz="quarter" idx="13"/>
            <p:extLst>
              <p:ext uri="{D42A27DB-BD31-4B8C-83A1-F6EECF244321}">
                <p14:modId xmlns:p14="http://schemas.microsoft.com/office/powerpoint/2010/main" val="1474133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F45F47-1CE0-490B-863F-4E47351DF490}"/>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F2C7CF74-1785-45E5-B863-43BB20B8B5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7787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D0430-CE2A-4218-87AB-21ED63204E94}"/>
              </a:ext>
            </a:extLst>
          </p:cNvPr>
          <p:cNvSpPr>
            <a:spLocks noGrp="1"/>
          </p:cNvSpPr>
          <p:nvPr>
            <p:ph type="title"/>
          </p:nvPr>
        </p:nvSpPr>
        <p:spPr/>
        <p:txBody>
          <a:bodyPr/>
          <a:lstStyle/>
          <a:p>
            <a:r>
              <a:rPr lang="en-US"/>
              <a:t>Facebook Impressions | TGP The Generics Pharmacy</a:t>
            </a:r>
          </a:p>
        </p:txBody>
      </p:sp>
      <p:graphicFrame>
        <p:nvGraphicFramePr>
          <p:cNvPr id="6" name="Chart Placeholder 5">
            <a:extLst>
              <a:ext uri="{FF2B5EF4-FFF2-40B4-BE49-F238E27FC236}">
                <a16:creationId xmlns:a16="http://schemas.microsoft.com/office/drawing/2014/main" id="{DD23423A-EE04-4949-B000-88C35611B734}"/>
              </a:ext>
            </a:extLst>
          </p:cNvPr>
          <p:cNvGraphicFramePr>
            <a:graphicFrameLocks noGrp="1"/>
          </p:cNvGraphicFramePr>
          <p:nvPr>
            <p:ph type="chart" sz="quarter" idx="13"/>
            <p:extLst>
              <p:ext uri="{D42A27DB-BD31-4B8C-83A1-F6EECF244321}">
                <p14:modId xmlns:p14="http://schemas.microsoft.com/office/powerpoint/2010/main" val="1422496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00BC98-1359-4C51-89BD-5BED29366353}"/>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FD78C8C4-ABE2-492F-A10E-EAAB16467A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0843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6CD91-EEDD-491C-998C-08B33064A7B4}"/>
              </a:ext>
            </a:extLst>
          </p:cNvPr>
          <p:cNvSpPr>
            <a:spLocks noGrp="1"/>
          </p:cNvSpPr>
          <p:nvPr>
            <p:ph type="title"/>
          </p:nvPr>
        </p:nvSpPr>
        <p:spPr/>
        <p:txBody>
          <a:bodyPr/>
          <a:lstStyle/>
          <a:p>
            <a:r>
              <a:rPr lang="en-US"/>
              <a:t>Facebook Reach | TGP The Generics Pharmacy</a:t>
            </a:r>
          </a:p>
        </p:txBody>
      </p:sp>
      <p:graphicFrame>
        <p:nvGraphicFramePr>
          <p:cNvPr id="6" name="Chart Placeholder 5">
            <a:extLst>
              <a:ext uri="{FF2B5EF4-FFF2-40B4-BE49-F238E27FC236}">
                <a16:creationId xmlns:a16="http://schemas.microsoft.com/office/drawing/2014/main" id="{5825B3F0-E721-44D5-82C6-FABFDB8F82CB}"/>
              </a:ext>
            </a:extLst>
          </p:cNvPr>
          <p:cNvGraphicFramePr>
            <a:graphicFrameLocks noGrp="1"/>
          </p:cNvGraphicFramePr>
          <p:nvPr>
            <p:ph type="chart" sz="quarter" idx="13"/>
            <p:extLst>
              <p:ext uri="{D42A27DB-BD31-4B8C-83A1-F6EECF244321}">
                <p14:modId xmlns:p14="http://schemas.microsoft.com/office/powerpoint/2010/main" val="3727816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C48E63-82B0-410C-8510-163C7EA3B5DB}"/>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48755DC7-EB82-49BB-9B39-1ACF18BF10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3685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94001-E888-4735-B4FB-870EBE4032D5}"/>
              </a:ext>
            </a:extLst>
          </p:cNvPr>
          <p:cNvSpPr>
            <a:spLocks noGrp="1"/>
          </p:cNvSpPr>
          <p:nvPr>
            <p:ph type="title"/>
          </p:nvPr>
        </p:nvSpPr>
        <p:spPr/>
        <p:txBody>
          <a:bodyPr/>
          <a:lstStyle/>
          <a:p>
            <a:r>
              <a:rPr lang="en-US"/>
              <a:t>Facebook Reach Type Distribution (last 28 days) | TGP The Generics Pharmacy</a:t>
            </a:r>
          </a:p>
        </p:txBody>
      </p:sp>
      <p:graphicFrame>
        <p:nvGraphicFramePr>
          <p:cNvPr id="6" name="Chart Placeholder 5">
            <a:extLst>
              <a:ext uri="{FF2B5EF4-FFF2-40B4-BE49-F238E27FC236}">
                <a16:creationId xmlns:a16="http://schemas.microsoft.com/office/drawing/2014/main" id="{1C150FD0-1A66-4E85-8293-68BA982B318F}"/>
              </a:ext>
            </a:extLst>
          </p:cNvPr>
          <p:cNvGraphicFramePr>
            <a:graphicFrameLocks noGrp="1"/>
          </p:cNvGraphicFramePr>
          <p:nvPr>
            <p:ph type="chart" sz="quarter" idx="13"/>
            <p:extLst>
              <p:ext uri="{D42A27DB-BD31-4B8C-83A1-F6EECF244321}">
                <p14:modId xmlns:p14="http://schemas.microsoft.com/office/powerpoint/2010/main" val="2124902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52CBC1-D006-4B61-969A-77BBFF4EFB75}"/>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796E666D-B4CF-4DBA-BA59-A7A7A181D9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1960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E9858-51DE-430A-BA1F-D8F96186E7C9}"/>
              </a:ext>
            </a:extLst>
          </p:cNvPr>
          <p:cNvSpPr>
            <a:spLocks noGrp="1"/>
          </p:cNvSpPr>
          <p:nvPr>
            <p:ph type="title"/>
          </p:nvPr>
        </p:nvSpPr>
        <p:spPr/>
        <p:txBody>
          <a:bodyPr/>
          <a:lstStyle/>
          <a:p>
            <a:r>
              <a:rPr lang="en-US"/>
              <a:t>Facebook Fan Demographics | TGP The Generics Pharmacy</a:t>
            </a:r>
          </a:p>
        </p:txBody>
      </p:sp>
      <p:graphicFrame>
        <p:nvGraphicFramePr>
          <p:cNvPr id="6" name="Chart Placeholder 5">
            <a:extLst>
              <a:ext uri="{FF2B5EF4-FFF2-40B4-BE49-F238E27FC236}">
                <a16:creationId xmlns:a16="http://schemas.microsoft.com/office/drawing/2014/main" id="{71B50A8D-91BA-44AB-B0BE-D5A4A76B0561}"/>
              </a:ext>
            </a:extLst>
          </p:cNvPr>
          <p:cNvGraphicFramePr>
            <a:graphicFrameLocks noGrp="1"/>
          </p:cNvGraphicFramePr>
          <p:nvPr>
            <p:ph type="chart" sz="quarter" idx="13"/>
            <p:extLst>
              <p:ext uri="{D42A27DB-BD31-4B8C-83A1-F6EECF244321}">
                <p14:modId xmlns:p14="http://schemas.microsoft.com/office/powerpoint/2010/main" val="601743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D23406-606F-4790-8B4B-5621467009F9}"/>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FCB962B4-F236-4451-9372-46AEFCC6B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2437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08EBF-D4CD-4702-8F38-909579A24180}"/>
              </a:ext>
            </a:extLst>
          </p:cNvPr>
          <p:cNvSpPr>
            <a:spLocks noGrp="1"/>
          </p:cNvSpPr>
          <p:nvPr>
            <p:ph type="title"/>
          </p:nvPr>
        </p:nvSpPr>
        <p:spPr/>
        <p:txBody>
          <a:bodyPr/>
          <a:lstStyle/>
          <a:p>
            <a:r>
              <a:rPr lang="en-US"/>
              <a:t>Facebook Key Metrics Table | TGP The Generics Pharmacy</a:t>
            </a:r>
          </a:p>
        </p:txBody>
      </p:sp>
      <p:graphicFrame>
        <p:nvGraphicFramePr>
          <p:cNvPr id="5" name="Table Placeholder 4">
            <a:extLst>
              <a:ext uri="{FF2B5EF4-FFF2-40B4-BE49-F238E27FC236}">
                <a16:creationId xmlns:a16="http://schemas.microsoft.com/office/drawing/2014/main" id="{259326F8-FE41-45D1-A0C7-82CE99463183}"/>
              </a:ext>
            </a:extLst>
          </p:cNvPr>
          <p:cNvGraphicFramePr>
            <a:graphicFrameLocks noGrp="1"/>
          </p:cNvGraphicFramePr>
          <p:nvPr>
            <p:ph type="tbl" sz="quarter" idx="13"/>
            <p:extLst>
              <p:ext uri="{D42A27DB-BD31-4B8C-83A1-F6EECF244321}">
                <p14:modId xmlns:p14="http://schemas.microsoft.com/office/powerpoint/2010/main" val="1247540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96176080"/>
                    </a:ext>
                  </a:extLst>
                </a:gridCol>
                <a:gridCol w="740664">
                  <a:extLst>
                    <a:ext uri="{9D8B030D-6E8A-4147-A177-3AD203B41FA5}">
                      <a16:colId xmlns:a16="http://schemas.microsoft.com/office/drawing/2014/main" val="1862563173"/>
                    </a:ext>
                  </a:extLst>
                </a:gridCol>
                <a:gridCol w="740664">
                  <a:extLst>
                    <a:ext uri="{9D8B030D-6E8A-4147-A177-3AD203B41FA5}">
                      <a16:colId xmlns:a16="http://schemas.microsoft.com/office/drawing/2014/main" val="3021102362"/>
                    </a:ext>
                  </a:extLst>
                </a:gridCol>
                <a:gridCol w="740664">
                  <a:extLst>
                    <a:ext uri="{9D8B030D-6E8A-4147-A177-3AD203B41FA5}">
                      <a16:colId xmlns:a16="http://schemas.microsoft.com/office/drawing/2014/main" val="1652681888"/>
                    </a:ext>
                  </a:extLst>
                </a:gridCol>
                <a:gridCol w="740664">
                  <a:extLst>
                    <a:ext uri="{9D8B030D-6E8A-4147-A177-3AD203B41FA5}">
                      <a16:colId xmlns:a16="http://schemas.microsoft.com/office/drawing/2014/main" val="356471227"/>
                    </a:ext>
                  </a:extLst>
                </a:gridCol>
                <a:gridCol w="740664">
                  <a:extLst>
                    <a:ext uri="{9D8B030D-6E8A-4147-A177-3AD203B41FA5}">
                      <a16:colId xmlns:a16="http://schemas.microsoft.com/office/drawing/2014/main" val="2522781848"/>
                    </a:ext>
                  </a:extLst>
                </a:gridCol>
                <a:gridCol w="740664">
                  <a:extLst>
                    <a:ext uri="{9D8B030D-6E8A-4147-A177-3AD203B41FA5}">
                      <a16:colId xmlns:a16="http://schemas.microsoft.com/office/drawing/2014/main" val="2929681527"/>
                    </a:ext>
                  </a:extLst>
                </a:gridCol>
                <a:gridCol w="740664">
                  <a:extLst>
                    <a:ext uri="{9D8B030D-6E8A-4147-A177-3AD203B41FA5}">
                      <a16:colId xmlns:a16="http://schemas.microsoft.com/office/drawing/2014/main" val="2437554903"/>
                    </a:ext>
                  </a:extLst>
                </a:gridCol>
                <a:gridCol w="740664">
                  <a:extLst>
                    <a:ext uri="{9D8B030D-6E8A-4147-A177-3AD203B41FA5}">
                      <a16:colId xmlns:a16="http://schemas.microsoft.com/office/drawing/2014/main" val="1471439575"/>
                    </a:ext>
                  </a:extLst>
                </a:gridCol>
                <a:gridCol w="740664">
                  <a:extLst>
                    <a:ext uri="{9D8B030D-6E8A-4147-A177-3AD203B41FA5}">
                      <a16:colId xmlns:a16="http://schemas.microsoft.com/office/drawing/2014/main" val="273766210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97307647"/>
                  </a:ext>
                </a:extLst>
              </a:tr>
              <a:tr h="370840">
                <a:tc>
                  <a:txBody>
                    <a:bodyPr/>
                    <a:lstStyle/>
                    <a:p>
                      <a:r>
                        <a:rPr lang="en-US" sz="1000"/>
                        <a:t>TGP The Generics Pharmacy TGP The Generics Pharmacy</a:t>
                      </a:r>
                    </a:p>
                  </a:txBody>
                  <a:tcPr/>
                </a:tc>
                <a:tc>
                  <a:txBody>
                    <a:bodyPr/>
                    <a:lstStyle/>
                    <a:p>
                      <a:r>
                        <a:rPr lang="en-US" sz="1000"/>
                        <a:t>181096</a:t>
                      </a:r>
                    </a:p>
                  </a:txBody>
                  <a:tcPr/>
                </a:tc>
                <a:tc>
                  <a:txBody>
                    <a:bodyPr/>
                    <a:lstStyle/>
                    <a:p>
                      <a:r>
                        <a:rPr lang="en-US" sz="1000"/>
                        <a:t>8728</a:t>
                      </a:r>
                    </a:p>
                  </a:txBody>
                  <a:tcPr/>
                </a:tc>
                <a:tc>
                  <a:txBody>
                    <a:bodyPr/>
                    <a:lstStyle/>
                    <a:p>
                      <a:r>
                        <a:rPr lang="en-US" sz="1000"/>
                        <a:t>41</a:t>
                      </a:r>
                    </a:p>
                  </a:txBody>
                  <a:tcPr/>
                </a:tc>
                <a:tc>
                  <a:txBody>
                    <a:bodyPr/>
                    <a:lstStyle/>
                    <a:p>
                      <a:r>
                        <a:rPr lang="en-US" sz="1000"/>
                        <a:t>3018</a:t>
                      </a:r>
                    </a:p>
                  </a:txBody>
                  <a:tcPr/>
                </a:tc>
                <a:tc>
                  <a:txBody>
                    <a:bodyPr/>
                    <a:lstStyle/>
                    <a:p>
                      <a:r>
                        <a:rPr lang="en-US" sz="1000"/>
                        <a:t>352</a:t>
                      </a:r>
                    </a:p>
                  </a:txBody>
                  <a:tcPr/>
                </a:tc>
                <a:tc>
                  <a:txBody>
                    <a:bodyPr/>
                    <a:lstStyle/>
                    <a:p>
                      <a:r>
                        <a:rPr lang="en-US" sz="1000"/>
                        <a:t>901</a:t>
                      </a:r>
                    </a:p>
                  </a:txBody>
                  <a:tcPr/>
                </a:tc>
                <a:tc>
                  <a:txBody>
                    <a:bodyPr/>
                    <a:lstStyle/>
                    <a:p>
                      <a:r>
                        <a:rPr lang="en-US" sz="1000"/>
                        <a:t>0</a:t>
                      </a:r>
                    </a:p>
                  </a:txBody>
                  <a:tcPr/>
                </a:tc>
                <a:tc>
                  <a:txBody>
                    <a:bodyPr/>
                    <a:lstStyle/>
                    <a:p>
                      <a:r>
                        <a:rPr lang="en-US" sz="1000"/>
                        <a:t>0.0589 %</a:t>
                      </a:r>
                    </a:p>
                  </a:txBody>
                  <a:tcPr/>
                </a:tc>
                <a:tc>
                  <a:txBody>
                    <a:bodyPr/>
                    <a:lstStyle/>
                    <a:p>
                      <a:r>
                        <a:rPr lang="en-US" sz="1000"/>
                        <a:t>0.0 %</a:t>
                      </a:r>
                    </a:p>
                  </a:txBody>
                  <a:tcPr/>
                </a:tc>
                <a:extLst>
                  <a:ext uri="{0D108BD9-81ED-4DB2-BD59-A6C34878D82A}">
                    <a16:rowId xmlns:a16="http://schemas.microsoft.com/office/drawing/2014/main" val="633647083"/>
                  </a:ext>
                </a:extLst>
              </a:tr>
            </a:tbl>
          </a:graphicData>
        </a:graphic>
      </p:graphicFrame>
      <p:sp>
        <p:nvSpPr>
          <p:cNvPr id="4" name="Text Placeholder 3">
            <a:extLst>
              <a:ext uri="{FF2B5EF4-FFF2-40B4-BE49-F238E27FC236}">
                <a16:creationId xmlns:a16="http://schemas.microsoft.com/office/drawing/2014/main" id="{7007FA78-5950-48A7-903C-C80ADAFAD544}"/>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936963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7C904-354F-4107-A782-333BA63B880C}"/>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9A11567F-0A9F-441B-8682-1BD4CF1085C6}"/>
              </a:ext>
            </a:extLst>
          </p:cNvPr>
          <p:cNvGraphicFramePr>
            <a:graphicFrameLocks noGrp="1"/>
          </p:cNvGraphicFramePr>
          <p:nvPr>
            <p:ph type="chart" sz="quarter" idx="13"/>
            <p:extLst>
              <p:ext uri="{D42A27DB-BD31-4B8C-83A1-F6EECF244321}">
                <p14:modId xmlns:p14="http://schemas.microsoft.com/office/powerpoint/2010/main" val="4137828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71BBC8-FFF5-4D26-8474-70651864BEE8}"/>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BB951CEC-AADE-4BFA-BFBD-943DEA40BA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2985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633DE-70EB-41A7-8C30-B8E808B3D425}"/>
              </a:ext>
            </a:extLst>
          </p:cNvPr>
          <p:cNvSpPr>
            <a:spLocks noGrp="1"/>
          </p:cNvSpPr>
          <p:nvPr>
            <p:ph type="title"/>
          </p:nvPr>
        </p:nvSpPr>
        <p:spPr/>
        <p:txBody>
          <a:bodyPr/>
          <a:lstStyle/>
          <a:p>
            <a:r>
              <a:rPr lang="en-US"/>
              <a:t>Facebook Post Type Distribution Per Profile | TGP The Generics Pharmacy</a:t>
            </a:r>
          </a:p>
        </p:txBody>
      </p:sp>
      <p:graphicFrame>
        <p:nvGraphicFramePr>
          <p:cNvPr id="6" name="Chart Placeholder 5">
            <a:extLst>
              <a:ext uri="{FF2B5EF4-FFF2-40B4-BE49-F238E27FC236}">
                <a16:creationId xmlns:a16="http://schemas.microsoft.com/office/drawing/2014/main" id="{6B278F7E-6915-4C80-9AAC-9311A0CE042A}"/>
              </a:ext>
            </a:extLst>
          </p:cNvPr>
          <p:cNvGraphicFramePr>
            <a:graphicFrameLocks noGrp="1"/>
          </p:cNvGraphicFramePr>
          <p:nvPr>
            <p:ph type="chart" sz="quarter" idx="13"/>
            <p:extLst>
              <p:ext uri="{D42A27DB-BD31-4B8C-83A1-F6EECF244321}">
                <p14:modId xmlns:p14="http://schemas.microsoft.com/office/powerpoint/2010/main" val="2950561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113DF6-D33A-4F2D-86D5-25F31248A675}"/>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36E46872-6194-4C3A-9C9C-F7685D6800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2694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D0326-AB0B-496A-B4D8-CD138F35D875}"/>
              </a:ext>
            </a:extLst>
          </p:cNvPr>
          <p:cNvSpPr>
            <a:spLocks noGrp="1"/>
          </p:cNvSpPr>
          <p:nvPr>
            <p:ph type="title"/>
          </p:nvPr>
        </p:nvSpPr>
        <p:spPr/>
        <p:txBody>
          <a:bodyPr/>
          <a:lstStyle/>
          <a:p>
            <a:r>
              <a:rPr lang="en-US"/>
              <a:t>Facebook Interaction Rate | TGP The Generics Pharmacy</a:t>
            </a:r>
          </a:p>
        </p:txBody>
      </p:sp>
      <p:graphicFrame>
        <p:nvGraphicFramePr>
          <p:cNvPr id="6" name="Chart Placeholder 5">
            <a:extLst>
              <a:ext uri="{FF2B5EF4-FFF2-40B4-BE49-F238E27FC236}">
                <a16:creationId xmlns:a16="http://schemas.microsoft.com/office/drawing/2014/main" id="{17E09229-37CD-479A-A83C-3A108EA01337}"/>
              </a:ext>
            </a:extLst>
          </p:cNvPr>
          <p:cNvGraphicFramePr>
            <a:graphicFrameLocks noGrp="1"/>
          </p:cNvGraphicFramePr>
          <p:nvPr>
            <p:ph type="chart" sz="quarter" idx="13"/>
            <p:extLst>
              <p:ext uri="{D42A27DB-BD31-4B8C-83A1-F6EECF244321}">
                <p14:modId xmlns:p14="http://schemas.microsoft.com/office/powerpoint/2010/main" val="666476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E18874-4CF6-48B2-9258-172947864845}"/>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493AEFBA-2C89-4E62-B700-09E2FCBBEE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5490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B911F-04A3-4884-8C22-8FBD28A0CFA7}"/>
              </a:ext>
            </a:extLst>
          </p:cNvPr>
          <p:cNvSpPr>
            <a:spLocks noGrp="1"/>
          </p:cNvSpPr>
          <p:nvPr>
            <p:ph type="title"/>
          </p:nvPr>
        </p:nvSpPr>
        <p:spPr/>
        <p:txBody>
          <a:bodyPr/>
          <a:lstStyle/>
          <a:p>
            <a:r>
              <a:rPr lang="en-US"/>
              <a:t>Facebook Interactions Distribution | TGP The Generics Pharmacy</a:t>
            </a:r>
          </a:p>
        </p:txBody>
      </p:sp>
      <p:graphicFrame>
        <p:nvGraphicFramePr>
          <p:cNvPr id="6" name="Chart Placeholder 5">
            <a:extLst>
              <a:ext uri="{FF2B5EF4-FFF2-40B4-BE49-F238E27FC236}">
                <a16:creationId xmlns:a16="http://schemas.microsoft.com/office/drawing/2014/main" id="{2B412A90-C240-45EF-B9C6-9B8C9A8A9313}"/>
              </a:ext>
            </a:extLst>
          </p:cNvPr>
          <p:cNvGraphicFramePr>
            <a:graphicFrameLocks noGrp="1"/>
          </p:cNvGraphicFramePr>
          <p:nvPr>
            <p:ph type="chart" sz="quarter" idx="13"/>
            <p:extLst>
              <p:ext uri="{D42A27DB-BD31-4B8C-83A1-F6EECF244321}">
                <p14:modId xmlns:p14="http://schemas.microsoft.com/office/powerpoint/2010/main" val="3819004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3CD480-065D-4F86-A2EC-E8841BDF356D}"/>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44F6CF9A-09AF-45CF-96AB-637B65D5D0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1868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DA344-8812-486B-825B-C70A165E8FFC}"/>
              </a:ext>
            </a:extLst>
          </p:cNvPr>
          <p:cNvSpPr>
            <a:spLocks noGrp="1"/>
          </p:cNvSpPr>
          <p:nvPr>
            <p:ph type="title"/>
          </p:nvPr>
        </p:nvSpPr>
        <p:spPr/>
        <p:txBody>
          <a:bodyPr/>
          <a:lstStyle/>
          <a:p>
            <a:r>
              <a:rPr lang="en-US"/>
              <a:t>Facebook Own Posts Table  | TGP The Generics Pharmacy - 1 of 14</a:t>
            </a:r>
          </a:p>
        </p:txBody>
      </p:sp>
      <p:graphicFrame>
        <p:nvGraphicFramePr>
          <p:cNvPr id="5" name="Table Placeholder 4">
            <a:extLst>
              <a:ext uri="{FF2B5EF4-FFF2-40B4-BE49-F238E27FC236}">
                <a16:creationId xmlns:a16="http://schemas.microsoft.com/office/drawing/2014/main" id="{21C6F5FC-8D5D-45A6-89A5-96C96C98F082}"/>
              </a:ext>
            </a:extLst>
          </p:cNvPr>
          <p:cNvGraphicFramePr>
            <a:graphicFrameLocks noGrp="1"/>
          </p:cNvGraphicFramePr>
          <p:nvPr>
            <p:ph type="tbl" sz="quarter" idx="13"/>
            <p:extLst>
              <p:ext uri="{D42A27DB-BD31-4B8C-83A1-F6EECF244321}">
                <p14:modId xmlns:p14="http://schemas.microsoft.com/office/powerpoint/2010/main" val="2147033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53509823"/>
                    </a:ext>
                  </a:extLst>
                </a:gridCol>
                <a:gridCol w="370332">
                  <a:extLst>
                    <a:ext uri="{9D8B030D-6E8A-4147-A177-3AD203B41FA5}">
                      <a16:colId xmlns:a16="http://schemas.microsoft.com/office/drawing/2014/main" val="1805429687"/>
                    </a:ext>
                  </a:extLst>
                </a:gridCol>
                <a:gridCol w="370332">
                  <a:extLst>
                    <a:ext uri="{9D8B030D-6E8A-4147-A177-3AD203B41FA5}">
                      <a16:colId xmlns:a16="http://schemas.microsoft.com/office/drawing/2014/main" val="4260860057"/>
                    </a:ext>
                  </a:extLst>
                </a:gridCol>
                <a:gridCol w="370332">
                  <a:extLst>
                    <a:ext uri="{9D8B030D-6E8A-4147-A177-3AD203B41FA5}">
                      <a16:colId xmlns:a16="http://schemas.microsoft.com/office/drawing/2014/main" val="2690284300"/>
                    </a:ext>
                  </a:extLst>
                </a:gridCol>
                <a:gridCol w="329184">
                  <a:extLst>
                    <a:ext uri="{9D8B030D-6E8A-4147-A177-3AD203B41FA5}">
                      <a16:colId xmlns:a16="http://schemas.microsoft.com/office/drawing/2014/main" val="2607433115"/>
                    </a:ext>
                  </a:extLst>
                </a:gridCol>
                <a:gridCol w="329184">
                  <a:extLst>
                    <a:ext uri="{9D8B030D-6E8A-4147-A177-3AD203B41FA5}">
                      <a16:colId xmlns:a16="http://schemas.microsoft.com/office/drawing/2014/main" val="167956745"/>
                    </a:ext>
                  </a:extLst>
                </a:gridCol>
                <a:gridCol w="329184">
                  <a:extLst>
                    <a:ext uri="{9D8B030D-6E8A-4147-A177-3AD203B41FA5}">
                      <a16:colId xmlns:a16="http://schemas.microsoft.com/office/drawing/2014/main" val="1021012306"/>
                    </a:ext>
                  </a:extLst>
                </a:gridCol>
                <a:gridCol w="329184">
                  <a:extLst>
                    <a:ext uri="{9D8B030D-6E8A-4147-A177-3AD203B41FA5}">
                      <a16:colId xmlns:a16="http://schemas.microsoft.com/office/drawing/2014/main" val="506906526"/>
                    </a:ext>
                  </a:extLst>
                </a:gridCol>
                <a:gridCol w="329184">
                  <a:extLst>
                    <a:ext uri="{9D8B030D-6E8A-4147-A177-3AD203B41FA5}">
                      <a16:colId xmlns:a16="http://schemas.microsoft.com/office/drawing/2014/main" val="4095470685"/>
                    </a:ext>
                  </a:extLst>
                </a:gridCol>
                <a:gridCol w="329184">
                  <a:extLst>
                    <a:ext uri="{9D8B030D-6E8A-4147-A177-3AD203B41FA5}">
                      <a16:colId xmlns:a16="http://schemas.microsoft.com/office/drawing/2014/main" val="681820342"/>
                    </a:ext>
                  </a:extLst>
                </a:gridCol>
                <a:gridCol w="329184">
                  <a:extLst>
                    <a:ext uri="{9D8B030D-6E8A-4147-A177-3AD203B41FA5}">
                      <a16:colId xmlns:a16="http://schemas.microsoft.com/office/drawing/2014/main" val="4264949505"/>
                    </a:ext>
                  </a:extLst>
                </a:gridCol>
                <a:gridCol w="329184">
                  <a:extLst>
                    <a:ext uri="{9D8B030D-6E8A-4147-A177-3AD203B41FA5}">
                      <a16:colId xmlns:a16="http://schemas.microsoft.com/office/drawing/2014/main" val="989132457"/>
                    </a:ext>
                  </a:extLst>
                </a:gridCol>
                <a:gridCol w="329184">
                  <a:extLst>
                    <a:ext uri="{9D8B030D-6E8A-4147-A177-3AD203B41FA5}">
                      <a16:colId xmlns:a16="http://schemas.microsoft.com/office/drawing/2014/main" val="1339978145"/>
                    </a:ext>
                  </a:extLst>
                </a:gridCol>
                <a:gridCol w="370332">
                  <a:extLst>
                    <a:ext uri="{9D8B030D-6E8A-4147-A177-3AD203B41FA5}">
                      <a16:colId xmlns:a16="http://schemas.microsoft.com/office/drawing/2014/main" val="3143493833"/>
                    </a:ext>
                  </a:extLst>
                </a:gridCol>
                <a:gridCol w="370332">
                  <a:extLst>
                    <a:ext uri="{9D8B030D-6E8A-4147-A177-3AD203B41FA5}">
                      <a16:colId xmlns:a16="http://schemas.microsoft.com/office/drawing/2014/main" val="3907785565"/>
                    </a:ext>
                  </a:extLst>
                </a:gridCol>
                <a:gridCol w="329184">
                  <a:extLst>
                    <a:ext uri="{9D8B030D-6E8A-4147-A177-3AD203B41FA5}">
                      <a16:colId xmlns:a16="http://schemas.microsoft.com/office/drawing/2014/main" val="2153573963"/>
                    </a:ext>
                  </a:extLst>
                </a:gridCol>
                <a:gridCol w="329184">
                  <a:extLst>
                    <a:ext uri="{9D8B030D-6E8A-4147-A177-3AD203B41FA5}">
                      <a16:colId xmlns:a16="http://schemas.microsoft.com/office/drawing/2014/main" val="261682504"/>
                    </a:ext>
                  </a:extLst>
                </a:gridCol>
                <a:gridCol w="370332">
                  <a:extLst>
                    <a:ext uri="{9D8B030D-6E8A-4147-A177-3AD203B41FA5}">
                      <a16:colId xmlns:a16="http://schemas.microsoft.com/office/drawing/2014/main" val="2687340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407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- 2018-06-29 10:04:50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sa Sta. Cruz, Zambales!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191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- 2018-06-28 16:27:26 </a:t>
                      </a:r>
                      <a:r>
                        <a:rPr kumimoji="0" lang="en-US" sz="1000" b="0" i="0" u="none" strike="noStrike" kern="1200" cap="none" spc="0" normalizeH="0" baseline="0" noProof="0">
                          <a:ln>
                            <a:noFill/>
                          </a:ln>
                          <a:solidFill>
                            <a:prstClr val="black"/>
                          </a:solidFill>
                          <a:effectLst/>
                          <a:uLnTx/>
                          <a:uFillTx/>
                          <a:latin typeface="+mn-lt"/>
                          <a:ea typeface="+mn-ea"/>
                          <a:cs typeface="+mn-cs"/>
                        </a:rPr>
                        <a:t> 
 Isang tulog nalang at nasa Zambales na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74264"/>
                  </a:ext>
                </a:extLst>
              </a:tr>
            </a:tbl>
          </a:graphicData>
        </a:graphic>
      </p:graphicFrame>
      <p:sp>
        <p:nvSpPr>
          <p:cNvPr id="4" name="Text Placeholder 3">
            <a:extLst>
              <a:ext uri="{FF2B5EF4-FFF2-40B4-BE49-F238E27FC236}">
                <a16:creationId xmlns:a16="http://schemas.microsoft.com/office/drawing/2014/main" id="{13420BE5-C3CD-45E5-A2AF-A4B234945DFA}"/>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841920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41F00-FD54-4AD2-AA6E-DB83EA60E44F}"/>
              </a:ext>
            </a:extLst>
          </p:cNvPr>
          <p:cNvSpPr>
            <a:spLocks noGrp="1"/>
          </p:cNvSpPr>
          <p:nvPr>
            <p:ph type="title"/>
          </p:nvPr>
        </p:nvSpPr>
        <p:spPr/>
        <p:txBody>
          <a:bodyPr/>
          <a:lstStyle/>
          <a:p>
            <a:r>
              <a:rPr lang="en-US"/>
              <a:t>Facebook Own Posts Table  | TGP The Generics Pharmacy - 2 of 14</a:t>
            </a:r>
          </a:p>
        </p:txBody>
      </p:sp>
      <p:graphicFrame>
        <p:nvGraphicFramePr>
          <p:cNvPr id="5" name="Table Placeholder 4">
            <a:extLst>
              <a:ext uri="{FF2B5EF4-FFF2-40B4-BE49-F238E27FC236}">
                <a16:creationId xmlns:a16="http://schemas.microsoft.com/office/drawing/2014/main" id="{7472A44E-BBA4-41D3-8736-42F4F5C90D15}"/>
              </a:ext>
            </a:extLst>
          </p:cNvPr>
          <p:cNvGraphicFramePr>
            <a:graphicFrameLocks noGrp="1"/>
          </p:cNvGraphicFramePr>
          <p:nvPr>
            <p:ph type="tbl" sz="quarter" idx="13"/>
            <p:extLst>
              <p:ext uri="{D42A27DB-BD31-4B8C-83A1-F6EECF244321}">
                <p14:modId xmlns:p14="http://schemas.microsoft.com/office/powerpoint/2010/main" val="1558139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64632565"/>
                    </a:ext>
                  </a:extLst>
                </a:gridCol>
                <a:gridCol w="370332">
                  <a:extLst>
                    <a:ext uri="{9D8B030D-6E8A-4147-A177-3AD203B41FA5}">
                      <a16:colId xmlns:a16="http://schemas.microsoft.com/office/drawing/2014/main" val="2196111839"/>
                    </a:ext>
                  </a:extLst>
                </a:gridCol>
                <a:gridCol w="370332">
                  <a:extLst>
                    <a:ext uri="{9D8B030D-6E8A-4147-A177-3AD203B41FA5}">
                      <a16:colId xmlns:a16="http://schemas.microsoft.com/office/drawing/2014/main" val="1152340247"/>
                    </a:ext>
                  </a:extLst>
                </a:gridCol>
                <a:gridCol w="370332">
                  <a:extLst>
                    <a:ext uri="{9D8B030D-6E8A-4147-A177-3AD203B41FA5}">
                      <a16:colId xmlns:a16="http://schemas.microsoft.com/office/drawing/2014/main" val="2969291465"/>
                    </a:ext>
                  </a:extLst>
                </a:gridCol>
                <a:gridCol w="329184">
                  <a:extLst>
                    <a:ext uri="{9D8B030D-6E8A-4147-A177-3AD203B41FA5}">
                      <a16:colId xmlns:a16="http://schemas.microsoft.com/office/drawing/2014/main" val="2754687716"/>
                    </a:ext>
                  </a:extLst>
                </a:gridCol>
                <a:gridCol w="329184">
                  <a:extLst>
                    <a:ext uri="{9D8B030D-6E8A-4147-A177-3AD203B41FA5}">
                      <a16:colId xmlns:a16="http://schemas.microsoft.com/office/drawing/2014/main" val="1599688935"/>
                    </a:ext>
                  </a:extLst>
                </a:gridCol>
                <a:gridCol w="329184">
                  <a:extLst>
                    <a:ext uri="{9D8B030D-6E8A-4147-A177-3AD203B41FA5}">
                      <a16:colId xmlns:a16="http://schemas.microsoft.com/office/drawing/2014/main" val="1775660881"/>
                    </a:ext>
                  </a:extLst>
                </a:gridCol>
                <a:gridCol w="329184">
                  <a:extLst>
                    <a:ext uri="{9D8B030D-6E8A-4147-A177-3AD203B41FA5}">
                      <a16:colId xmlns:a16="http://schemas.microsoft.com/office/drawing/2014/main" val="1263500897"/>
                    </a:ext>
                  </a:extLst>
                </a:gridCol>
                <a:gridCol w="329184">
                  <a:extLst>
                    <a:ext uri="{9D8B030D-6E8A-4147-A177-3AD203B41FA5}">
                      <a16:colId xmlns:a16="http://schemas.microsoft.com/office/drawing/2014/main" val="3519578688"/>
                    </a:ext>
                  </a:extLst>
                </a:gridCol>
                <a:gridCol w="329184">
                  <a:extLst>
                    <a:ext uri="{9D8B030D-6E8A-4147-A177-3AD203B41FA5}">
                      <a16:colId xmlns:a16="http://schemas.microsoft.com/office/drawing/2014/main" val="1747670482"/>
                    </a:ext>
                  </a:extLst>
                </a:gridCol>
                <a:gridCol w="329184">
                  <a:extLst>
                    <a:ext uri="{9D8B030D-6E8A-4147-A177-3AD203B41FA5}">
                      <a16:colId xmlns:a16="http://schemas.microsoft.com/office/drawing/2014/main" val="1889912730"/>
                    </a:ext>
                  </a:extLst>
                </a:gridCol>
                <a:gridCol w="329184">
                  <a:extLst>
                    <a:ext uri="{9D8B030D-6E8A-4147-A177-3AD203B41FA5}">
                      <a16:colId xmlns:a16="http://schemas.microsoft.com/office/drawing/2014/main" val="3013659568"/>
                    </a:ext>
                  </a:extLst>
                </a:gridCol>
                <a:gridCol w="329184">
                  <a:extLst>
                    <a:ext uri="{9D8B030D-6E8A-4147-A177-3AD203B41FA5}">
                      <a16:colId xmlns:a16="http://schemas.microsoft.com/office/drawing/2014/main" val="3440179234"/>
                    </a:ext>
                  </a:extLst>
                </a:gridCol>
                <a:gridCol w="370332">
                  <a:extLst>
                    <a:ext uri="{9D8B030D-6E8A-4147-A177-3AD203B41FA5}">
                      <a16:colId xmlns:a16="http://schemas.microsoft.com/office/drawing/2014/main" val="2765923398"/>
                    </a:ext>
                  </a:extLst>
                </a:gridCol>
                <a:gridCol w="370332">
                  <a:extLst>
                    <a:ext uri="{9D8B030D-6E8A-4147-A177-3AD203B41FA5}">
                      <a16:colId xmlns:a16="http://schemas.microsoft.com/office/drawing/2014/main" val="3594629594"/>
                    </a:ext>
                  </a:extLst>
                </a:gridCol>
                <a:gridCol w="329184">
                  <a:extLst>
                    <a:ext uri="{9D8B030D-6E8A-4147-A177-3AD203B41FA5}">
                      <a16:colId xmlns:a16="http://schemas.microsoft.com/office/drawing/2014/main" val="759611459"/>
                    </a:ext>
                  </a:extLst>
                </a:gridCol>
                <a:gridCol w="329184">
                  <a:extLst>
                    <a:ext uri="{9D8B030D-6E8A-4147-A177-3AD203B41FA5}">
                      <a16:colId xmlns:a16="http://schemas.microsoft.com/office/drawing/2014/main" val="3611851369"/>
                    </a:ext>
                  </a:extLst>
                </a:gridCol>
                <a:gridCol w="370332">
                  <a:extLst>
                    <a:ext uri="{9D8B030D-6E8A-4147-A177-3AD203B41FA5}">
                      <a16:colId xmlns:a16="http://schemas.microsoft.com/office/drawing/2014/main" val="1968364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0625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- 2018-06-25 13:25:06 </a:t>
                      </a:r>
                      <a:r>
                        <a:rPr kumimoji="0" lang="en-US" sz="1000" b="0" i="0" u="none" strike="noStrike" kern="1200" cap="none" spc="0" normalizeH="0" baseline="0" noProof="0">
                          <a:ln>
                            <a:noFill/>
                          </a:ln>
                          <a:solidFill>
                            <a:prstClr val="black"/>
                          </a:solidFill>
                          <a:effectLst/>
                          <a:uLnTx/>
                          <a:uFillTx/>
                          <a:latin typeface="+mn-lt"/>
                          <a:ea typeface="+mn-ea"/>
                          <a:cs typeface="+mn-cs"/>
                        </a:rPr>
                        <a:t> 
 Samahan kami sa Sta. Cruz Zambales hatid ng Biyaheng TGPagpagaling + Wish Bus with Wish 107.5
Featuring Orange &amp; Lemons sa Hiling sa TGPagpagaling Concert. 
Sakay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297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- 2018-06-21 13:26:34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1339278"/>
                  </a:ext>
                </a:extLst>
              </a:tr>
            </a:tbl>
          </a:graphicData>
        </a:graphic>
      </p:graphicFrame>
      <p:sp>
        <p:nvSpPr>
          <p:cNvPr id="4" name="Text Placeholder 3">
            <a:extLst>
              <a:ext uri="{FF2B5EF4-FFF2-40B4-BE49-F238E27FC236}">
                <a16:creationId xmlns:a16="http://schemas.microsoft.com/office/drawing/2014/main" id="{F73F437F-10A9-445A-8FE2-DC20047A9071}"/>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114889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13A7-62FD-41C7-8F0C-34157173FBC4}"/>
              </a:ext>
            </a:extLst>
          </p:cNvPr>
          <p:cNvSpPr>
            <a:spLocks noGrp="1"/>
          </p:cNvSpPr>
          <p:nvPr>
            <p:ph type="title"/>
          </p:nvPr>
        </p:nvSpPr>
        <p:spPr/>
        <p:txBody>
          <a:bodyPr/>
          <a:lstStyle/>
          <a:p>
            <a:r>
              <a:rPr lang="en-US"/>
              <a:t>Facebook Own Posts Table  | TGP The Generics Pharmacy - 3 of 14</a:t>
            </a:r>
          </a:p>
        </p:txBody>
      </p:sp>
      <p:graphicFrame>
        <p:nvGraphicFramePr>
          <p:cNvPr id="5" name="Table Placeholder 4">
            <a:extLst>
              <a:ext uri="{FF2B5EF4-FFF2-40B4-BE49-F238E27FC236}">
                <a16:creationId xmlns:a16="http://schemas.microsoft.com/office/drawing/2014/main" id="{4BFC6E2B-A1B7-4308-AB31-C30AC903F002}"/>
              </a:ext>
            </a:extLst>
          </p:cNvPr>
          <p:cNvGraphicFramePr>
            <a:graphicFrameLocks noGrp="1"/>
          </p:cNvGraphicFramePr>
          <p:nvPr>
            <p:ph type="tbl" sz="quarter" idx="13"/>
            <p:extLst>
              <p:ext uri="{D42A27DB-BD31-4B8C-83A1-F6EECF244321}">
                <p14:modId xmlns:p14="http://schemas.microsoft.com/office/powerpoint/2010/main" val="87590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34039928"/>
                    </a:ext>
                  </a:extLst>
                </a:gridCol>
                <a:gridCol w="370332">
                  <a:extLst>
                    <a:ext uri="{9D8B030D-6E8A-4147-A177-3AD203B41FA5}">
                      <a16:colId xmlns:a16="http://schemas.microsoft.com/office/drawing/2014/main" val="772635135"/>
                    </a:ext>
                  </a:extLst>
                </a:gridCol>
                <a:gridCol w="370332">
                  <a:extLst>
                    <a:ext uri="{9D8B030D-6E8A-4147-A177-3AD203B41FA5}">
                      <a16:colId xmlns:a16="http://schemas.microsoft.com/office/drawing/2014/main" val="1252473837"/>
                    </a:ext>
                  </a:extLst>
                </a:gridCol>
                <a:gridCol w="370332">
                  <a:extLst>
                    <a:ext uri="{9D8B030D-6E8A-4147-A177-3AD203B41FA5}">
                      <a16:colId xmlns:a16="http://schemas.microsoft.com/office/drawing/2014/main" val="3160305851"/>
                    </a:ext>
                  </a:extLst>
                </a:gridCol>
                <a:gridCol w="329184">
                  <a:extLst>
                    <a:ext uri="{9D8B030D-6E8A-4147-A177-3AD203B41FA5}">
                      <a16:colId xmlns:a16="http://schemas.microsoft.com/office/drawing/2014/main" val="2556607036"/>
                    </a:ext>
                  </a:extLst>
                </a:gridCol>
                <a:gridCol w="329184">
                  <a:extLst>
                    <a:ext uri="{9D8B030D-6E8A-4147-A177-3AD203B41FA5}">
                      <a16:colId xmlns:a16="http://schemas.microsoft.com/office/drawing/2014/main" val="4158081147"/>
                    </a:ext>
                  </a:extLst>
                </a:gridCol>
                <a:gridCol w="329184">
                  <a:extLst>
                    <a:ext uri="{9D8B030D-6E8A-4147-A177-3AD203B41FA5}">
                      <a16:colId xmlns:a16="http://schemas.microsoft.com/office/drawing/2014/main" val="2342508867"/>
                    </a:ext>
                  </a:extLst>
                </a:gridCol>
                <a:gridCol w="329184">
                  <a:extLst>
                    <a:ext uri="{9D8B030D-6E8A-4147-A177-3AD203B41FA5}">
                      <a16:colId xmlns:a16="http://schemas.microsoft.com/office/drawing/2014/main" val="3323228064"/>
                    </a:ext>
                  </a:extLst>
                </a:gridCol>
                <a:gridCol w="329184">
                  <a:extLst>
                    <a:ext uri="{9D8B030D-6E8A-4147-A177-3AD203B41FA5}">
                      <a16:colId xmlns:a16="http://schemas.microsoft.com/office/drawing/2014/main" val="312307888"/>
                    </a:ext>
                  </a:extLst>
                </a:gridCol>
                <a:gridCol w="329184">
                  <a:extLst>
                    <a:ext uri="{9D8B030D-6E8A-4147-A177-3AD203B41FA5}">
                      <a16:colId xmlns:a16="http://schemas.microsoft.com/office/drawing/2014/main" val="3138568665"/>
                    </a:ext>
                  </a:extLst>
                </a:gridCol>
                <a:gridCol w="329184">
                  <a:extLst>
                    <a:ext uri="{9D8B030D-6E8A-4147-A177-3AD203B41FA5}">
                      <a16:colId xmlns:a16="http://schemas.microsoft.com/office/drawing/2014/main" val="1856394408"/>
                    </a:ext>
                  </a:extLst>
                </a:gridCol>
                <a:gridCol w="329184">
                  <a:extLst>
                    <a:ext uri="{9D8B030D-6E8A-4147-A177-3AD203B41FA5}">
                      <a16:colId xmlns:a16="http://schemas.microsoft.com/office/drawing/2014/main" val="4101308935"/>
                    </a:ext>
                  </a:extLst>
                </a:gridCol>
                <a:gridCol w="329184">
                  <a:extLst>
                    <a:ext uri="{9D8B030D-6E8A-4147-A177-3AD203B41FA5}">
                      <a16:colId xmlns:a16="http://schemas.microsoft.com/office/drawing/2014/main" val="975899718"/>
                    </a:ext>
                  </a:extLst>
                </a:gridCol>
                <a:gridCol w="370332">
                  <a:extLst>
                    <a:ext uri="{9D8B030D-6E8A-4147-A177-3AD203B41FA5}">
                      <a16:colId xmlns:a16="http://schemas.microsoft.com/office/drawing/2014/main" val="2821220918"/>
                    </a:ext>
                  </a:extLst>
                </a:gridCol>
                <a:gridCol w="370332">
                  <a:extLst>
                    <a:ext uri="{9D8B030D-6E8A-4147-A177-3AD203B41FA5}">
                      <a16:colId xmlns:a16="http://schemas.microsoft.com/office/drawing/2014/main" val="588705189"/>
                    </a:ext>
                  </a:extLst>
                </a:gridCol>
                <a:gridCol w="329184">
                  <a:extLst>
                    <a:ext uri="{9D8B030D-6E8A-4147-A177-3AD203B41FA5}">
                      <a16:colId xmlns:a16="http://schemas.microsoft.com/office/drawing/2014/main" val="3882302859"/>
                    </a:ext>
                  </a:extLst>
                </a:gridCol>
                <a:gridCol w="329184">
                  <a:extLst>
                    <a:ext uri="{9D8B030D-6E8A-4147-A177-3AD203B41FA5}">
                      <a16:colId xmlns:a16="http://schemas.microsoft.com/office/drawing/2014/main" val="2591319898"/>
                    </a:ext>
                  </a:extLst>
                </a:gridCol>
                <a:gridCol w="370332">
                  <a:extLst>
                    <a:ext uri="{9D8B030D-6E8A-4147-A177-3AD203B41FA5}">
                      <a16:colId xmlns:a16="http://schemas.microsoft.com/office/drawing/2014/main" val="3939006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1881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- 2018-06-21 09:12:52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at Alaminos Pangasinan!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70848"/>
                  </a:ext>
                </a:extLst>
              </a:tr>
            </a:tbl>
          </a:graphicData>
        </a:graphic>
      </p:graphicFrame>
      <p:sp>
        <p:nvSpPr>
          <p:cNvPr id="4" name="Text Placeholder 3">
            <a:extLst>
              <a:ext uri="{FF2B5EF4-FFF2-40B4-BE49-F238E27FC236}">
                <a16:creationId xmlns:a16="http://schemas.microsoft.com/office/drawing/2014/main" id="{DAA5640E-F3A1-4E86-972F-E4605B62A9E7}"/>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378099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9EEDE-5AFE-4FBD-8AFE-88A745922227}"/>
              </a:ext>
            </a:extLst>
          </p:cNvPr>
          <p:cNvSpPr>
            <a:spLocks noGrp="1"/>
          </p:cNvSpPr>
          <p:nvPr>
            <p:ph type="title"/>
          </p:nvPr>
        </p:nvSpPr>
        <p:spPr/>
        <p:txBody>
          <a:bodyPr/>
          <a:lstStyle/>
          <a:p>
            <a:r>
              <a:rPr lang="en-US"/>
              <a:t>Facebook Own Posts Table  | TGP The Generics Pharmacy - 4 of 14</a:t>
            </a:r>
          </a:p>
        </p:txBody>
      </p:sp>
      <p:graphicFrame>
        <p:nvGraphicFramePr>
          <p:cNvPr id="5" name="Table Placeholder 4">
            <a:extLst>
              <a:ext uri="{FF2B5EF4-FFF2-40B4-BE49-F238E27FC236}">
                <a16:creationId xmlns:a16="http://schemas.microsoft.com/office/drawing/2014/main" id="{7A885A61-5022-430F-8459-2F5643905B16}"/>
              </a:ext>
            </a:extLst>
          </p:cNvPr>
          <p:cNvGraphicFramePr>
            <a:graphicFrameLocks noGrp="1"/>
          </p:cNvGraphicFramePr>
          <p:nvPr>
            <p:ph type="tbl" sz="quarter" idx="13"/>
            <p:extLst>
              <p:ext uri="{D42A27DB-BD31-4B8C-83A1-F6EECF244321}">
                <p14:modId xmlns:p14="http://schemas.microsoft.com/office/powerpoint/2010/main" val="574880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16380535"/>
                    </a:ext>
                  </a:extLst>
                </a:gridCol>
                <a:gridCol w="370332">
                  <a:extLst>
                    <a:ext uri="{9D8B030D-6E8A-4147-A177-3AD203B41FA5}">
                      <a16:colId xmlns:a16="http://schemas.microsoft.com/office/drawing/2014/main" val="977998681"/>
                    </a:ext>
                  </a:extLst>
                </a:gridCol>
                <a:gridCol w="370332">
                  <a:extLst>
                    <a:ext uri="{9D8B030D-6E8A-4147-A177-3AD203B41FA5}">
                      <a16:colId xmlns:a16="http://schemas.microsoft.com/office/drawing/2014/main" val="2847712665"/>
                    </a:ext>
                  </a:extLst>
                </a:gridCol>
                <a:gridCol w="370332">
                  <a:extLst>
                    <a:ext uri="{9D8B030D-6E8A-4147-A177-3AD203B41FA5}">
                      <a16:colId xmlns:a16="http://schemas.microsoft.com/office/drawing/2014/main" val="2454931087"/>
                    </a:ext>
                  </a:extLst>
                </a:gridCol>
                <a:gridCol w="329184">
                  <a:extLst>
                    <a:ext uri="{9D8B030D-6E8A-4147-A177-3AD203B41FA5}">
                      <a16:colId xmlns:a16="http://schemas.microsoft.com/office/drawing/2014/main" val="1301254499"/>
                    </a:ext>
                  </a:extLst>
                </a:gridCol>
                <a:gridCol w="329184">
                  <a:extLst>
                    <a:ext uri="{9D8B030D-6E8A-4147-A177-3AD203B41FA5}">
                      <a16:colId xmlns:a16="http://schemas.microsoft.com/office/drawing/2014/main" val="609514847"/>
                    </a:ext>
                  </a:extLst>
                </a:gridCol>
                <a:gridCol w="329184">
                  <a:extLst>
                    <a:ext uri="{9D8B030D-6E8A-4147-A177-3AD203B41FA5}">
                      <a16:colId xmlns:a16="http://schemas.microsoft.com/office/drawing/2014/main" val="138606855"/>
                    </a:ext>
                  </a:extLst>
                </a:gridCol>
                <a:gridCol w="329184">
                  <a:extLst>
                    <a:ext uri="{9D8B030D-6E8A-4147-A177-3AD203B41FA5}">
                      <a16:colId xmlns:a16="http://schemas.microsoft.com/office/drawing/2014/main" val="1264819342"/>
                    </a:ext>
                  </a:extLst>
                </a:gridCol>
                <a:gridCol w="329184">
                  <a:extLst>
                    <a:ext uri="{9D8B030D-6E8A-4147-A177-3AD203B41FA5}">
                      <a16:colId xmlns:a16="http://schemas.microsoft.com/office/drawing/2014/main" val="199267090"/>
                    </a:ext>
                  </a:extLst>
                </a:gridCol>
                <a:gridCol w="329184">
                  <a:extLst>
                    <a:ext uri="{9D8B030D-6E8A-4147-A177-3AD203B41FA5}">
                      <a16:colId xmlns:a16="http://schemas.microsoft.com/office/drawing/2014/main" val="1793992203"/>
                    </a:ext>
                  </a:extLst>
                </a:gridCol>
                <a:gridCol w="329184">
                  <a:extLst>
                    <a:ext uri="{9D8B030D-6E8A-4147-A177-3AD203B41FA5}">
                      <a16:colId xmlns:a16="http://schemas.microsoft.com/office/drawing/2014/main" val="3588121629"/>
                    </a:ext>
                  </a:extLst>
                </a:gridCol>
                <a:gridCol w="329184">
                  <a:extLst>
                    <a:ext uri="{9D8B030D-6E8A-4147-A177-3AD203B41FA5}">
                      <a16:colId xmlns:a16="http://schemas.microsoft.com/office/drawing/2014/main" val="3584443313"/>
                    </a:ext>
                  </a:extLst>
                </a:gridCol>
                <a:gridCol w="329184">
                  <a:extLst>
                    <a:ext uri="{9D8B030D-6E8A-4147-A177-3AD203B41FA5}">
                      <a16:colId xmlns:a16="http://schemas.microsoft.com/office/drawing/2014/main" val="1032367813"/>
                    </a:ext>
                  </a:extLst>
                </a:gridCol>
                <a:gridCol w="370332">
                  <a:extLst>
                    <a:ext uri="{9D8B030D-6E8A-4147-A177-3AD203B41FA5}">
                      <a16:colId xmlns:a16="http://schemas.microsoft.com/office/drawing/2014/main" val="2308026133"/>
                    </a:ext>
                  </a:extLst>
                </a:gridCol>
                <a:gridCol w="370332">
                  <a:extLst>
                    <a:ext uri="{9D8B030D-6E8A-4147-A177-3AD203B41FA5}">
                      <a16:colId xmlns:a16="http://schemas.microsoft.com/office/drawing/2014/main" val="1856530038"/>
                    </a:ext>
                  </a:extLst>
                </a:gridCol>
                <a:gridCol w="329184">
                  <a:extLst>
                    <a:ext uri="{9D8B030D-6E8A-4147-A177-3AD203B41FA5}">
                      <a16:colId xmlns:a16="http://schemas.microsoft.com/office/drawing/2014/main" val="3559530980"/>
                    </a:ext>
                  </a:extLst>
                </a:gridCol>
                <a:gridCol w="329184">
                  <a:extLst>
                    <a:ext uri="{9D8B030D-6E8A-4147-A177-3AD203B41FA5}">
                      <a16:colId xmlns:a16="http://schemas.microsoft.com/office/drawing/2014/main" val="3742531765"/>
                    </a:ext>
                  </a:extLst>
                </a:gridCol>
                <a:gridCol w="370332">
                  <a:extLst>
                    <a:ext uri="{9D8B030D-6E8A-4147-A177-3AD203B41FA5}">
                      <a16:colId xmlns:a16="http://schemas.microsoft.com/office/drawing/2014/main" val="3092766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5670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- 2018-06-20 17:26:28 </a:t>
                      </a:r>
                      <a:r>
                        <a:rPr kumimoji="0" lang="en-US" sz="1000" b="0" i="0" u="none" strike="noStrike" kern="1200" cap="none" spc="0" normalizeH="0" baseline="0" noProof="0">
                          <a:ln>
                            <a:noFill/>
                          </a:ln>
                          <a:solidFill>
                            <a:prstClr val="black"/>
                          </a:solidFill>
                          <a:effectLst/>
                          <a:uLnTx/>
                          <a:uFillTx/>
                          <a:latin typeface="+mn-lt"/>
                          <a:ea typeface="+mn-ea"/>
                          <a:cs typeface="+mn-cs"/>
                        </a:rPr>
                        <a:t> 
 Suportahan ang aming 'TGPagpagaling ng Pilipinas' campaign nomination sa PANAta Awards!
Ang TGP The Generics Pharmacy ay finalist sa mga sumusunod na category: 'Excellence in Brand Bravery' and 'Excellence in Brand Positioning'. Bumoto lamang sa FB Messenger.
1. Go to FB Messenger App and type on the search bar @panaphl
2. Click on the PANA messenger account and press "Get Started"
3. Click on the "Brand Positioning" category. 
4. Look for the TGPagpagaling Campaign and press "Vote"
Voting is until June 30, 2018. Salamat sa patuloy ninyong pagtangkilik!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7523034"/>
                  </a:ext>
                </a:extLst>
              </a:tr>
            </a:tbl>
          </a:graphicData>
        </a:graphic>
      </p:graphicFrame>
      <p:sp>
        <p:nvSpPr>
          <p:cNvPr id="4" name="Text Placeholder 3">
            <a:extLst>
              <a:ext uri="{FF2B5EF4-FFF2-40B4-BE49-F238E27FC236}">
                <a16:creationId xmlns:a16="http://schemas.microsoft.com/office/drawing/2014/main" id="{9C514BC8-E817-4163-81EC-E0EED5912104}"/>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719228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6ED40-FF96-4ACC-821F-EF283F2095F3}"/>
              </a:ext>
            </a:extLst>
          </p:cNvPr>
          <p:cNvSpPr>
            <a:spLocks noGrp="1"/>
          </p:cNvSpPr>
          <p:nvPr>
            <p:ph type="title"/>
          </p:nvPr>
        </p:nvSpPr>
        <p:spPr/>
        <p:txBody>
          <a:bodyPr/>
          <a:lstStyle/>
          <a:p>
            <a:r>
              <a:rPr lang="en-US"/>
              <a:t>Facebook Own Posts Table  | TGP The Generics Pharmacy - 5 of 14</a:t>
            </a:r>
          </a:p>
        </p:txBody>
      </p:sp>
      <p:graphicFrame>
        <p:nvGraphicFramePr>
          <p:cNvPr id="5" name="Table Placeholder 4">
            <a:extLst>
              <a:ext uri="{FF2B5EF4-FFF2-40B4-BE49-F238E27FC236}">
                <a16:creationId xmlns:a16="http://schemas.microsoft.com/office/drawing/2014/main" id="{C9CEB4B1-345C-4E6F-A08B-78413906BA42}"/>
              </a:ext>
            </a:extLst>
          </p:cNvPr>
          <p:cNvGraphicFramePr>
            <a:graphicFrameLocks noGrp="1"/>
          </p:cNvGraphicFramePr>
          <p:nvPr>
            <p:ph type="tbl" sz="quarter" idx="13"/>
            <p:extLst>
              <p:ext uri="{D42A27DB-BD31-4B8C-83A1-F6EECF244321}">
                <p14:modId xmlns:p14="http://schemas.microsoft.com/office/powerpoint/2010/main" val="2891520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24461060"/>
                    </a:ext>
                  </a:extLst>
                </a:gridCol>
                <a:gridCol w="370332">
                  <a:extLst>
                    <a:ext uri="{9D8B030D-6E8A-4147-A177-3AD203B41FA5}">
                      <a16:colId xmlns:a16="http://schemas.microsoft.com/office/drawing/2014/main" val="2513186606"/>
                    </a:ext>
                  </a:extLst>
                </a:gridCol>
                <a:gridCol w="370332">
                  <a:extLst>
                    <a:ext uri="{9D8B030D-6E8A-4147-A177-3AD203B41FA5}">
                      <a16:colId xmlns:a16="http://schemas.microsoft.com/office/drawing/2014/main" val="1482488289"/>
                    </a:ext>
                  </a:extLst>
                </a:gridCol>
                <a:gridCol w="370332">
                  <a:extLst>
                    <a:ext uri="{9D8B030D-6E8A-4147-A177-3AD203B41FA5}">
                      <a16:colId xmlns:a16="http://schemas.microsoft.com/office/drawing/2014/main" val="366261794"/>
                    </a:ext>
                  </a:extLst>
                </a:gridCol>
                <a:gridCol w="329184">
                  <a:extLst>
                    <a:ext uri="{9D8B030D-6E8A-4147-A177-3AD203B41FA5}">
                      <a16:colId xmlns:a16="http://schemas.microsoft.com/office/drawing/2014/main" val="189134322"/>
                    </a:ext>
                  </a:extLst>
                </a:gridCol>
                <a:gridCol w="329184">
                  <a:extLst>
                    <a:ext uri="{9D8B030D-6E8A-4147-A177-3AD203B41FA5}">
                      <a16:colId xmlns:a16="http://schemas.microsoft.com/office/drawing/2014/main" val="1846931275"/>
                    </a:ext>
                  </a:extLst>
                </a:gridCol>
                <a:gridCol w="329184">
                  <a:extLst>
                    <a:ext uri="{9D8B030D-6E8A-4147-A177-3AD203B41FA5}">
                      <a16:colId xmlns:a16="http://schemas.microsoft.com/office/drawing/2014/main" val="3887116002"/>
                    </a:ext>
                  </a:extLst>
                </a:gridCol>
                <a:gridCol w="329184">
                  <a:extLst>
                    <a:ext uri="{9D8B030D-6E8A-4147-A177-3AD203B41FA5}">
                      <a16:colId xmlns:a16="http://schemas.microsoft.com/office/drawing/2014/main" val="351094763"/>
                    </a:ext>
                  </a:extLst>
                </a:gridCol>
                <a:gridCol w="329184">
                  <a:extLst>
                    <a:ext uri="{9D8B030D-6E8A-4147-A177-3AD203B41FA5}">
                      <a16:colId xmlns:a16="http://schemas.microsoft.com/office/drawing/2014/main" val="1104017677"/>
                    </a:ext>
                  </a:extLst>
                </a:gridCol>
                <a:gridCol w="329184">
                  <a:extLst>
                    <a:ext uri="{9D8B030D-6E8A-4147-A177-3AD203B41FA5}">
                      <a16:colId xmlns:a16="http://schemas.microsoft.com/office/drawing/2014/main" val="1478655989"/>
                    </a:ext>
                  </a:extLst>
                </a:gridCol>
                <a:gridCol w="329184">
                  <a:extLst>
                    <a:ext uri="{9D8B030D-6E8A-4147-A177-3AD203B41FA5}">
                      <a16:colId xmlns:a16="http://schemas.microsoft.com/office/drawing/2014/main" val="2422310835"/>
                    </a:ext>
                  </a:extLst>
                </a:gridCol>
                <a:gridCol w="329184">
                  <a:extLst>
                    <a:ext uri="{9D8B030D-6E8A-4147-A177-3AD203B41FA5}">
                      <a16:colId xmlns:a16="http://schemas.microsoft.com/office/drawing/2014/main" val="2507558653"/>
                    </a:ext>
                  </a:extLst>
                </a:gridCol>
                <a:gridCol w="329184">
                  <a:extLst>
                    <a:ext uri="{9D8B030D-6E8A-4147-A177-3AD203B41FA5}">
                      <a16:colId xmlns:a16="http://schemas.microsoft.com/office/drawing/2014/main" val="646125755"/>
                    </a:ext>
                  </a:extLst>
                </a:gridCol>
                <a:gridCol w="370332">
                  <a:extLst>
                    <a:ext uri="{9D8B030D-6E8A-4147-A177-3AD203B41FA5}">
                      <a16:colId xmlns:a16="http://schemas.microsoft.com/office/drawing/2014/main" val="1060334116"/>
                    </a:ext>
                  </a:extLst>
                </a:gridCol>
                <a:gridCol w="370332">
                  <a:extLst>
                    <a:ext uri="{9D8B030D-6E8A-4147-A177-3AD203B41FA5}">
                      <a16:colId xmlns:a16="http://schemas.microsoft.com/office/drawing/2014/main" val="2264400980"/>
                    </a:ext>
                  </a:extLst>
                </a:gridCol>
                <a:gridCol w="329184">
                  <a:extLst>
                    <a:ext uri="{9D8B030D-6E8A-4147-A177-3AD203B41FA5}">
                      <a16:colId xmlns:a16="http://schemas.microsoft.com/office/drawing/2014/main" val="3517980810"/>
                    </a:ext>
                  </a:extLst>
                </a:gridCol>
                <a:gridCol w="329184">
                  <a:extLst>
                    <a:ext uri="{9D8B030D-6E8A-4147-A177-3AD203B41FA5}">
                      <a16:colId xmlns:a16="http://schemas.microsoft.com/office/drawing/2014/main" val="3371743169"/>
                    </a:ext>
                  </a:extLst>
                </a:gridCol>
                <a:gridCol w="370332">
                  <a:extLst>
                    <a:ext uri="{9D8B030D-6E8A-4147-A177-3AD203B41FA5}">
                      <a16:colId xmlns:a16="http://schemas.microsoft.com/office/drawing/2014/main" val="1568199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995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- 2018-06-19 16:42:10 </a:t>
                      </a:r>
                      <a:r>
                        <a:rPr kumimoji="0" lang="en-US" sz="1000" b="0" i="0" u="none" strike="noStrike" kern="1200" cap="none" spc="0" normalizeH="0" baseline="0" noProof="0">
                          <a:ln>
                            <a:noFill/>
                          </a:ln>
                          <a:solidFill>
                            <a:prstClr val="black"/>
                          </a:solidFill>
                          <a:effectLst/>
                          <a:uLnTx/>
                          <a:uFillTx/>
                          <a:latin typeface="+mn-lt"/>
                          <a:ea typeface="+mn-ea"/>
                          <a:cs typeface="+mn-cs"/>
                        </a:rPr>
                        <a:t> 
 Samahan kami sa Alaminos Pangasinan hatid ng Biyaheng TGPagpagaling + Wish Bus with Wish 107.5
Featuring Kris Lawrence Live in Don Leopoldo Sison Convention Center sa Hiling sa TGPagpagaling Concert. 
Sakay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0538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- 2018-06-17 09:05:21 </a:t>
                      </a:r>
                      <a:r>
                        <a:rPr kumimoji="0" lang="en-US" sz="1000" b="0" i="0" u="none" strike="noStrike" kern="1200" cap="none" spc="0" normalizeH="0" baseline="0" noProof="0">
                          <a:ln>
                            <a:noFill/>
                          </a:ln>
                          <a:solidFill>
                            <a:prstClr val="black"/>
                          </a:solidFill>
                          <a:effectLst/>
                          <a:uLnTx/>
                          <a:uFillTx/>
                          <a:latin typeface="+mn-lt"/>
                          <a:ea typeface="+mn-ea"/>
                          <a:cs typeface="+mn-cs"/>
                        </a:rPr>
                        <a:t> 
 Kami ay saludo sa lahat nang tatay, ama, papa, daddy, dad, father.
Happy Father's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868939"/>
                  </a:ext>
                </a:extLst>
              </a:tr>
            </a:tbl>
          </a:graphicData>
        </a:graphic>
      </p:graphicFrame>
      <p:sp>
        <p:nvSpPr>
          <p:cNvPr id="4" name="Text Placeholder 3">
            <a:extLst>
              <a:ext uri="{FF2B5EF4-FFF2-40B4-BE49-F238E27FC236}">
                <a16:creationId xmlns:a16="http://schemas.microsoft.com/office/drawing/2014/main" id="{9CA2325F-4FD0-4CAE-A1F7-73DAD2BDFDCB}"/>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933862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DFA4E-B0B2-4375-A5CD-CBF458CCDABF}"/>
              </a:ext>
            </a:extLst>
          </p:cNvPr>
          <p:cNvSpPr>
            <a:spLocks noGrp="1"/>
          </p:cNvSpPr>
          <p:nvPr>
            <p:ph type="title"/>
          </p:nvPr>
        </p:nvSpPr>
        <p:spPr/>
        <p:txBody>
          <a:bodyPr/>
          <a:lstStyle/>
          <a:p>
            <a:r>
              <a:rPr lang="en-US"/>
              <a:t>Facebook Own Posts Table  | TGP The Generics Pharmacy - 6 of 14</a:t>
            </a:r>
          </a:p>
        </p:txBody>
      </p:sp>
      <p:graphicFrame>
        <p:nvGraphicFramePr>
          <p:cNvPr id="5" name="Table Placeholder 4">
            <a:extLst>
              <a:ext uri="{FF2B5EF4-FFF2-40B4-BE49-F238E27FC236}">
                <a16:creationId xmlns:a16="http://schemas.microsoft.com/office/drawing/2014/main" id="{1E0DB2BC-3A43-4C34-B074-C667ED1E8814}"/>
              </a:ext>
            </a:extLst>
          </p:cNvPr>
          <p:cNvGraphicFramePr>
            <a:graphicFrameLocks noGrp="1"/>
          </p:cNvGraphicFramePr>
          <p:nvPr>
            <p:ph type="tbl" sz="quarter" idx="13"/>
            <p:extLst>
              <p:ext uri="{D42A27DB-BD31-4B8C-83A1-F6EECF244321}">
                <p14:modId xmlns:p14="http://schemas.microsoft.com/office/powerpoint/2010/main" val="580838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499173"/>
                    </a:ext>
                  </a:extLst>
                </a:gridCol>
                <a:gridCol w="370332">
                  <a:extLst>
                    <a:ext uri="{9D8B030D-6E8A-4147-A177-3AD203B41FA5}">
                      <a16:colId xmlns:a16="http://schemas.microsoft.com/office/drawing/2014/main" val="3152895432"/>
                    </a:ext>
                  </a:extLst>
                </a:gridCol>
                <a:gridCol w="370332">
                  <a:extLst>
                    <a:ext uri="{9D8B030D-6E8A-4147-A177-3AD203B41FA5}">
                      <a16:colId xmlns:a16="http://schemas.microsoft.com/office/drawing/2014/main" val="1791444201"/>
                    </a:ext>
                  </a:extLst>
                </a:gridCol>
                <a:gridCol w="370332">
                  <a:extLst>
                    <a:ext uri="{9D8B030D-6E8A-4147-A177-3AD203B41FA5}">
                      <a16:colId xmlns:a16="http://schemas.microsoft.com/office/drawing/2014/main" val="1898016230"/>
                    </a:ext>
                  </a:extLst>
                </a:gridCol>
                <a:gridCol w="329184">
                  <a:extLst>
                    <a:ext uri="{9D8B030D-6E8A-4147-A177-3AD203B41FA5}">
                      <a16:colId xmlns:a16="http://schemas.microsoft.com/office/drawing/2014/main" val="1724224117"/>
                    </a:ext>
                  </a:extLst>
                </a:gridCol>
                <a:gridCol w="329184">
                  <a:extLst>
                    <a:ext uri="{9D8B030D-6E8A-4147-A177-3AD203B41FA5}">
                      <a16:colId xmlns:a16="http://schemas.microsoft.com/office/drawing/2014/main" val="3670028262"/>
                    </a:ext>
                  </a:extLst>
                </a:gridCol>
                <a:gridCol w="329184">
                  <a:extLst>
                    <a:ext uri="{9D8B030D-6E8A-4147-A177-3AD203B41FA5}">
                      <a16:colId xmlns:a16="http://schemas.microsoft.com/office/drawing/2014/main" val="3440815611"/>
                    </a:ext>
                  </a:extLst>
                </a:gridCol>
                <a:gridCol w="329184">
                  <a:extLst>
                    <a:ext uri="{9D8B030D-6E8A-4147-A177-3AD203B41FA5}">
                      <a16:colId xmlns:a16="http://schemas.microsoft.com/office/drawing/2014/main" val="2935055963"/>
                    </a:ext>
                  </a:extLst>
                </a:gridCol>
                <a:gridCol w="329184">
                  <a:extLst>
                    <a:ext uri="{9D8B030D-6E8A-4147-A177-3AD203B41FA5}">
                      <a16:colId xmlns:a16="http://schemas.microsoft.com/office/drawing/2014/main" val="3538940049"/>
                    </a:ext>
                  </a:extLst>
                </a:gridCol>
                <a:gridCol w="329184">
                  <a:extLst>
                    <a:ext uri="{9D8B030D-6E8A-4147-A177-3AD203B41FA5}">
                      <a16:colId xmlns:a16="http://schemas.microsoft.com/office/drawing/2014/main" val="2830282283"/>
                    </a:ext>
                  </a:extLst>
                </a:gridCol>
                <a:gridCol w="329184">
                  <a:extLst>
                    <a:ext uri="{9D8B030D-6E8A-4147-A177-3AD203B41FA5}">
                      <a16:colId xmlns:a16="http://schemas.microsoft.com/office/drawing/2014/main" val="1507020475"/>
                    </a:ext>
                  </a:extLst>
                </a:gridCol>
                <a:gridCol w="329184">
                  <a:extLst>
                    <a:ext uri="{9D8B030D-6E8A-4147-A177-3AD203B41FA5}">
                      <a16:colId xmlns:a16="http://schemas.microsoft.com/office/drawing/2014/main" val="712609285"/>
                    </a:ext>
                  </a:extLst>
                </a:gridCol>
                <a:gridCol w="329184">
                  <a:extLst>
                    <a:ext uri="{9D8B030D-6E8A-4147-A177-3AD203B41FA5}">
                      <a16:colId xmlns:a16="http://schemas.microsoft.com/office/drawing/2014/main" val="821377114"/>
                    </a:ext>
                  </a:extLst>
                </a:gridCol>
                <a:gridCol w="370332">
                  <a:extLst>
                    <a:ext uri="{9D8B030D-6E8A-4147-A177-3AD203B41FA5}">
                      <a16:colId xmlns:a16="http://schemas.microsoft.com/office/drawing/2014/main" val="3218489743"/>
                    </a:ext>
                  </a:extLst>
                </a:gridCol>
                <a:gridCol w="370332">
                  <a:extLst>
                    <a:ext uri="{9D8B030D-6E8A-4147-A177-3AD203B41FA5}">
                      <a16:colId xmlns:a16="http://schemas.microsoft.com/office/drawing/2014/main" val="2106643358"/>
                    </a:ext>
                  </a:extLst>
                </a:gridCol>
                <a:gridCol w="329184">
                  <a:extLst>
                    <a:ext uri="{9D8B030D-6E8A-4147-A177-3AD203B41FA5}">
                      <a16:colId xmlns:a16="http://schemas.microsoft.com/office/drawing/2014/main" val="2514750031"/>
                    </a:ext>
                  </a:extLst>
                </a:gridCol>
                <a:gridCol w="329184">
                  <a:extLst>
                    <a:ext uri="{9D8B030D-6E8A-4147-A177-3AD203B41FA5}">
                      <a16:colId xmlns:a16="http://schemas.microsoft.com/office/drawing/2014/main" val="2054584862"/>
                    </a:ext>
                  </a:extLst>
                </a:gridCol>
                <a:gridCol w="370332">
                  <a:extLst>
                    <a:ext uri="{9D8B030D-6E8A-4147-A177-3AD203B41FA5}">
                      <a16:colId xmlns:a16="http://schemas.microsoft.com/office/drawing/2014/main" val="3514817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7743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- 2018-06-15 12:00:00 </a:t>
                      </a:r>
                      <a:r>
                        <a:rPr kumimoji="0" lang="en-US" sz="1000" b="0" i="0" u="none" strike="noStrike" kern="1200" cap="none" spc="0" normalizeH="0" baseline="0" noProof="0">
                          <a:ln>
                            <a:noFill/>
                          </a:ln>
                          <a:solidFill>
                            <a:prstClr val="black"/>
                          </a:solidFill>
                          <a:effectLst/>
                          <a:uLnTx/>
                          <a:uFillTx/>
                          <a:latin typeface="+mn-lt"/>
                          <a:ea typeface="+mn-ea"/>
                          <a:cs typeface="+mn-cs"/>
                        </a:rPr>
                        <a:t> 
 Eid Mubarak! May you have good health and many blessings.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8960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- 2018-06-12 06:00:12 </a:t>
                      </a:r>
                      <a:r>
                        <a:rPr kumimoji="0" lang="en-US" sz="1000" b="0" i="0" u="none" strike="noStrike" kern="1200" cap="none" spc="0" normalizeH="0" baseline="0" noProof="0">
                          <a:ln>
                            <a:noFill/>
                          </a:ln>
                          <a:solidFill>
                            <a:prstClr val="black"/>
                          </a:solidFill>
                          <a:effectLst/>
                          <a:uLnTx/>
                          <a:uFillTx/>
                          <a:latin typeface="+mn-lt"/>
                          <a:ea typeface="+mn-ea"/>
                          <a:cs typeface="+mn-cs"/>
                        </a:rPr>
                        <a:t> 
 Isang mapagpalayang araw sa mga sakit ngayong Araw ng Kalayaan!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925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- 2018-06-09 14:49:49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1725795"/>
                  </a:ext>
                </a:extLst>
              </a:tr>
            </a:tbl>
          </a:graphicData>
        </a:graphic>
      </p:graphicFrame>
      <p:sp>
        <p:nvSpPr>
          <p:cNvPr id="4" name="Text Placeholder 3">
            <a:extLst>
              <a:ext uri="{FF2B5EF4-FFF2-40B4-BE49-F238E27FC236}">
                <a16:creationId xmlns:a16="http://schemas.microsoft.com/office/drawing/2014/main" id="{C1B15CA2-E501-4DEC-86DA-9516E11E0A64}"/>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265650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4DAAB-DCE0-4EA3-AD82-F369571CCB66}"/>
              </a:ext>
            </a:extLst>
          </p:cNvPr>
          <p:cNvSpPr>
            <a:spLocks noGrp="1"/>
          </p:cNvSpPr>
          <p:nvPr>
            <p:ph type="title"/>
          </p:nvPr>
        </p:nvSpPr>
        <p:spPr/>
        <p:txBody>
          <a:bodyPr/>
          <a:lstStyle/>
          <a:p>
            <a:r>
              <a:rPr lang="en-US"/>
              <a:t>Facebook Own Posts Table  | TGP The Generics Pharmacy - 7 of 14</a:t>
            </a:r>
          </a:p>
        </p:txBody>
      </p:sp>
      <p:graphicFrame>
        <p:nvGraphicFramePr>
          <p:cNvPr id="5" name="Table Placeholder 4">
            <a:extLst>
              <a:ext uri="{FF2B5EF4-FFF2-40B4-BE49-F238E27FC236}">
                <a16:creationId xmlns:a16="http://schemas.microsoft.com/office/drawing/2014/main" id="{D43E40C5-1FCE-4227-8067-B488A3335D61}"/>
              </a:ext>
            </a:extLst>
          </p:cNvPr>
          <p:cNvGraphicFramePr>
            <a:graphicFrameLocks noGrp="1"/>
          </p:cNvGraphicFramePr>
          <p:nvPr>
            <p:ph type="tbl" sz="quarter" idx="13"/>
            <p:extLst>
              <p:ext uri="{D42A27DB-BD31-4B8C-83A1-F6EECF244321}">
                <p14:modId xmlns:p14="http://schemas.microsoft.com/office/powerpoint/2010/main" val="728045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65186958"/>
                    </a:ext>
                  </a:extLst>
                </a:gridCol>
                <a:gridCol w="370332">
                  <a:extLst>
                    <a:ext uri="{9D8B030D-6E8A-4147-A177-3AD203B41FA5}">
                      <a16:colId xmlns:a16="http://schemas.microsoft.com/office/drawing/2014/main" val="543682913"/>
                    </a:ext>
                  </a:extLst>
                </a:gridCol>
                <a:gridCol w="370332">
                  <a:extLst>
                    <a:ext uri="{9D8B030D-6E8A-4147-A177-3AD203B41FA5}">
                      <a16:colId xmlns:a16="http://schemas.microsoft.com/office/drawing/2014/main" val="2771009813"/>
                    </a:ext>
                  </a:extLst>
                </a:gridCol>
                <a:gridCol w="370332">
                  <a:extLst>
                    <a:ext uri="{9D8B030D-6E8A-4147-A177-3AD203B41FA5}">
                      <a16:colId xmlns:a16="http://schemas.microsoft.com/office/drawing/2014/main" val="221660061"/>
                    </a:ext>
                  </a:extLst>
                </a:gridCol>
                <a:gridCol w="329184">
                  <a:extLst>
                    <a:ext uri="{9D8B030D-6E8A-4147-A177-3AD203B41FA5}">
                      <a16:colId xmlns:a16="http://schemas.microsoft.com/office/drawing/2014/main" val="2555847790"/>
                    </a:ext>
                  </a:extLst>
                </a:gridCol>
                <a:gridCol w="329184">
                  <a:extLst>
                    <a:ext uri="{9D8B030D-6E8A-4147-A177-3AD203B41FA5}">
                      <a16:colId xmlns:a16="http://schemas.microsoft.com/office/drawing/2014/main" val="1703703121"/>
                    </a:ext>
                  </a:extLst>
                </a:gridCol>
                <a:gridCol w="329184">
                  <a:extLst>
                    <a:ext uri="{9D8B030D-6E8A-4147-A177-3AD203B41FA5}">
                      <a16:colId xmlns:a16="http://schemas.microsoft.com/office/drawing/2014/main" val="4127162554"/>
                    </a:ext>
                  </a:extLst>
                </a:gridCol>
                <a:gridCol w="329184">
                  <a:extLst>
                    <a:ext uri="{9D8B030D-6E8A-4147-A177-3AD203B41FA5}">
                      <a16:colId xmlns:a16="http://schemas.microsoft.com/office/drawing/2014/main" val="3819384665"/>
                    </a:ext>
                  </a:extLst>
                </a:gridCol>
                <a:gridCol w="329184">
                  <a:extLst>
                    <a:ext uri="{9D8B030D-6E8A-4147-A177-3AD203B41FA5}">
                      <a16:colId xmlns:a16="http://schemas.microsoft.com/office/drawing/2014/main" val="1112033757"/>
                    </a:ext>
                  </a:extLst>
                </a:gridCol>
                <a:gridCol w="329184">
                  <a:extLst>
                    <a:ext uri="{9D8B030D-6E8A-4147-A177-3AD203B41FA5}">
                      <a16:colId xmlns:a16="http://schemas.microsoft.com/office/drawing/2014/main" val="2883130270"/>
                    </a:ext>
                  </a:extLst>
                </a:gridCol>
                <a:gridCol w="329184">
                  <a:extLst>
                    <a:ext uri="{9D8B030D-6E8A-4147-A177-3AD203B41FA5}">
                      <a16:colId xmlns:a16="http://schemas.microsoft.com/office/drawing/2014/main" val="2208808395"/>
                    </a:ext>
                  </a:extLst>
                </a:gridCol>
                <a:gridCol w="329184">
                  <a:extLst>
                    <a:ext uri="{9D8B030D-6E8A-4147-A177-3AD203B41FA5}">
                      <a16:colId xmlns:a16="http://schemas.microsoft.com/office/drawing/2014/main" val="3464829551"/>
                    </a:ext>
                  </a:extLst>
                </a:gridCol>
                <a:gridCol w="329184">
                  <a:extLst>
                    <a:ext uri="{9D8B030D-6E8A-4147-A177-3AD203B41FA5}">
                      <a16:colId xmlns:a16="http://schemas.microsoft.com/office/drawing/2014/main" val="3998172461"/>
                    </a:ext>
                  </a:extLst>
                </a:gridCol>
                <a:gridCol w="370332">
                  <a:extLst>
                    <a:ext uri="{9D8B030D-6E8A-4147-A177-3AD203B41FA5}">
                      <a16:colId xmlns:a16="http://schemas.microsoft.com/office/drawing/2014/main" val="1653562706"/>
                    </a:ext>
                  </a:extLst>
                </a:gridCol>
                <a:gridCol w="370332">
                  <a:extLst>
                    <a:ext uri="{9D8B030D-6E8A-4147-A177-3AD203B41FA5}">
                      <a16:colId xmlns:a16="http://schemas.microsoft.com/office/drawing/2014/main" val="270003950"/>
                    </a:ext>
                  </a:extLst>
                </a:gridCol>
                <a:gridCol w="329184">
                  <a:extLst>
                    <a:ext uri="{9D8B030D-6E8A-4147-A177-3AD203B41FA5}">
                      <a16:colId xmlns:a16="http://schemas.microsoft.com/office/drawing/2014/main" val="1325058449"/>
                    </a:ext>
                  </a:extLst>
                </a:gridCol>
                <a:gridCol w="329184">
                  <a:extLst>
                    <a:ext uri="{9D8B030D-6E8A-4147-A177-3AD203B41FA5}">
                      <a16:colId xmlns:a16="http://schemas.microsoft.com/office/drawing/2014/main" val="1044073873"/>
                    </a:ext>
                  </a:extLst>
                </a:gridCol>
                <a:gridCol w="370332">
                  <a:extLst>
                    <a:ext uri="{9D8B030D-6E8A-4147-A177-3AD203B41FA5}">
                      <a16:colId xmlns:a16="http://schemas.microsoft.com/office/drawing/2014/main" val="305455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3871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- 2018-06-09 09:29:29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at Lucena City Government Complex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6559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- 2018-06-07 17:44:54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5263591"/>
                  </a:ext>
                </a:extLst>
              </a:tr>
            </a:tbl>
          </a:graphicData>
        </a:graphic>
      </p:graphicFrame>
      <p:sp>
        <p:nvSpPr>
          <p:cNvPr id="4" name="Text Placeholder 3">
            <a:extLst>
              <a:ext uri="{FF2B5EF4-FFF2-40B4-BE49-F238E27FC236}">
                <a16:creationId xmlns:a16="http://schemas.microsoft.com/office/drawing/2014/main" id="{E5C13462-0E53-46B4-9A58-FD52D58B1E3D}"/>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657594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24A87-EDE9-4B6D-9F89-8F7D1082C9C4}"/>
              </a:ext>
            </a:extLst>
          </p:cNvPr>
          <p:cNvSpPr>
            <a:spLocks noGrp="1"/>
          </p:cNvSpPr>
          <p:nvPr>
            <p:ph type="title"/>
          </p:nvPr>
        </p:nvSpPr>
        <p:spPr/>
        <p:txBody>
          <a:bodyPr/>
          <a:lstStyle/>
          <a:p>
            <a:r>
              <a:rPr lang="en-US"/>
              <a:t>Facebook Own Posts Table  | TGP The Generics Pharmacy - 8 of 14</a:t>
            </a:r>
          </a:p>
        </p:txBody>
      </p:sp>
      <p:graphicFrame>
        <p:nvGraphicFramePr>
          <p:cNvPr id="5" name="Table Placeholder 4">
            <a:extLst>
              <a:ext uri="{FF2B5EF4-FFF2-40B4-BE49-F238E27FC236}">
                <a16:creationId xmlns:a16="http://schemas.microsoft.com/office/drawing/2014/main" id="{48BE2934-F807-4AC8-833D-AC1586B378E8}"/>
              </a:ext>
            </a:extLst>
          </p:cNvPr>
          <p:cNvGraphicFramePr>
            <a:graphicFrameLocks noGrp="1"/>
          </p:cNvGraphicFramePr>
          <p:nvPr>
            <p:ph type="tbl" sz="quarter" idx="13"/>
            <p:extLst>
              <p:ext uri="{D42A27DB-BD31-4B8C-83A1-F6EECF244321}">
                <p14:modId xmlns:p14="http://schemas.microsoft.com/office/powerpoint/2010/main" val="3357943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1333712"/>
                    </a:ext>
                  </a:extLst>
                </a:gridCol>
                <a:gridCol w="370332">
                  <a:extLst>
                    <a:ext uri="{9D8B030D-6E8A-4147-A177-3AD203B41FA5}">
                      <a16:colId xmlns:a16="http://schemas.microsoft.com/office/drawing/2014/main" val="3818165323"/>
                    </a:ext>
                  </a:extLst>
                </a:gridCol>
                <a:gridCol w="370332">
                  <a:extLst>
                    <a:ext uri="{9D8B030D-6E8A-4147-A177-3AD203B41FA5}">
                      <a16:colId xmlns:a16="http://schemas.microsoft.com/office/drawing/2014/main" val="3446726083"/>
                    </a:ext>
                  </a:extLst>
                </a:gridCol>
                <a:gridCol w="370332">
                  <a:extLst>
                    <a:ext uri="{9D8B030D-6E8A-4147-A177-3AD203B41FA5}">
                      <a16:colId xmlns:a16="http://schemas.microsoft.com/office/drawing/2014/main" val="1595221925"/>
                    </a:ext>
                  </a:extLst>
                </a:gridCol>
                <a:gridCol w="329184">
                  <a:extLst>
                    <a:ext uri="{9D8B030D-6E8A-4147-A177-3AD203B41FA5}">
                      <a16:colId xmlns:a16="http://schemas.microsoft.com/office/drawing/2014/main" val="2266261692"/>
                    </a:ext>
                  </a:extLst>
                </a:gridCol>
                <a:gridCol w="329184">
                  <a:extLst>
                    <a:ext uri="{9D8B030D-6E8A-4147-A177-3AD203B41FA5}">
                      <a16:colId xmlns:a16="http://schemas.microsoft.com/office/drawing/2014/main" val="880036768"/>
                    </a:ext>
                  </a:extLst>
                </a:gridCol>
                <a:gridCol w="329184">
                  <a:extLst>
                    <a:ext uri="{9D8B030D-6E8A-4147-A177-3AD203B41FA5}">
                      <a16:colId xmlns:a16="http://schemas.microsoft.com/office/drawing/2014/main" val="2922809654"/>
                    </a:ext>
                  </a:extLst>
                </a:gridCol>
                <a:gridCol w="329184">
                  <a:extLst>
                    <a:ext uri="{9D8B030D-6E8A-4147-A177-3AD203B41FA5}">
                      <a16:colId xmlns:a16="http://schemas.microsoft.com/office/drawing/2014/main" val="1408380834"/>
                    </a:ext>
                  </a:extLst>
                </a:gridCol>
                <a:gridCol w="329184">
                  <a:extLst>
                    <a:ext uri="{9D8B030D-6E8A-4147-A177-3AD203B41FA5}">
                      <a16:colId xmlns:a16="http://schemas.microsoft.com/office/drawing/2014/main" val="1258869552"/>
                    </a:ext>
                  </a:extLst>
                </a:gridCol>
                <a:gridCol w="329184">
                  <a:extLst>
                    <a:ext uri="{9D8B030D-6E8A-4147-A177-3AD203B41FA5}">
                      <a16:colId xmlns:a16="http://schemas.microsoft.com/office/drawing/2014/main" val="2508793243"/>
                    </a:ext>
                  </a:extLst>
                </a:gridCol>
                <a:gridCol w="329184">
                  <a:extLst>
                    <a:ext uri="{9D8B030D-6E8A-4147-A177-3AD203B41FA5}">
                      <a16:colId xmlns:a16="http://schemas.microsoft.com/office/drawing/2014/main" val="2589278612"/>
                    </a:ext>
                  </a:extLst>
                </a:gridCol>
                <a:gridCol w="329184">
                  <a:extLst>
                    <a:ext uri="{9D8B030D-6E8A-4147-A177-3AD203B41FA5}">
                      <a16:colId xmlns:a16="http://schemas.microsoft.com/office/drawing/2014/main" val="1078741892"/>
                    </a:ext>
                  </a:extLst>
                </a:gridCol>
                <a:gridCol w="329184">
                  <a:extLst>
                    <a:ext uri="{9D8B030D-6E8A-4147-A177-3AD203B41FA5}">
                      <a16:colId xmlns:a16="http://schemas.microsoft.com/office/drawing/2014/main" val="4108787934"/>
                    </a:ext>
                  </a:extLst>
                </a:gridCol>
                <a:gridCol w="370332">
                  <a:extLst>
                    <a:ext uri="{9D8B030D-6E8A-4147-A177-3AD203B41FA5}">
                      <a16:colId xmlns:a16="http://schemas.microsoft.com/office/drawing/2014/main" val="4191960019"/>
                    </a:ext>
                  </a:extLst>
                </a:gridCol>
                <a:gridCol w="370332">
                  <a:extLst>
                    <a:ext uri="{9D8B030D-6E8A-4147-A177-3AD203B41FA5}">
                      <a16:colId xmlns:a16="http://schemas.microsoft.com/office/drawing/2014/main" val="1806620544"/>
                    </a:ext>
                  </a:extLst>
                </a:gridCol>
                <a:gridCol w="329184">
                  <a:extLst>
                    <a:ext uri="{9D8B030D-6E8A-4147-A177-3AD203B41FA5}">
                      <a16:colId xmlns:a16="http://schemas.microsoft.com/office/drawing/2014/main" val="2500383067"/>
                    </a:ext>
                  </a:extLst>
                </a:gridCol>
                <a:gridCol w="329184">
                  <a:extLst>
                    <a:ext uri="{9D8B030D-6E8A-4147-A177-3AD203B41FA5}">
                      <a16:colId xmlns:a16="http://schemas.microsoft.com/office/drawing/2014/main" val="2939473561"/>
                    </a:ext>
                  </a:extLst>
                </a:gridCol>
                <a:gridCol w="370332">
                  <a:extLst>
                    <a:ext uri="{9D8B030D-6E8A-4147-A177-3AD203B41FA5}">
                      <a16:colId xmlns:a16="http://schemas.microsoft.com/office/drawing/2014/main" val="2210232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8859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- 2018-06-06 12:00:01 </a:t>
                      </a:r>
                      <a:r>
                        <a:rPr kumimoji="0" lang="en-US" sz="1000" b="0" i="0" u="none" strike="noStrike" kern="1200" cap="none" spc="0" normalizeH="0" baseline="0" noProof="0">
                          <a:ln>
                            <a:noFill/>
                          </a:ln>
                          <a:solidFill>
                            <a:prstClr val="black"/>
                          </a:solidFill>
                          <a:effectLst/>
                          <a:uLnTx/>
                          <a:uFillTx/>
                          <a:latin typeface="+mn-lt"/>
                          <a:ea typeface="+mn-ea"/>
                          <a:cs typeface="+mn-cs"/>
                        </a:rPr>
                        <a:t> 
 The Philippines' King of RnB is live at Lucena City!
Hatid sa inyo ng TGP The Generics Pharmacy at ng Wish 107.5, samahan kami sa Hiling sa TGPagpagaling Concert sa June 9, 2018 (Saturday) at Lucena City Government Complex.
Concert starts at 5:00pm. Admission is 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0730607"/>
                  </a:ext>
                </a:extLst>
              </a:tr>
            </a:tbl>
          </a:graphicData>
        </a:graphic>
      </p:graphicFrame>
      <p:sp>
        <p:nvSpPr>
          <p:cNvPr id="4" name="Text Placeholder 3">
            <a:extLst>
              <a:ext uri="{FF2B5EF4-FFF2-40B4-BE49-F238E27FC236}">
                <a16:creationId xmlns:a16="http://schemas.microsoft.com/office/drawing/2014/main" id="{C64E137D-1085-4C3B-9093-D55FA91507CC}"/>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197203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B4E35-202A-4729-A18E-82FFBF5AEFD7}"/>
              </a:ext>
            </a:extLst>
          </p:cNvPr>
          <p:cNvSpPr>
            <a:spLocks noGrp="1"/>
          </p:cNvSpPr>
          <p:nvPr>
            <p:ph type="title"/>
          </p:nvPr>
        </p:nvSpPr>
        <p:spPr/>
        <p:txBody>
          <a:bodyPr/>
          <a:lstStyle/>
          <a:p>
            <a:r>
              <a:rPr lang="en-US"/>
              <a:t>Facebook Own Posts Table  | TGP The Generics Pharmacy - 9 of 14</a:t>
            </a:r>
          </a:p>
        </p:txBody>
      </p:sp>
      <p:graphicFrame>
        <p:nvGraphicFramePr>
          <p:cNvPr id="5" name="Table Placeholder 4">
            <a:extLst>
              <a:ext uri="{FF2B5EF4-FFF2-40B4-BE49-F238E27FC236}">
                <a16:creationId xmlns:a16="http://schemas.microsoft.com/office/drawing/2014/main" id="{4026877B-1EAD-4D98-BEB1-1BF0D8FE9DFD}"/>
              </a:ext>
            </a:extLst>
          </p:cNvPr>
          <p:cNvGraphicFramePr>
            <a:graphicFrameLocks noGrp="1"/>
          </p:cNvGraphicFramePr>
          <p:nvPr>
            <p:ph type="tbl" sz="quarter" idx="13"/>
            <p:extLst>
              <p:ext uri="{D42A27DB-BD31-4B8C-83A1-F6EECF244321}">
                <p14:modId xmlns:p14="http://schemas.microsoft.com/office/powerpoint/2010/main" val="2267873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42220501"/>
                    </a:ext>
                  </a:extLst>
                </a:gridCol>
                <a:gridCol w="370332">
                  <a:extLst>
                    <a:ext uri="{9D8B030D-6E8A-4147-A177-3AD203B41FA5}">
                      <a16:colId xmlns:a16="http://schemas.microsoft.com/office/drawing/2014/main" val="1219710892"/>
                    </a:ext>
                  </a:extLst>
                </a:gridCol>
                <a:gridCol w="370332">
                  <a:extLst>
                    <a:ext uri="{9D8B030D-6E8A-4147-A177-3AD203B41FA5}">
                      <a16:colId xmlns:a16="http://schemas.microsoft.com/office/drawing/2014/main" val="3662217689"/>
                    </a:ext>
                  </a:extLst>
                </a:gridCol>
                <a:gridCol w="370332">
                  <a:extLst>
                    <a:ext uri="{9D8B030D-6E8A-4147-A177-3AD203B41FA5}">
                      <a16:colId xmlns:a16="http://schemas.microsoft.com/office/drawing/2014/main" val="785277297"/>
                    </a:ext>
                  </a:extLst>
                </a:gridCol>
                <a:gridCol w="329184">
                  <a:extLst>
                    <a:ext uri="{9D8B030D-6E8A-4147-A177-3AD203B41FA5}">
                      <a16:colId xmlns:a16="http://schemas.microsoft.com/office/drawing/2014/main" val="3255050171"/>
                    </a:ext>
                  </a:extLst>
                </a:gridCol>
                <a:gridCol w="329184">
                  <a:extLst>
                    <a:ext uri="{9D8B030D-6E8A-4147-A177-3AD203B41FA5}">
                      <a16:colId xmlns:a16="http://schemas.microsoft.com/office/drawing/2014/main" val="1431496763"/>
                    </a:ext>
                  </a:extLst>
                </a:gridCol>
                <a:gridCol w="329184">
                  <a:extLst>
                    <a:ext uri="{9D8B030D-6E8A-4147-A177-3AD203B41FA5}">
                      <a16:colId xmlns:a16="http://schemas.microsoft.com/office/drawing/2014/main" val="430130491"/>
                    </a:ext>
                  </a:extLst>
                </a:gridCol>
                <a:gridCol w="329184">
                  <a:extLst>
                    <a:ext uri="{9D8B030D-6E8A-4147-A177-3AD203B41FA5}">
                      <a16:colId xmlns:a16="http://schemas.microsoft.com/office/drawing/2014/main" val="1486055505"/>
                    </a:ext>
                  </a:extLst>
                </a:gridCol>
                <a:gridCol w="329184">
                  <a:extLst>
                    <a:ext uri="{9D8B030D-6E8A-4147-A177-3AD203B41FA5}">
                      <a16:colId xmlns:a16="http://schemas.microsoft.com/office/drawing/2014/main" val="2915452174"/>
                    </a:ext>
                  </a:extLst>
                </a:gridCol>
                <a:gridCol w="329184">
                  <a:extLst>
                    <a:ext uri="{9D8B030D-6E8A-4147-A177-3AD203B41FA5}">
                      <a16:colId xmlns:a16="http://schemas.microsoft.com/office/drawing/2014/main" val="2047774534"/>
                    </a:ext>
                  </a:extLst>
                </a:gridCol>
                <a:gridCol w="329184">
                  <a:extLst>
                    <a:ext uri="{9D8B030D-6E8A-4147-A177-3AD203B41FA5}">
                      <a16:colId xmlns:a16="http://schemas.microsoft.com/office/drawing/2014/main" val="839181223"/>
                    </a:ext>
                  </a:extLst>
                </a:gridCol>
                <a:gridCol w="329184">
                  <a:extLst>
                    <a:ext uri="{9D8B030D-6E8A-4147-A177-3AD203B41FA5}">
                      <a16:colId xmlns:a16="http://schemas.microsoft.com/office/drawing/2014/main" val="2591182549"/>
                    </a:ext>
                  </a:extLst>
                </a:gridCol>
                <a:gridCol w="329184">
                  <a:extLst>
                    <a:ext uri="{9D8B030D-6E8A-4147-A177-3AD203B41FA5}">
                      <a16:colId xmlns:a16="http://schemas.microsoft.com/office/drawing/2014/main" val="3480174247"/>
                    </a:ext>
                  </a:extLst>
                </a:gridCol>
                <a:gridCol w="370332">
                  <a:extLst>
                    <a:ext uri="{9D8B030D-6E8A-4147-A177-3AD203B41FA5}">
                      <a16:colId xmlns:a16="http://schemas.microsoft.com/office/drawing/2014/main" val="3997655522"/>
                    </a:ext>
                  </a:extLst>
                </a:gridCol>
                <a:gridCol w="370332">
                  <a:extLst>
                    <a:ext uri="{9D8B030D-6E8A-4147-A177-3AD203B41FA5}">
                      <a16:colId xmlns:a16="http://schemas.microsoft.com/office/drawing/2014/main" val="1907488577"/>
                    </a:ext>
                  </a:extLst>
                </a:gridCol>
                <a:gridCol w="329184">
                  <a:extLst>
                    <a:ext uri="{9D8B030D-6E8A-4147-A177-3AD203B41FA5}">
                      <a16:colId xmlns:a16="http://schemas.microsoft.com/office/drawing/2014/main" val="658509961"/>
                    </a:ext>
                  </a:extLst>
                </a:gridCol>
                <a:gridCol w="329184">
                  <a:extLst>
                    <a:ext uri="{9D8B030D-6E8A-4147-A177-3AD203B41FA5}">
                      <a16:colId xmlns:a16="http://schemas.microsoft.com/office/drawing/2014/main" val="901012721"/>
                    </a:ext>
                  </a:extLst>
                </a:gridCol>
                <a:gridCol w="370332">
                  <a:extLst>
                    <a:ext uri="{9D8B030D-6E8A-4147-A177-3AD203B41FA5}">
                      <a16:colId xmlns:a16="http://schemas.microsoft.com/office/drawing/2014/main" val="2710476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222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- 2018-06-03 10:00:00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50384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11:46:48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6496619"/>
                  </a:ext>
                </a:extLst>
              </a:tr>
            </a:tbl>
          </a:graphicData>
        </a:graphic>
      </p:graphicFrame>
      <p:sp>
        <p:nvSpPr>
          <p:cNvPr id="4" name="Text Placeholder 3">
            <a:extLst>
              <a:ext uri="{FF2B5EF4-FFF2-40B4-BE49-F238E27FC236}">
                <a16:creationId xmlns:a16="http://schemas.microsoft.com/office/drawing/2014/main" id="{58789223-B8F9-4D52-B115-C9B7C3D00559}"/>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582535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822DE-A886-4FE4-8E0E-249BA8547A6A}"/>
              </a:ext>
            </a:extLst>
          </p:cNvPr>
          <p:cNvSpPr>
            <a:spLocks noGrp="1"/>
          </p:cNvSpPr>
          <p:nvPr>
            <p:ph type="title"/>
          </p:nvPr>
        </p:nvSpPr>
        <p:spPr/>
        <p:txBody>
          <a:bodyPr/>
          <a:lstStyle/>
          <a:p>
            <a:r>
              <a:rPr lang="en-US"/>
              <a:t>Facebook Own Posts Table  | TGP The Generics Pharmacy - 10 of 14</a:t>
            </a:r>
          </a:p>
        </p:txBody>
      </p:sp>
      <p:graphicFrame>
        <p:nvGraphicFramePr>
          <p:cNvPr id="5" name="Table Placeholder 4">
            <a:extLst>
              <a:ext uri="{FF2B5EF4-FFF2-40B4-BE49-F238E27FC236}">
                <a16:creationId xmlns:a16="http://schemas.microsoft.com/office/drawing/2014/main" id="{2D4F9B18-4BFD-4F7B-A092-9E4E30E51123}"/>
              </a:ext>
            </a:extLst>
          </p:cNvPr>
          <p:cNvGraphicFramePr>
            <a:graphicFrameLocks noGrp="1"/>
          </p:cNvGraphicFramePr>
          <p:nvPr>
            <p:ph type="tbl" sz="quarter" idx="13"/>
            <p:extLst>
              <p:ext uri="{D42A27DB-BD31-4B8C-83A1-F6EECF244321}">
                <p14:modId xmlns:p14="http://schemas.microsoft.com/office/powerpoint/2010/main" val="552838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2111112"/>
                    </a:ext>
                  </a:extLst>
                </a:gridCol>
                <a:gridCol w="370332">
                  <a:extLst>
                    <a:ext uri="{9D8B030D-6E8A-4147-A177-3AD203B41FA5}">
                      <a16:colId xmlns:a16="http://schemas.microsoft.com/office/drawing/2014/main" val="3286752643"/>
                    </a:ext>
                  </a:extLst>
                </a:gridCol>
                <a:gridCol w="370332">
                  <a:extLst>
                    <a:ext uri="{9D8B030D-6E8A-4147-A177-3AD203B41FA5}">
                      <a16:colId xmlns:a16="http://schemas.microsoft.com/office/drawing/2014/main" val="2423308472"/>
                    </a:ext>
                  </a:extLst>
                </a:gridCol>
                <a:gridCol w="370332">
                  <a:extLst>
                    <a:ext uri="{9D8B030D-6E8A-4147-A177-3AD203B41FA5}">
                      <a16:colId xmlns:a16="http://schemas.microsoft.com/office/drawing/2014/main" val="592176906"/>
                    </a:ext>
                  </a:extLst>
                </a:gridCol>
                <a:gridCol w="329184">
                  <a:extLst>
                    <a:ext uri="{9D8B030D-6E8A-4147-A177-3AD203B41FA5}">
                      <a16:colId xmlns:a16="http://schemas.microsoft.com/office/drawing/2014/main" val="3815704731"/>
                    </a:ext>
                  </a:extLst>
                </a:gridCol>
                <a:gridCol w="329184">
                  <a:extLst>
                    <a:ext uri="{9D8B030D-6E8A-4147-A177-3AD203B41FA5}">
                      <a16:colId xmlns:a16="http://schemas.microsoft.com/office/drawing/2014/main" val="3664909649"/>
                    </a:ext>
                  </a:extLst>
                </a:gridCol>
                <a:gridCol w="329184">
                  <a:extLst>
                    <a:ext uri="{9D8B030D-6E8A-4147-A177-3AD203B41FA5}">
                      <a16:colId xmlns:a16="http://schemas.microsoft.com/office/drawing/2014/main" val="556354338"/>
                    </a:ext>
                  </a:extLst>
                </a:gridCol>
                <a:gridCol w="329184">
                  <a:extLst>
                    <a:ext uri="{9D8B030D-6E8A-4147-A177-3AD203B41FA5}">
                      <a16:colId xmlns:a16="http://schemas.microsoft.com/office/drawing/2014/main" val="3021566888"/>
                    </a:ext>
                  </a:extLst>
                </a:gridCol>
                <a:gridCol w="329184">
                  <a:extLst>
                    <a:ext uri="{9D8B030D-6E8A-4147-A177-3AD203B41FA5}">
                      <a16:colId xmlns:a16="http://schemas.microsoft.com/office/drawing/2014/main" val="920851269"/>
                    </a:ext>
                  </a:extLst>
                </a:gridCol>
                <a:gridCol w="329184">
                  <a:extLst>
                    <a:ext uri="{9D8B030D-6E8A-4147-A177-3AD203B41FA5}">
                      <a16:colId xmlns:a16="http://schemas.microsoft.com/office/drawing/2014/main" val="3245820958"/>
                    </a:ext>
                  </a:extLst>
                </a:gridCol>
                <a:gridCol w="329184">
                  <a:extLst>
                    <a:ext uri="{9D8B030D-6E8A-4147-A177-3AD203B41FA5}">
                      <a16:colId xmlns:a16="http://schemas.microsoft.com/office/drawing/2014/main" val="2144469766"/>
                    </a:ext>
                  </a:extLst>
                </a:gridCol>
                <a:gridCol w="329184">
                  <a:extLst>
                    <a:ext uri="{9D8B030D-6E8A-4147-A177-3AD203B41FA5}">
                      <a16:colId xmlns:a16="http://schemas.microsoft.com/office/drawing/2014/main" val="968967382"/>
                    </a:ext>
                  </a:extLst>
                </a:gridCol>
                <a:gridCol w="329184">
                  <a:extLst>
                    <a:ext uri="{9D8B030D-6E8A-4147-A177-3AD203B41FA5}">
                      <a16:colId xmlns:a16="http://schemas.microsoft.com/office/drawing/2014/main" val="4091462913"/>
                    </a:ext>
                  </a:extLst>
                </a:gridCol>
                <a:gridCol w="370332">
                  <a:extLst>
                    <a:ext uri="{9D8B030D-6E8A-4147-A177-3AD203B41FA5}">
                      <a16:colId xmlns:a16="http://schemas.microsoft.com/office/drawing/2014/main" val="1258051673"/>
                    </a:ext>
                  </a:extLst>
                </a:gridCol>
                <a:gridCol w="370332">
                  <a:extLst>
                    <a:ext uri="{9D8B030D-6E8A-4147-A177-3AD203B41FA5}">
                      <a16:colId xmlns:a16="http://schemas.microsoft.com/office/drawing/2014/main" val="4092837985"/>
                    </a:ext>
                  </a:extLst>
                </a:gridCol>
                <a:gridCol w="329184">
                  <a:extLst>
                    <a:ext uri="{9D8B030D-6E8A-4147-A177-3AD203B41FA5}">
                      <a16:colId xmlns:a16="http://schemas.microsoft.com/office/drawing/2014/main" val="3121510807"/>
                    </a:ext>
                  </a:extLst>
                </a:gridCol>
                <a:gridCol w="329184">
                  <a:extLst>
                    <a:ext uri="{9D8B030D-6E8A-4147-A177-3AD203B41FA5}">
                      <a16:colId xmlns:a16="http://schemas.microsoft.com/office/drawing/2014/main" val="1051023975"/>
                    </a:ext>
                  </a:extLst>
                </a:gridCol>
                <a:gridCol w="370332">
                  <a:extLst>
                    <a:ext uri="{9D8B030D-6E8A-4147-A177-3AD203B41FA5}">
                      <a16:colId xmlns:a16="http://schemas.microsoft.com/office/drawing/2014/main" val="4029491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426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10:30:04 </a:t>
                      </a:r>
                      <a:r>
                        <a:rPr kumimoji="0" lang="en-US" sz="1000" b="0" i="0" u="none" strike="noStrike" kern="1200" cap="none" spc="0" normalizeH="0" baseline="0" noProof="0">
                          <a:ln>
                            <a:noFill/>
                          </a:ln>
                          <a:solidFill>
                            <a:prstClr val="black"/>
                          </a:solidFill>
                          <a:effectLst/>
                          <a:uLnTx/>
                          <a:uFillTx/>
                          <a:latin typeface="+mn-lt"/>
                          <a:ea typeface="+mn-ea"/>
                          <a:cs typeface="+mn-cs"/>
                        </a:rPr>
                        <a:t> 
 TGP brings to the community of Ormoc, “The City of Beautiful People” a medical mission for the Ormocanos and entertainment by the Ormocanos. #ByhengTGPagpagaling with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865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09:38:13 </a:t>
                      </a:r>
                      <a:r>
                        <a:rPr kumimoji="0" lang="en-US" sz="1000" b="0" i="0" u="none" strike="noStrike" kern="1200" cap="none" spc="0" normalizeH="0" baseline="0" noProof="0">
                          <a:ln>
                            <a:noFill/>
                          </a:ln>
                          <a:solidFill>
                            <a:prstClr val="black"/>
                          </a:solidFill>
                          <a:effectLst/>
                          <a:uLnTx/>
                          <a:uFillTx/>
                          <a:latin typeface="+mn-lt"/>
                          <a:ea typeface="+mn-ea"/>
                          <a:cs typeface="+mn-cs"/>
                        </a:rPr>
                        <a:t> 
 Abangan mamaya ang Digiz Band sa Hilig sa TGPagpagaling concert! Magpunta lamang sa Ormoc City Superdome ngayong hapon, 5:00pm.
Maaring panoorin LIVE through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9908645"/>
                  </a:ext>
                </a:extLst>
              </a:tr>
            </a:tbl>
          </a:graphicData>
        </a:graphic>
      </p:graphicFrame>
      <p:sp>
        <p:nvSpPr>
          <p:cNvPr id="4" name="Text Placeholder 3">
            <a:extLst>
              <a:ext uri="{FF2B5EF4-FFF2-40B4-BE49-F238E27FC236}">
                <a16:creationId xmlns:a16="http://schemas.microsoft.com/office/drawing/2014/main" id="{CC3A9C92-2E8F-45DE-B118-16294284B19A}"/>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9591521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9F33D-F8BA-4C55-A010-11C3B22F5C1A}"/>
              </a:ext>
            </a:extLst>
          </p:cNvPr>
          <p:cNvSpPr>
            <a:spLocks noGrp="1"/>
          </p:cNvSpPr>
          <p:nvPr>
            <p:ph type="title"/>
          </p:nvPr>
        </p:nvSpPr>
        <p:spPr/>
        <p:txBody>
          <a:bodyPr/>
          <a:lstStyle/>
          <a:p>
            <a:r>
              <a:rPr lang="en-US"/>
              <a:t>Facebook Own Posts Table  | TGP The Generics Pharmacy - 11 of 14</a:t>
            </a:r>
          </a:p>
        </p:txBody>
      </p:sp>
      <p:graphicFrame>
        <p:nvGraphicFramePr>
          <p:cNvPr id="5" name="Table Placeholder 4">
            <a:extLst>
              <a:ext uri="{FF2B5EF4-FFF2-40B4-BE49-F238E27FC236}">
                <a16:creationId xmlns:a16="http://schemas.microsoft.com/office/drawing/2014/main" id="{E5857E16-394D-4C3A-A088-CE4EC1B700AC}"/>
              </a:ext>
            </a:extLst>
          </p:cNvPr>
          <p:cNvGraphicFramePr>
            <a:graphicFrameLocks noGrp="1"/>
          </p:cNvGraphicFramePr>
          <p:nvPr>
            <p:ph type="tbl" sz="quarter" idx="13"/>
            <p:extLst>
              <p:ext uri="{D42A27DB-BD31-4B8C-83A1-F6EECF244321}">
                <p14:modId xmlns:p14="http://schemas.microsoft.com/office/powerpoint/2010/main" val="420781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69174762"/>
                    </a:ext>
                  </a:extLst>
                </a:gridCol>
                <a:gridCol w="370332">
                  <a:extLst>
                    <a:ext uri="{9D8B030D-6E8A-4147-A177-3AD203B41FA5}">
                      <a16:colId xmlns:a16="http://schemas.microsoft.com/office/drawing/2014/main" val="3791917168"/>
                    </a:ext>
                  </a:extLst>
                </a:gridCol>
                <a:gridCol w="370332">
                  <a:extLst>
                    <a:ext uri="{9D8B030D-6E8A-4147-A177-3AD203B41FA5}">
                      <a16:colId xmlns:a16="http://schemas.microsoft.com/office/drawing/2014/main" val="323356953"/>
                    </a:ext>
                  </a:extLst>
                </a:gridCol>
                <a:gridCol w="370332">
                  <a:extLst>
                    <a:ext uri="{9D8B030D-6E8A-4147-A177-3AD203B41FA5}">
                      <a16:colId xmlns:a16="http://schemas.microsoft.com/office/drawing/2014/main" val="3517338980"/>
                    </a:ext>
                  </a:extLst>
                </a:gridCol>
                <a:gridCol w="329184">
                  <a:extLst>
                    <a:ext uri="{9D8B030D-6E8A-4147-A177-3AD203B41FA5}">
                      <a16:colId xmlns:a16="http://schemas.microsoft.com/office/drawing/2014/main" val="3556136760"/>
                    </a:ext>
                  </a:extLst>
                </a:gridCol>
                <a:gridCol w="329184">
                  <a:extLst>
                    <a:ext uri="{9D8B030D-6E8A-4147-A177-3AD203B41FA5}">
                      <a16:colId xmlns:a16="http://schemas.microsoft.com/office/drawing/2014/main" val="2290943949"/>
                    </a:ext>
                  </a:extLst>
                </a:gridCol>
                <a:gridCol w="329184">
                  <a:extLst>
                    <a:ext uri="{9D8B030D-6E8A-4147-A177-3AD203B41FA5}">
                      <a16:colId xmlns:a16="http://schemas.microsoft.com/office/drawing/2014/main" val="1258962782"/>
                    </a:ext>
                  </a:extLst>
                </a:gridCol>
                <a:gridCol w="329184">
                  <a:extLst>
                    <a:ext uri="{9D8B030D-6E8A-4147-A177-3AD203B41FA5}">
                      <a16:colId xmlns:a16="http://schemas.microsoft.com/office/drawing/2014/main" val="3131462939"/>
                    </a:ext>
                  </a:extLst>
                </a:gridCol>
                <a:gridCol w="329184">
                  <a:extLst>
                    <a:ext uri="{9D8B030D-6E8A-4147-A177-3AD203B41FA5}">
                      <a16:colId xmlns:a16="http://schemas.microsoft.com/office/drawing/2014/main" val="492276398"/>
                    </a:ext>
                  </a:extLst>
                </a:gridCol>
                <a:gridCol w="329184">
                  <a:extLst>
                    <a:ext uri="{9D8B030D-6E8A-4147-A177-3AD203B41FA5}">
                      <a16:colId xmlns:a16="http://schemas.microsoft.com/office/drawing/2014/main" val="3322137491"/>
                    </a:ext>
                  </a:extLst>
                </a:gridCol>
                <a:gridCol w="329184">
                  <a:extLst>
                    <a:ext uri="{9D8B030D-6E8A-4147-A177-3AD203B41FA5}">
                      <a16:colId xmlns:a16="http://schemas.microsoft.com/office/drawing/2014/main" val="2567382372"/>
                    </a:ext>
                  </a:extLst>
                </a:gridCol>
                <a:gridCol w="329184">
                  <a:extLst>
                    <a:ext uri="{9D8B030D-6E8A-4147-A177-3AD203B41FA5}">
                      <a16:colId xmlns:a16="http://schemas.microsoft.com/office/drawing/2014/main" val="724162513"/>
                    </a:ext>
                  </a:extLst>
                </a:gridCol>
                <a:gridCol w="329184">
                  <a:extLst>
                    <a:ext uri="{9D8B030D-6E8A-4147-A177-3AD203B41FA5}">
                      <a16:colId xmlns:a16="http://schemas.microsoft.com/office/drawing/2014/main" val="2387916452"/>
                    </a:ext>
                  </a:extLst>
                </a:gridCol>
                <a:gridCol w="370332">
                  <a:extLst>
                    <a:ext uri="{9D8B030D-6E8A-4147-A177-3AD203B41FA5}">
                      <a16:colId xmlns:a16="http://schemas.microsoft.com/office/drawing/2014/main" val="3769260857"/>
                    </a:ext>
                  </a:extLst>
                </a:gridCol>
                <a:gridCol w="370332">
                  <a:extLst>
                    <a:ext uri="{9D8B030D-6E8A-4147-A177-3AD203B41FA5}">
                      <a16:colId xmlns:a16="http://schemas.microsoft.com/office/drawing/2014/main" val="1766312897"/>
                    </a:ext>
                  </a:extLst>
                </a:gridCol>
                <a:gridCol w="329184">
                  <a:extLst>
                    <a:ext uri="{9D8B030D-6E8A-4147-A177-3AD203B41FA5}">
                      <a16:colId xmlns:a16="http://schemas.microsoft.com/office/drawing/2014/main" val="743409509"/>
                    </a:ext>
                  </a:extLst>
                </a:gridCol>
                <a:gridCol w="329184">
                  <a:extLst>
                    <a:ext uri="{9D8B030D-6E8A-4147-A177-3AD203B41FA5}">
                      <a16:colId xmlns:a16="http://schemas.microsoft.com/office/drawing/2014/main" val="2244864087"/>
                    </a:ext>
                  </a:extLst>
                </a:gridCol>
                <a:gridCol w="370332">
                  <a:extLst>
                    <a:ext uri="{9D8B030D-6E8A-4147-A177-3AD203B41FA5}">
                      <a16:colId xmlns:a16="http://schemas.microsoft.com/office/drawing/2014/main" val="3526339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3878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09:32:32 </a:t>
                      </a:r>
                      <a:r>
                        <a:rPr kumimoji="0" lang="en-US" sz="1000" b="0" i="0" u="none" strike="noStrike" kern="1200" cap="none" spc="0" normalizeH="0" baseline="0" noProof="0">
                          <a:ln>
                            <a:noFill/>
                          </a:ln>
                          <a:solidFill>
                            <a:prstClr val="black"/>
                          </a:solidFill>
                          <a:effectLst/>
                          <a:uLnTx/>
                          <a:uFillTx/>
                          <a:latin typeface="+mn-lt"/>
                          <a:ea typeface="+mn-ea"/>
                          <a:cs typeface="+mn-cs"/>
                        </a:rPr>
                        <a:t> 
 Opening address nang Biyaheng TGPagpagaling Medical Mission + WishbBus sa Ormoc City Superdome.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6157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09:21:06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at Ormoc City Superdome! Nandito na ang Byaheng TGPagpagaling.
Samahan kami ngayon sa TGP Medical Mission + WishBus. Abangan mamaya ang Hiling sa TGPagpagaling concert hatid ng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1932721"/>
                  </a:ext>
                </a:extLst>
              </a:tr>
            </a:tbl>
          </a:graphicData>
        </a:graphic>
      </p:graphicFrame>
      <p:sp>
        <p:nvSpPr>
          <p:cNvPr id="4" name="Text Placeholder 3">
            <a:extLst>
              <a:ext uri="{FF2B5EF4-FFF2-40B4-BE49-F238E27FC236}">
                <a16:creationId xmlns:a16="http://schemas.microsoft.com/office/drawing/2014/main" id="{F7B87854-2438-4189-8E23-916FEBB363B3}"/>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417459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0EF33-19C2-47FA-8417-6D3202C4A69B}"/>
              </a:ext>
            </a:extLst>
          </p:cNvPr>
          <p:cNvSpPr>
            <a:spLocks noGrp="1"/>
          </p:cNvSpPr>
          <p:nvPr>
            <p:ph type="title"/>
          </p:nvPr>
        </p:nvSpPr>
        <p:spPr/>
        <p:txBody>
          <a:bodyPr/>
          <a:lstStyle/>
          <a:p>
            <a:r>
              <a:rPr lang="en-US"/>
              <a:t>Facebook Own Posts Table  | TGP The Generics Pharmacy - 12 of 14</a:t>
            </a:r>
          </a:p>
        </p:txBody>
      </p:sp>
      <p:graphicFrame>
        <p:nvGraphicFramePr>
          <p:cNvPr id="5" name="Table Placeholder 4">
            <a:extLst>
              <a:ext uri="{FF2B5EF4-FFF2-40B4-BE49-F238E27FC236}">
                <a16:creationId xmlns:a16="http://schemas.microsoft.com/office/drawing/2014/main" id="{5FC78407-A115-4367-A481-B3078569F2BA}"/>
              </a:ext>
            </a:extLst>
          </p:cNvPr>
          <p:cNvGraphicFramePr>
            <a:graphicFrameLocks noGrp="1"/>
          </p:cNvGraphicFramePr>
          <p:nvPr>
            <p:ph type="tbl" sz="quarter" idx="13"/>
            <p:extLst>
              <p:ext uri="{D42A27DB-BD31-4B8C-83A1-F6EECF244321}">
                <p14:modId xmlns:p14="http://schemas.microsoft.com/office/powerpoint/2010/main" val="3718163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3047112"/>
                    </a:ext>
                  </a:extLst>
                </a:gridCol>
                <a:gridCol w="370332">
                  <a:extLst>
                    <a:ext uri="{9D8B030D-6E8A-4147-A177-3AD203B41FA5}">
                      <a16:colId xmlns:a16="http://schemas.microsoft.com/office/drawing/2014/main" val="758564024"/>
                    </a:ext>
                  </a:extLst>
                </a:gridCol>
                <a:gridCol w="370332">
                  <a:extLst>
                    <a:ext uri="{9D8B030D-6E8A-4147-A177-3AD203B41FA5}">
                      <a16:colId xmlns:a16="http://schemas.microsoft.com/office/drawing/2014/main" val="2377797100"/>
                    </a:ext>
                  </a:extLst>
                </a:gridCol>
                <a:gridCol w="370332">
                  <a:extLst>
                    <a:ext uri="{9D8B030D-6E8A-4147-A177-3AD203B41FA5}">
                      <a16:colId xmlns:a16="http://schemas.microsoft.com/office/drawing/2014/main" val="704659765"/>
                    </a:ext>
                  </a:extLst>
                </a:gridCol>
                <a:gridCol w="329184">
                  <a:extLst>
                    <a:ext uri="{9D8B030D-6E8A-4147-A177-3AD203B41FA5}">
                      <a16:colId xmlns:a16="http://schemas.microsoft.com/office/drawing/2014/main" val="53544112"/>
                    </a:ext>
                  </a:extLst>
                </a:gridCol>
                <a:gridCol w="329184">
                  <a:extLst>
                    <a:ext uri="{9D8B030D-6E8A-4147-A177-3AD203B41FA5}">
                      <a16:colId xmlns:a16="http://schemas.microsoft.com/office/drawing/2014/main" val="2557684892"/>
                    </a:ext>
                  </a:extLst>
                </a:gridCol>
                <a:gridCol w="329184">
                  <a:extLst>
                    <a:ext uri="{9D8B030D-6E8A-4147-A177-3AD203B41FA5}">
                      <a16:colId xmlns:a16="http://schemas.microsoft.com/office/drawing/2014/main" val="3328561611"/>
                    </a:ext>
                  </a:extLst>
                </a:gridCol>
                <a:gridCol w="329184">
                  <a:extLst>
                    <a:ext uri="{9D8B030D-6E8A-4147-A177-3AD203B41FA5}">
                      <a16:colId xmlns:a16="http://schemas.microsoft.com/office/drawing/2014/main" val="1513931655"/>
                    </a:ext>
                  </a:extLst>
                </a:gridCol>
                <a:gridCol w="329184">
                  <a:extLst>
                    <a:ext uri="{9D8B030D-6E8A-4147-A177-3AD203B41FA5}">
                      <a16:colId xmlns:a16="http://schemas.microsoft.com/office/drawing/2014/main" val="3473448985"/>
                    </a:ext>
                  </a:extLst>
                </a:gridCol>
                <a:gridCol w="329184">
                  <a:extLst>
                    <a:ext uri="{9D8B030D-6E8A-4147-A177-3AD203B41FA5}">
                      <a16:colId xmlns:a16="http://schemas.microsoft.com/office/drawing/2014/main" val="2104888365"/>
                    </a:ext>
                  </a:extLst>
                </a:gridCol>
                <a:gridCol w="329184">
                  <a:extLst>
                    <a:ext uri="{9D8B030D-6E8A-4147-A177-3AD203B41FA5}">
                      <a16:colId xmlns:a16="http://schemas.microsoft.com/office/drawing/2014/main" val="1803615937"/>
                    </a:ext>
                  </a:extLst>
                </a:gridCol>
                <a:gridCol w="329184">
                  <a:extLst>
                    <a:ext uri="{9D8B030D-6E8A-4147-A177-3AD203B41FA5}">
                      <a16:colId xmlns:a16="http://schemas.microsoft.com/office/drawing/2014/main" val="2847613513"/>
                    </a:ext>
                  </a:extLst>
                </a:gridCol>
                <a:gridCol w="329184">
                  <a:extLst>
                    <a:ext uri="{9D8B030D-6E8A-4147-A177-3AD203B41FA5}">
                      <a16:colId xmlns:a16="http://schemas.microsoft.com/office/drawing/2014/main" val="3442033716"/>
                    </a:ext>
                  </a:extLst>
                </a:gridCol>
                <a:gridCol w="370332">
                  <a:extLst>
                    <a:ext uri="{9D8B030D-6E8A-4147-A177-3AD203B41FA5}">
                      <a16:colId xmlns:a16="http://schemas.microsoft.com/office/drawing/2014/main" val="1765012657"/>
                    </a:ext>
                  </a:extLst>
                </a:gridCol>
                <a:gridCol w="370332">
                  <a:extLst>
                    <a:ext uri="{9D8B030D-6E8A-4147-A177-3AD203B41FA5}">
                      <a16:colId xmlns:a16="http://schemas.microsoft.com/office/drawing/2014/main" val="2385256764"/>
                    </a:ext>
                  </a:extLst>
                </a:gridCol>
                <a:gridCol w="329184">
                  <a:extLst>
                    <a:ext uri="{9D8B030D-6E8A-4147-A177-3AD203B41FA5}">
                      <a16:colId xmlns:a16="http://schemas.microsoft.com/office/drawing/2014/main" val="1812235512"/>
                    </a:ext>
                  </a:extLst>
                </a:gridCol>
                <a:gridCol w="329184">
                  <a:extLst>
                    <a:ext uri="{9D8B030D-6E8A-4147-A177-3AD203B41FA5}">
                      <a16:colId xmlns:a16="http://schemas.microsoft.com/office/drawing/2014/main" val="3544160114"/>
                    </a:ext>
                  </a:extLst>
                </a:gridCol>
                <a:gridCol w="370332">
                  <a:extLst>
                    <a:ext uri="{9D8B030D-6E8A-4147-A177-3AD203B41FA5}">
                      <a16:colId xmlns:a16="http://schemas.microsoft.com/office/drawing/2014/main" val="1151016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6178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- 2018-05-31 12:00:00 </a:t>
                      </a:r>
                      <a:r>
                        <a:rPr kumimoji="0" lang="en-US" sz="1000" b="0" i="0" u="none" strike="noStrike" kern="1200" cap="none" spc="0" normalizeH="0" baseline="0" noProof="0">
                          <a:ln>
                            <a:noFill/>
                          </a:ln>
                          <a:solidFill>
                            <a:prstClr val="black"/>
                          </a:solidFill>
                          <a:effectLst/>
                          <a:uLnTx/>
                          <a:uFillTx/>
                          <a:latin typeface="+mn-lt"/>
                          <a:ea typeface="+mn-ea"/>
                          <a:cs typeface="+mn-cs"/>
                        </a:rPr>
                        <a:t> 
 May ipagtatapat po kami... Abangan!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214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- 2018-05-31 12:00:00 </a:t>
                      </a:r>
                      <a:r>
                        <a:rPr kumimoji="0" lang="en-US" sz="1000" b="0" i="0" u="none" strike="noStrike" kern="1200" cap="none" spc="0" normalizeH="0" baseline="0" noProof="0">
                          <a:ln>
                            <a:noFill/>
                          </a:ln>
                          <a:solidFill>
                            <a:prstClr val="black"/>
                          </a:solidFill>
                          <a:effectLst/>
                          <a:uLnTx/>
                          <a:uFillTx/>
                          <a:latin typeface="+mn-lt"/>
                          <a:ea typeface="+mn-ea"/>
                          <a:cs typeface="+mn-cs"/>
                        </a:rPr>
                        <a:t> 
 Yesterday was the best time to quit. Today is the best time to do it.
May mga alam ba kayong paraan para tumugil mag-yosi? i-Comment sa baba!
Happy No-Tabaco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5303344"/>
                  </a:ext>
                </a:extLst>
              </a:tr>
            </a:tbl>
          </a:graphicData>
        </a:graphic>
      </p:graphicFrame>
      <p:sp>
        <p:nvSpPr>
          <p:cNvPr id="4" name="Text Placeholder 3">
            <a:extLst>
              <a:ext uri="{FF2B5EF4-FFF2-40B4-BE49-F238E27FC236}">
                <a16:creationId xmlns:a16="http://schemas.microsoft.com/office/drawing/2014/main" id="{A13D08EF-4C1F-4A2C-B172-687F083F66DE}"/>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847917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B0C70-AD56-47A5-B71F-8C7F9728A0ED}"/>
              </a:ext>
            </a:extLst>
          </p:cNvPr>
          <p:cNvSpPr>
            <a:spLocks noGrp="1"/>
          </p:cNvSpPr>
          <p:nvPr>
            <p:ph type="title"/>
          </p:nvPr>
        </p:nvSpPr>
        <p:spPr/>
        <p:txBody>
          <a:bodyPr/>
          <a:lstStyle/>
          <a:p>
            <a:r>
              <a:rPr lang="en-US"/>
              <a:t>Facebook Own Posts Table  | TGP The Generics Pharmacy - 13 of 14</a:t>
            </a:r>
          </a:p>
        </p:txBody>
      </p:sp>
      <p:graphicFrame>
        <p:nvGraphicFramePr>
          <p:cNvPr id="5" name="Table Placeholder 4">
            <a:extLst>
              <a:ext uri="{FF2B5EF4-FFF2-40B4-BE49-F238E27FC236}">
                <a16:creationId xmlns:a16="http://schemas.microsoft.com/office/drawing/2014/main" id="{3D1DFA58-FACF-40F1-86AF-FEDF07B69ACB}"/>
              </a:ext>
            </a:extLst>
          </p:cNvPr>
          <p:cNvGraphicFramePr>
            <a:graphicFrameLocks noGrp="1"/>
          </p:cNvGraphicFramePr>
          <p:nvPr>
            <p:ph type="tbl" sz="quarter" idx="13"/>
            <p:extLst>
              <p:ext uri="{D42A27DB-BD31-4B8C-83A1-F6EECF244321}">
                <p14:modId xmlns:p14="http://schemas.microsoft.com/office/powerpoint/2010/main" val="3605900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9575389"/>
                    </a:ext>
                  </a:extLst>
                </a:gridCol>
                <a:gridCol w="370332">
                  <a:extLst>
                    <a:ext uri="{9D8B030D-6E8A-4147-A177-3AD203B41FA5}">
                      <a16:colId xmlns:a16="http://schemas.microsoft.com/office/drawing/2014/main" val="1208211491"/>
                    </a:ext>
                  </a:extLst>
                </a:gridCol>
                <a:gridCol w="370332">
                  <a:extLst>
                    <a:ext uri="{9D8B030D-6E8A-4147-A177-3AD203B41FA5}">
                      <a16:colId xmlns:a16="http://schemas.microsoft.com/office/drawing/2014/main" val="3905710064"/>
                    </a:ext>
                  </a:extLst>
                </a:gridCol>
                <a:gridCol w="370332">
                  <a:extLst>
                    <a:ext uri="{9D8B030D-6E8A-4147-A177-3AD203B41FA5}">
                      <a16:colId xmlns:a16="http://schemas.microsoft.com/office/drawing/2014/main" val="493265411"/>
                    </a:ext>
                  </a:extLst>
                </a:gridCol>
                <a:gridCol w="329184">
                  <a:extLst>
                    <a:ext uri="{9D8B030D-6E8A-4147-A177-3AD203B41FA5}">
                      <a16:colId xmlns:a16="http://schemas.microsoft.com/office/drawing/2014/main" val="2874330246"/>
                    </a:ext>
                  </a:extLst>
                </a:gridCol>
                <a:gridCol w="329184">
                  <a:extLst>
                    <a:ext uri="{9D8B030D-6E8A-4147-A177-3AD203B41FA5}">
                      <a16:colId xmlns:a16="http://schemas.microsoft.com/office/drawing/2014/main" val="2243585049"/>
                    </a:ext>
                  </a:extLst>
                </a:gridCol>
                <a:gridCol w="329184">
                  <a:extLst>
                    <a:ext uri="{9D8B030D-6E8A-4147-A177-3AD203B41FA5}">
                      <a16:colId xmlns:a16="http://schemas.microsoft.com/office/drawing/2014/main" val="3262235378"/>
                    </a:ext>
                  </a:extLst>
                </a:gridCol>
                <a:gridCol w="329184">
                  <a:extLst>
                    <a:ext uri="{9D8B030D-6E8A-4147-A177-3AD203B41FA5}">
                      <a16:colId xmlns:a16="http://schemas.microsoft.com/office/drawing/2014/main" val="4152424534"/>
                    </a:ext>
                  </a:extLst>
                </a:gridCol>
                <a:gridCol w="329184">
                  <a:extLst>
                    <a:ext uri="{9D8B030D-6E8A-4147-A177-3AD203B41FA5}">
                      <a16:colId xmlns:a16="http://schemas.microsoft.com/office/drawing/2014/main" val="3839641455"/>
                    </a:ext>
                  </a:extLst>
                </a:gridCol>
                <a:gridCol w="329184">
                  <a:extLst>
                    <a:ext uri="{9D8B030D-6E8A-4147-A177-3AD203B41FA5}">
                      <a16:colId xmlns:a16="http://schemas.microsoft.com/office/drawing/2014/main" val="1987115455"/>
                    </a:ext>
                  </a:extLst>
                </a:gridCol>
                <a:gridCol w="329184">
                  <a:extLst>
                    <a:ext uri="{9D8B030D-6E8A-4147-A177-3AD203B41FA5}">
                      <a16:colId xmlns:a16="http://schemas.microsoft.com/office/drawing/2014/main" val="4283103284"/>
                    </a:ext>
                  </a:extLst>
                </a:gridCol>
                <a:gridCol w="329184">
                  <a:extLst>
                    <a:ext uri="{9D8B030D-6E8A-4147-A177-3AD203B41FA5}">
                      <a16:colId xmlns:a16="http://schemas.microsoft.com/office/drawing/2014/main" val="1825545320"/>
                    </a:ext>
                  </a:extLst>
                </a:gridCol>
                <a:gridCol w="329184">
                  <a:extLst>
                    <a:ext uri="{9D8B030D-6E8A-4147-A177-3AD203B41FA5}">
                      <a16:colId xmlns:a16="http://schemas.microsoft.com/office/drawing/2014/main" val="3247087720"/>
                    </a:ext>
                  </a:extLst>
                </a:gridCol>
                <a:gridCol w="370332">
                  <a:extLst>
                    <a:ext uri="{9D8B030D-6E8A-4147-A177-3AD203B41FA5}">
                      <a16:colId xmlns:a16="http://schemas.microsoft.com/office/drawing/2014/main" val="3853455701"/>
                    </a:ext>
                  </a:extLst>
                </a:gridCol>
                <a:gridCol w="370332">
                  <a:extLst>
                    <a:ext uri="{9D8B030D-6E8A-4147-A177-3AD203B41FA5}">
                      <a16:colId xmlns:a16="http://schemas.microsoft.com/office/drawing/2014/main" val="1043864138"/>
                    </a:ext>
                  </a:extLst>
                </a:gridCol>
                <a:gridCol w="329184">
                  <a:extLst>
                    <a:ext uri="{9D8B030D-6E8A-4147-A177-3AD203B41FA5}">
                      <a16:colId xmlns:a16="http://schemas.microsoft.com/office/drawing/2014/main" val="1028927351"/>
                    </a:ext>
                  </a:extLst>
                </a:gridCol>
                <a:gridCol w="329184">
                  <a:extLst>
                    <a:ext uri="{9D8B030D-6E8A-4147-A177-3AD203B41FA5}">
                      <a16:colId xmlns:a16="http://schemas.microsoft.com/office/drawing/2014/main" val="1335275304"/>
                    </a:ext>
                  </a:extLst>
                </a:gridCol>
                <a:gridCol w="370332">
                  <a:extLst>
                    <a:ext uri="{9D8B030D-6E8A-4147-A177-3AD203B41FA5}">
                      <a16:colId xmlns:a16="http://schemas.microsoft.com/office/drawing/2014/main" val="1357671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017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- 2018-05-29 09:00:00 </a:t>
                      </a:r>
                      <a:r>
                        <a:rPr kumimoji="0" lang="en-US" sz="1000" b="0" i="0" u="none" strike="noStrike" kern="1200" cap="none" spc="0" normalizeH="0" baseline="0" noProof="0">
                          <a:ln>
                            <a:noFill/>
                          </a:ln>
                          <a:solidFill>
                            <a:prstClr val="black"/>
                          </a:solidFill>
                          <a:effectLst/>
                          <a:uLnTx/>
                          <a:uFillTx/>
                          <a:latin typeface="+mn-lt"/>
                          <a:ea typeface="+mn-ea"/>
                          <a:cs typeface="+mn-cs"/>
                        </a:rPr>
                        <a:t> 
 Bibyaheng muli ang TGPagpagaling ng Pilipinas!
Abangan ang Byaheng TGPagpagaling Medical Mission + WishBus on JUNE 2, 2018 sa Ormoc City Superdome, Ormoc, Leyte.
May Medical Mission at Hiling sa TGPagpagaling Concert, hatid ng The Generics Pharmacy at ng Wish 107.5!
Schedule:
8:00am – 12:00nn – Medical Mission (Limited Slots)
4:30pm – 8:00pm – Hiling sa TGPagpagaling Concert
For more information visit the official Event Page:
https://www.facebook.com/events/625371481147337/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298107"/>
                  </a:ext>
                </a:extLst>
              </a:tr>
            </a:tbl>
          </a:graphicData>
        </a:graphic>
      </p:graphicFrame>
      <p:sp>
        <p:nvSpPr>
          <p:cNvPr id="4" name="Text Placeholder 3">
            <a:extLst>
              <a:ext uri="{FF2B5EF4-FFF2-40B4-BE49-F238E27FC236}">
                <a16:creationId xmlns:a16="http://schemas.microsoft.com/office/drawing/2014/main" id="{3B455096-F095-4542-9A72-A340024DE72E}"/>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67258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4B291-7A40-4A4B-8F4D-0E8EE901DEC3}"/>
              </a:ext>
            </a:extLst>
          </p:cNvPr>
          <p:cNvSpPr>
            <a:spLocks noGrp="1"/>
          </p:cNvSpPr>
          <p:nvPr>
            <p:ph type="title"/>
          </p:nvPr>
        </p:nvSpPr>
        <p:spPr/>
        <p:txBody>
          <a:bodyPr/>
          <a:lstStyle/>
          <a:p>
            <a:r>
              <a:rPr lang="en-US"/>
              <a:t>Facebook Own Posts Table  | TGP The Generics Pharmacy - 14 of 14</a:t>
            </a:r>
          </a:p>
        </p:txBody>
      </p:sp>
      <p:graphicFrame>
        <p:nvGraphicFramePr>
          <p:cNvPr id="5" name="Table Placeholder 4">
            <a:extLst>
              <a:ext uri="{FF2B5EF4-FFF2-40B4-BE49-F238E27FC236}">
                <a16:creationId xmlns:a16="http://schemas.microsoft.com/office/drawing/2014/main" id="{F6A51425-EB5E-4C33-83D1-F5D5DCE6CC15}"/>
              </a:ext>
            </a:extLst>
          </p:cNvPr>
          <p:cNvGraphicFramePr>
            <a:graphicFrameLocks noGrp="1"/>
          </p:cNvGraphicFramePr>
          <p:nvPr>
            <p:ph type="tbl" sz="quarter" idx="13"/>
            <p:extLst>
              <p:ext uri="{D42A27DB-BD31-4B8C-83A1-F6EECF244321}">
                <p14:modId xmlns:p14="http://schemas.microsoft.com/office/powerpoint/2010/main" val="3725805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71176718"/>
                    </a:ext>
                  </a:extLst>
                </a:gridCol>
                <a:gridCol w="370332">
                  <a:extLst>
                    <a:ext uri="{9D8B030D-6E8A-4147-A177-3AD203B41FA5}">
                      <a16:colId xmlns:a16="http://schemas.microsoft.com/office/drawing/2014/main" val="3185213045"/>
                    </a:ext>
                  </a:extLst>
                </a:gridCol>
                <a:gridCol w="370332">
                  <a:extLst>
                    <a:ext uri="{9D8B030D-6E8A-4147-A177-3AD203B41FA5}">
                      <a16:colId xmlns:a16="http://schemas.microsoft.com/office/drawing/2014/main" val="1488116368"/>
                    </a:ext>
                  </a:extLst>
                </a:gridCol>
                <a:gridCol w="370332">
                  <a:extLst>
                    <a:ext uri="{9D8B030D-6E8A-4147-A177-3AD203B41FA5}">
                      <a16:colId xmlns:a16="http://schemas.microsoft.com/office/drawing/2014/main" val="3613619218"/>
                    </a:ext>
                  </a:extLst>
                </a:gridCol>
                <a:gridCol w="329184">
                  <a:extLst>
                    <a:ext uri="{9D8B030D-6E8A-4147-A177-3AD203B41FA5}">
                      <a16:colId xmlns:a16="http://schemas.microsoft.com/office/drawing/2014/main" val="2712546001"/>
                    </a:ext>
                  </a:extLst>
                </a:gridCol>
                <a:gridCol w="329184">
                  <a:extLst>
                    <a:ext uri="{9D8B030D-6E8A-4147-A177-3AD203B41FA5}">
                      <a16:colId xmlns:a16="http://schemas.microsoft.com/office/drawing/2014/main" val="1886508978"/>
                    </a:ext>
                  </a:extLst>
                </a:gridCol>
                <a:gridCol w="329184">
                  <a:extLst>
                    <a:ext uri="{9D8B030D-6E8A-4147-A177-3AD203B41FA5}">
                      <a16:colId xmlns:a16="http://schemas.microsoft.com/office/drawing/2014/main" val="3341281919"/>
                    </a:ext>
                  </a:extLst>
                </a:gridCol>
                <a:gridCol w="329184">
                  <a:extLst>
                    <a:ext uri="{9D8B030D-6E8A-4147-A177-3AD203B41FA5}">
                      <a16:colId xmlns:a16="http://schemas.microsoft.com/office/drawing/2014/main" val="2085274406"/>
                    </a:ext>
                  </a:extLst>
                </a:gridCol>
                <a:gridCol w="329184">
                  <a:extLst>
                    <a:ext uri="{9D8B030D-6E8A-4147-A177-3AD203B41FA5}">
                      <a16:colId xmlns:a16="http://schemas.microsoft.com/office/drawing/2014/main" val="3075864735"/>
                    </a:ext>
                  </a:extLst>
                </a:gridCol>
                <a:gridCol w="329184">
                  <a:extLst>
                    <a:ext uri="{9D8B030D-6E8A-4147-A177-3AD203B41FA5}">
                      <a16:colId xmlns:a16="http://schemas.microsoft.com/office/drawing/2014/main" val="441401491"/>
                    </a:ext>
                  </a:extLst>
                </a:gridCol>
                <a:gridCol w="329184">
                  <a:extLst>
                    <a:ext uri="{9D8B030D-6E8A-4147-A177-3AD203B41FA5}">
                      <a16:colId xmlns:a16="http://schemas.microsoft.com/office/drawing/2014/main" val="1500473201"/>
                    </a:ext>
                  </a:extLst>
                </a:gridCol>
                <a:gridCol w="329184">
                  <a:extLst>
                    <a:ext uri="{9D8B030D-6E8A-4147-A177-3AD203B41FA5}">
                      <a16:colId xmlns:a16="http://schemas.microsoft.com/office/drawing/2014/main" val="2292024969"/>
                    </a:ext>
                  </a:extLst>
                </a:gridCol>
                <a:gridCol w="329184">
                  <a:extLst>
                    <a:ext uri="{9D8B030D-6E8A-4147-A177-3AD203B41FA5}">
                      <a16:colId xmlns:a16="http://schemas.microsoft.com/office/drawing/2014/main" val="1742135268"/>
                    </a:ext>
                  </a:extLst>
                </a:gridCol>
                <a:gridCol w="370332">
                  <a:extLst>
                    <a:ext uri="{9D8B030D-6E8A-4147-A177-3AD203B41FA5}">
                      <a16:colId xmlns:a16="http://schemas.microsoft.com/office/drawing/2014/main" val="2484247732"/>
                    </a:ext>
                  </a:extLst>
                </a:gridCol>
                <a:gridCol w="370332">
                  <a:extLst>
                    <a:ext uri="{9D8B030D-6E8A-4147-A177-3AD203B41FA5}">
                      <a16:colId xmlns:a16="http://schemas.microsoft.com/office/drawing/2014/main" val="3902999852"/>
                    </a:ext>
                  </a:extLst>
                </a:gridCol>
                <a:gridCol w="329184">
                  <a:extLst>
                    <a:ext uri="{9D8B030D-6E8A-4147-A177-3AD203B41FA5}">
                      <a16:colId xmlns:a16="http://schemas.microsoft.com/office/drawing/2014/main" val="4178929387"/>
                    </a:ext>
                  </a:extLst>
                </a:gridCol>
                <a:gridCol w="329184">
                  <a:extLst>
                    <a:ext uri="{9D8B030D-6E8A-4147-A177-3AD203B41FA5}">
                      <a16:colId xmlns:a16="http://schemas.microsoft.com/office/drawing/2014/main" val="2658268387"/>
                    </a:ext>
                  </a:extLst>
                </a:gridCol>
                <a:gridCol w="370332">
                  <a:extLst>
                    <a:ext uri="{9D8B030D-6E8A-4147-A177-3AD203B41FA5}">
                      <a16:colId xmlns:a16="http://schemas.microsoft.com/office/drawing/2014/main" val="4276520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7250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- 2018-05-20 09:00:00 </a:t>
                      </a:r>
                      <a:r>
                        <a:rPr kumimoji="0" lang="en-US" sz="1000" b="0" i="0" u="none" strike="noStrike" kern="1200" cap="none" spc="0" normalizeH="0" baseline="0" noProof="0">
                          <a:ln>
                            <a:noFill/>
                          </a:ln>
                          <a:solidFill>
                            <a:prstClr val="black"/>
                          </a:solidFill>
                          <a:effectLst/>
                          <a:uLnTx/>
                          <a:uFillTx/>
                          <a:latin typeface="+mn-lt"/>
                          <a:ea typeface="+mn-ea"/>
                          <a:cs typeface="+mn-cs"/>
                        </a:rPr>
                        <a:t> 
 The mission of the International AIDS Candlelight Memorial is to honor, support, and advocate for those who have been affected by the global HIV epidemic.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2304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- 2018-05-18 08:35:31 </a:t>
                      </a:r>
                      <a:r>
                        <a:rPr kumimoji="0" lang="en-US" sz="1000" b="0" i="0" u="none" strike="noStrike" kern="1200" cap="none" spc="0" normalizeH="0" baseline="0" noProof="0">
                          <a:ln>
                            <a:noFill/>
                          </a:ln>
                          <a:solidFill>
                            <a:prstClr val="black"/>
                          </a:solidFill>
                          <a:effectLst/>
                          <a:uLnTx/>
                          <a:uFillTx/>
                          <a:latin typeface="+mn-lt"/>
                          <a:ea typeface="+mn-ea"/>
                          <a:cs typeface="+mn-cs"/>
                        </a:rPr>
                        <a:t> 
 Sakay na sa byaheng TGPagpagaling! Live now at Sagbayan Gym, Poblacion, Sagbayan, Bohol.
A Medical Mission at Hiling sa TGPagpagaling Concert, hatid ng The Generics Pharmacy and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4353421"/>
                  </a:ext>
                </a:extLst>
              </a:tr>
            </a:tbl>
          </a:graphicData>
        </a:graphic>
      </p:graphicFrame>
      <p:sp>
        <p:nvSpPr>
          <p:cNvPr id="4" name="Text Placeholder 3">
            <a:extLst>
              <a:ext uri="{FF2B5EF4-FFF2-40B4-BE49-F238E27FC236}">
                <a16:creationId xmlns:a16="http://schemas.microsoft.com/office/drawing/2014/main" id="{744E7199-C1F6-4C49-AB67-873562AD1B41}"/>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0892975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D9C34-0084-433E-A9A5-060CA68C02CB}"/>
              </a:ext>
            </a:extLst>
          </p:cNvPr>
          <p:cNvSpPr>
            <a:spLocks noGrp="1"/>
          </p:cNvSpPr>
          <p:nvPr>
            <p:ph type="title"/>
          </p:nvPr>
        </p:nvSpPr>
        <p:spPr/>
        <p:txBody>
          <a:bodyPr/>
          <a:lstStyle/>
          <a:p>
            <a:r>
              <a:rPr lang="en-US"/>
              <a:t>Facebook Hashtag Detection | TGP The Generics Pharmacy</a:t>
            </a:r>
          </a:p>
        </p:txBody>
      </p:sp>
      <p:graphicFrame>
        <p:nvGraphicFramePr>
          <p:cNvPr id="5" name="Table Placeholder 4">
            <a:extLst>
              <a:ext uri="{FF2B5EF4-FFF2-40B4-BE49-F238E27FC236}">
                <a16:creationId xmlns:a16="http://schemas.microsoft.com/office/drawing/2014/main" id="{301F4EE7-6AE4-49A5-81E8-B5F1AB392A73}"/>
              </a:ext>
            </a:extLst>
          </p:cNvPr>
          <p:cNvGraphicFramePr>
            <a:graphicFrameLocks noGrp="1"/>
          </p:cNvGraphicFramePr>
          <p:nvPr>
            <p:ph type="tbl" sz="quarter" idx="13"/>
            <p:extLst>
              <p:ext uri="{D42A27DB-BD31-4B8C-83A1-F6EECF244321}">
                <p14:modId xmlns:p14="http://schemas.microsoft.com/office/powerpoint/2010/main" val="2029708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8135592"/>
                    </a:ext>
                  </a:extLst>
                </a:gridCol>
                <a:gridCol w="1234440">
                  <a:extLst>
                    <a:ext uri="{9D8B030D-6E8A-4147-A177-3AD203B41FA5}">
                      <a16:colId xmlns:a16="http://schemas.microsoft.com/office/drawing/2014/main" val="961554139"/>
                    </a:ext>
                  </a:extLst>
                </a:gridCol>
                <a:gridCol w="1234440">
                  <a:extLst>
                    <a:ext uri="{9D8B030D-6E8A-4147-A177-3AD203B41FA5}">
                      <a16:colId xmlns:a16="http://schemas.microsoft.com/office/drawing/2014/main" val="2777128750"/>
                    </a:ext>
                  </a:extLst>
                </a:gridCol>
                <a:gridCol w="1234440">
                  <a:extLst>
                    <a:ext uri="{9D8B030D-6E8A-4147-A177-3AD203B41FA5}">
                      <a16:colId xmlns:a16="http://schemas.microsoft.com/office/drawing/2014/main" val="2518149542"/>
                    </a:ext>
                  </a:extLst>
                </a:gridCol>
                <a:gridCol w="1234440">
                  <a:extLst>
                    <a:ext uri="{9D8B030D-6E8A-4147-A177-3AD203B41FA5}">
                      <a16:colId xmlns:a16="http://schemas.microsoft.com/office/drawing/2014/main" val="2359022554"/>
                    </a:ext>
                  </a:extLst>
                </a:gridCol>
                <a:gridCol w="1234440">
                  <a:extLst>
                    <a:ext uri="{9D8B030D-6E8A-4147-A177-3AD203B41FA5}">
                      <a16:colId xmlns:a16="http://schemas.microsoft.com/office/drawing/2014/main" val="31141428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284971419"/>
                  </a:ext>
                </a:extLst>
              </a:tr>
              <a:tr h="370840">
                <a:tc>
                  <a:txBody>
                    <a:bodyPr/>
                    <a:lstStyle/>
                    <a:p>
                      <a:r>
                        <a:rPr lang="en-US" sz="1000"/>
                        <a:t>#ByhengTGPagpagaling</a:t>
                      </a:r>
                    </a:p>
                  </a:txBody>
                  <a:tcPr/>
                </a:tc>
                <a:tc>
                  <a:txBody>
                    <a:bodyPr/>
                    <a:lstStyle/>
                    <a:p>
                      <a:r>
                        <a:rPr lang="en-US" sz="1000"/>
                        <a:t>1</a:t>
                      </a:r>
                    </a:p>
                  </a:txBody>
                  <a:tcPr/>
                </a:tc>
                <a:tc>
                  <a:txBody>
                    <a:bodyPr/>
                    <a:lstStyle/>
                    <a:p>
                      <a:r>
                        <a:rPr lang="en-US" sz="1000"/>
                        <a:t>50</a:t>
                      </a:r>
                    </a:p>
                  </a:txBody>
                  <a:tcPr/>
                </a:tc>
                <a:tc>
                  <a:txBody>
                    <a:bodyPr/>
                    <a:lstStyle/>
                    <a:p>
                      <a:r>
                        <a:rPr lang="en-US" sz="1000"/>
                        <a:t>1</a:t>
                      </a:r>
                    </a:p>
                  </a:txBody>
                  <a:tcPr/>
                </a:tc>
                <a:tc>
                  <a:txBody>
                    <a:bodyPr/>
                    <a:lstStyle/>
                    <a:p>
                      <a:r>
                        <a:rPr lang="en-US" sz="1000"/>
                        <a:t>9</a:t>
                      </a:r>
                    </a:p>
                  </a:txBody>
                  <a:tcPr/>
                </a:tc>
                <a:tc>
                  <a:txBody>
                    <a:bodyPr/>
                    <a:lstStyle/>
                    <a:p>
                      <a:r>
                        <a:rPr lang="en-US" sz="1000"/>
                        <a:t>60</a:t>
                      </a:r>
                    </a:p>
                  </a:txBody>
                  <a:tcPr/>
                </a:tc>
                <a:extLst>
                  <a:ext uri="{0D108BD9-81ED-4DB2-BD59-A6C34878D82A}">
                    <a16:rowId xmlns:a16="http://schemas.microsoft.com/office/drawing/2014/main" val="77368778"/>
                  </a:ext>
                </a:extLst>
              </a:tr>
            </a:tbl>
          </a:graphicData>
        </a:graphic>
      </p:graphicFrame>
      <p:sp>
        <p:nvSpPr>
          <p:cNvPr id="4" name="Text Placeholder 3">
            <a:extLst>
              <a:ext uri="{FF2B5EF4-FFF2-40B4-BE49-F238E27FC236}">
                <a16:creationId xmlns:a16="http://schemas.microsoft.com/office/drawing/2014/main" id="{9E3BDB4F-EB5F-4CA6-B8CF-0B8C58E8482C}"/>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916641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5EABB-E114-4F69-A6FA-2A7C0CA36D66}"/>
              </a:ext>
            </a:extLst>
          </p:cNvPr>
          <p:cNvSpPr>
            <a:spLocks noGrp="1"/>
          </p:cNvSpPr>
          <p:nvPr>
            <p:ph type="title"/>
          </p:nvPr>
        </p:nvSpPr>
        <p:spPr/>
        <p:txBody>
          <a:bodyPr/>
          <a:lstStyle/>
          <a:p>
            <a:r>
              <a:rPr lang="en-US"/>
              <a:t>Facebook Own Posts Table | TGP The Generics Pharmacy - 1 of 26</a:t>
            </a:r>
          </a:p>
        </p:txBody>
      </p:sp>
      <p:graphicFrame>
        <p:nvGraphicFramePr>
          <p:cNvPr id="5" name="Table Placeholder 4">
            <a:extLst>
              <a:ext uri="{FF2B5EF4-FFF2-40B4-BE49-F238E27FC236}">
                <a16:creationId xmlns:a16="http://schemas.microsoft.com/office/drawing/2014/main" id="{17430DC5-4E39-4666-BBE7-16E293AE2561}"/>
              </a:ext>
            </a:extLst>
          </p:cNvPr>
          <p:cNvGraphicFramePr>
            <a:graphicFrameLocks noGrp="1"/>
          </p:cNvGraphicFramePr>
          <p:nvPr>
            <p:ph type="tbl" sz="quarter" idx="13"/>
            <p:extLst>
              <p:ext uri="{D42A27DB-BD31-4B8C-83A1-F6EECF244321}">
                <p14:modId xmlns:p14="http://schemas.microsoft.com/office/powerpoint/2010/main" val="303660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08111193"/>
                    </a:ext>
                  </a:extLst>
                </a:gridCol>
                <a:gridCol w="246888">
                  <a:extLst>
                    <a:ext uri="{9D8B030D-6E8A-4147-A177-3AD203B41FA5}">
                      <a16:colId xmlns:a16="http://schemas.microsoft.com/office/drawing/2014/main" val="1270662749"/>
                    </a:ext>
                  </a:extLst>
                </a:gridCol>
                <a:gridCol w="246888">
                  <a:extLst>
                    <a:ext uri="{9D8B030D-6E8A-4147-A177-3AD203B41FA5}">
                      <a16:colId xmlns:a16="http://schemas.microsoft.com/office/drawing/2014/main" val="921491848"/>
                    </a:ext>
                  </a:extLst>
                </a:gridCol>
                <a:gridCol w="246888">
                  <a:extLst>
                    <a:ext uri="{9D8B030D-6E8A-4147-A177-3AD203B41FA5}">
                      <a16:colId xmlns:a16="http://schemas.microsoft.com/office/drawing/2014/main" val="3161292295"/>
                    </a:ext>
                  </a:extLst>
                </a:gridCol>
                <a:gridCol w="246888">
                  <a:extLst>
                    <a:ext uri="{9D8B030D-6E8A-4147-A177-3AD203B41FA5}">
                      <a16:colId xmlns:a16="http://schemas.microsoft.com/office/drawing/2014/main" val="622169056"/>
                    </a:ext>
                  </a:extLst>
                </a:gridCol>
                <a:gridCol w="246888">
                  <a:extLst>
                    <a:ext uri="{9D8B030D-6E8A-4147-A177-3AD203B41FA5}">
                      <a16:colId xmlns:a16="http://schemas.microsoft.com/office/drawing/2014/main" val="2271735148"/>
                    </a:ext>
                  </a:extLst>
                </a:gridCol>
                <a:gridCol w="246888">
                  <a:extLst>
                    <a:ext uri="{9D8B030D-6E8A-4147-A177-3AD203B41FA5}">
                      <a16:colId xmlns:a16="http://schemas.microsoft.com/office/drawing/2014/main" val="342805499"/>
                    </a:ext>
                  </a:extLst>
                </a:gridCol>
                <a:gridCol w="246888">
                  <a:extLst>
                    <a:ext uri="{9D8B030D-6E8A-4147-A177-3AD203B41FA5}">
                      <a16:colId xmlns:a16="http://schemas.microsoft.com/office/drawing/2014/main" val="3378442225"/>
                    </a:ext>
                  </a:extLst>
                </a:gridCol>
                <a:gridCol w="246888">
                  <a:extLst>
                    <a:ext uri="{9D8B030D-6E8A-4147-A177-3AD203B41FA5}">
                      <a16:colId xmlns:a16="http://schemas.microsoft.com/office/drawing/2014/main" val="1248363318"/>
                    </a:ext>
                  </a:extLst>
                </a:gridCol>
                <a:gridCol w="246888">
                  <a:extLst>
                    <a:ext uri="{9D8B030D-6E8A-4147-A177-3AD203B41FA5}">
                      <a16:colId xmlns:a16="http://schemas.microsoft.com/office/drawing/2014/main" val="476872084"/>
                    </a:ext>
                  </a:extLst>
                </a:gridCol>
                <a:gridCol w="246888">
                  <a:extLst>
                    <a:ext uri="{9D8B030D-6E8A-4147-A177-3AD203B41FA5}">
                      <a16:colId xmlns:a16="http://schemas.microsoft.com/office/drawing/2014/main" val="1913208380"/>
                    </a:ext>
                  </a:extLst>
                </a:gridCol>
                <a:gridCol w="246888">
                  <a:extLst>
                    <a:ext uri="{9D8B030D-6E8A-4147-A177-3AD203B41FA5}">
                      <a16:colId xmlns:a16="http://schemas.microsoft.com/office/drawing/2014/main" val="2778922123"/>
                    </a:ext>
                  </a:extLst>
                </a:gridCol>
                <a:gridCol w="246888">
                  <a:extLst>
                    <a:ext uri="{9D8B030D-6E8A-4147-A177-3AD203B41FA5}">
                      <a16:colId xmlns:a16="http://schemas.microsoft.com/office/drawing/2014/main" val="861953024"/>
                    </a:ext>
                  </a:extLst>
                </a:gridCol>
                <a:gridCol w="246888">
                  <a:extLst>
                    <a:ext uri="{9D8B030D-6E8A-4147-A177-3AD203B41FA5}">
                      <a16:colId xmlns:a16="http://schemas.microsoft.com/office/drawing/2014/main" val="4274025047"/>
                    </a:ext>
                  </a:extLst>
                </a:gridCol>
                <a:gridCol w="246888">
                  <a:extLst>
                    <a:ext uri="{9D8B030D-6E8A-4147-A177-3AD203B41FA5}">
                      <a16:colId xmlns:a16="http://schemas.microsoft.com/office/drawing/2014/main" val="3718026948"/>
                    </a:ext>
                  </a:extLst>
                </a:gridCol>
                <a:gridCol w="246888">
                  <a:extLst>
                    <a:ext uri="{9D8B030D-6E8A-4147-A177-3AD203B41FA5}">
                      <a16:colId xmlns:a16="http://schemas.microsoft.com/office/drawing/2014/main" val="1488947672"/>
                    </a:ext>
                  </a:extLst>
                </a:gridCol>
                <a:gridCol w="246888">
                  <a:extLst>
                    <a:ext uri="{9D8B030D-6E8A-4147-A177-3AD203B41FA5}">
                      <a16:colId xmlns:a16="http://schemas.microsoft.com/office/drawing/2014/main" val="211833639"/>
                    </a:ext>
                  </a:extLst>
                </a:gridCol>
                <a:gridCol w="246888">
                  <a:extLst>
                    <a:ext uri="{9D8B030D-6E8A-4147-A177-3AD203B41FA5}">
                      <a16:colId xmlns:a16="http://schemas.microsoft.com/office/drawing/2014/main" val="1045828400"/>
                    </a:ext>
                  </a:extLst>
                </a:gridCol>
                <a:gridCol w="246888">
                  <a:extLst>
                    <a:ext uri="{9D8B030D-6E8A-4147-A177-3AD203B41FA5}">
                      <a16:colId xmlns:a16="http://schemas.microsoft.com/office/drawing/2014/main" val="1003098701"/>
                    </a:ext>
                  </a:extLst>
                </a:gridCol>
                <a:gridCol w="246888">
                  <a:extLst>
                    <a:ext uri="{9D8B030D-6E8A-4147-A177-3AD203B41FA5}">
                      <a16:colId xmlns:a16="http://schemas.microsoft.com/office/drawing/2014/main" val="2661000062"/>
                    </a:ext>
                  </a:extLst>
                </a:gridCol>
                <a:gridCol w="246888">
                  <a:extLst>
                    <a:ext uri="{9D8B030D-6E8A-4147-A177-3AD203B41FA5}">
                      <a16:colId xmlns:a16="http://schemas.microsoft.com/office/drawing/2014/main" val="3266702215"/>
                    </a:ext>
                  </a:extLst>
                </a:gridCol>
                <a:gridCol w="246888">
                  <a:extLst>
                    <a:ext uri="{9D8B030D-6E8A-4147-A177-3AD203B41FA5}">
                      <a16:colId xmlns:a16="http://schemas.microsoft.com/office/drawing/2014/main" val="2907226352"/>
                    </a:ext>
                  </a:extLst>
                </a:gridCol>
                <a:gridCol w="246888">
                  <a:extLst>
                    <a:ext uri="{9D8B030D-6E8A-4147-A177-3AD203B41FA5}">
                      <a16:colId xmlns:a16="http://schemas.microsoft.com/office/drawing/2014/main" val="995481376"/>
                    </a:ext>
                  </a:extLst>
                </a:gridCol>
                <a:gridCol w="246888">
                  <a:extLst>
                    <a:ext uri="{9D8B030D-6E8A-4147-A177-3AD203B41FA5}">
                      <a16:colId xmlns:a16="http://schemas.microsoft.com/office/drawing/2014/main" val="3906329159"/>
                    </a:ext>
                  </a:extLst>
                </a:gridCol>
                <a:gridCol w="246888">
                  <a:extLst>
                    <a:ext uri="{9D8B030D-6E8A-4147-A177-3AD203B41FA5}">
                      <a16:colId xmlns:a16="http://schemas.microsoft.com/office/drawing/2014/main" val="1768157056"/>
                    </a:ext>
                  </a:extLst>
                </a:gridCol>
                <a:gridCol w="246888">
                  <a:extLst>
                    <a:ext uri="{9D8B030D-6E8A-4147-A177-3AD203B41FA5}">
                      <a16:colId xmlns:a16="http://schemas.microsoft.com/office/drawing/2014/main" val="424003650"/>
                    </a:ext>
                  </a:extLst>
                </a:gridCol>
                <a:gridCol w="246888">
                  <a:extLst>
                    <a:ext uri="{9D8B030D-6E8A-4147-A177-3AD203B41FA5}">
                      <a16:colId xmlns:a16="http://schemas.microsoft.com/office/drawing/2014/main" val="2749994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40903372"/>
                  </a:ext>
                </a:extLst>
              </a:tr>
            </a:tbl>
          </a:graphicData>
        </a:graphic>
      </p:graphicFrame>
      <p:sp>
        <p:nvSpPr>
          <p:cNvPr id="4" name="Text Placeholder 3">
            <a:extLst>
              <a:ext uri="{FF2B5EF4-FFF2-40B4-BE49-F238E27FC236}">
                <a16:creationId xmlns:a16="http://schemas.microsoft.com/office/drawing/2014/main" id="{9838BEFF-ACDA-44A0-A687-A52C491CC5AF}"/>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815329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F1A82-9597-4233-B8BF-1B179124CE29}"/>
              </a:ext>
            </a:extLst>
          </p:cNvPr>
          <p:cNvSpPr>
            <a:spLocks noGrp="1"/>
          </p:cNvSpPr>
          <p:nvPr>
            <p:ph type="title"/>
          </p:nvPr>
        </p:nvSpPr>
        <p:spPr/>
        <p:txBody>
          <a:bodyPr/>
          <a:lstStyle/>
          <a:p>
            <a:r>
              <a:rPr lang="en-US"/>
              <a:t>Facebook Own Posts Table | TGP The Generics Pharmacy - 2 of 26</a:t>
            </a:r>
          </a:p>
        </p:txBody>
      </p:sp>
      <p:graphicFrame>
        <p:nvGraphicFramePr>
          <p:cNvPr id="5" name="Table Placeholder 4">
            <a:extLst>
              <a:ext uri="{FF2B5EF4-FFF2-40B4-BE49-F238E27FC236}">
                <a16:creationId xmlns:a16="http://schemas.microsoft.com/office/drawing/2014/main" id="{65CE0259-07A5-419F-8A31-B9A6501150E9}"/>
              </a:ext>
            </a:extLst>
          </p:cNvPr>
          <p:cNvGraphicFramePr>
            <a:graphicFrameLocks noGrp="1"/>
          </p:cNvGraphicFramePr>
          <p:nvPr>
            <p:ph type="tbl" sz="quarter" idx="13"/>
            <p:extLst>
              <p:ext uri="{D42A27DB-BD31-4B8C-83A1-F6EECF244321}">
                <p14:modId xmlns:p14="http://schemas.microsoft.com/office/powerpoint/2010/main" val="792715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78755063"/>
                    </a:ext>
                  </a:extLst>
                </a:gridCol>
                <a:gridCol w="246888">
                  <a:extLst>
                    <a:ext uri="{9D8B030D-6E8A-4147-A177-3AD203B41FA5}">
                      <a16:colId xmlns:a16="http://schemas.microsoft.com/office/drawing/2014/main" val="1176145301"/>
                    </a:ext>
                  </a:extLst>
                </a:gridCol>
                <a:gridCol w="246888">
                  <a:extLst>
                    <a:ext uri="{9D8B030D-6E8A-4147-A177-3AD203B41FA5}">
                      <a16:colId xmlns:a16="http://schemas.microsoft.com/office/drawing/2014/main" val="1283097220"/>
                    </a:ext>
                  </a:extLst>
                </a:gridCol>
                <a:gridCol w="246888">
                  <a:extLst>
                    <a:ext uri="{9D8B030D-6E8A-4147-A177-3AD203B41FA5}">
                      <a16:colId xmlns:a16="http://schemas.microsoft.com/office/drawing/2014/main" val="2875156528"/>
                    </a:ext>
                  </a:extLst>
                </a:gridCol>
                <a:gridCol w="246888">
                  <a:extLst>
                    <a:ext uri="{9D8B030D-6E8A-4147-A177-3AD203B41FA5}">
                      <a16:colId xmlns:a16="http://schemas.microsoft.com/office/drawing/2014/main" val="925163371"/>
                    </a:ext>
                  </a:extLst>
                </a:gridCol>
                <a:gridCol w="246888">
                  <a:extLst>
                    <a:ext uri="{9D8B030D-6E8A-4147-A177-3AD203B41FA5}">
                      <a16:colId xmlns:a16="http://schemas.microsoft.com/office/drawing/2014/main" val="4162365420"/>
                    </a:ext>
                  </a:extLst>
                </a:gridCol>
                <a:gridCol w="246888">
                  <a:extLst>
                    <a:ext uri="{9D8B030D-6E8A-4147-A177-3AD203B41FA5}">
                      <a16:colId xmlns:a16="http://schemas.microsoft.com/office/drawing/2014/main" val="723173324"/>
                    </a:ext>
                  </a:extLst>
                </a:gridCol>
                <a:gridCol w="246888">
                  <a:extLst>
                    <a:ext uri="{9D8B030D-6E8A-4147-A177-3AD203B41FA5}">
                      <a16:colId xmlns:a16="http://schemas.microsoft.com/office/drawing/2014/main" val="3178720272"/>
                    </a:ext>
                  </a:extLst>
                </a:gridCol>
                <a:gridCol w="246888">
                  <a:extLst>
                    <a:ext uri="{9D8B030D-6E8A-4147-A177-3AD203B41FA5}">
                      <a16:colId xmlns:a16="http://schemas.microsoft.com/office/drawing/2014/main" val="275391271"/>
                    </a:ext>
                  </a:extLst>
                </a:gridCol>
                <a:gridCol w="246888">
                  <a:extLst>
                    <a:ext uri="{9D8B030D-6E8A-4147-A177-3AD203B41FA5}">
                      <a16:colId xmlns:a16="http://schemas.microsoft.com/office/drawing/2014/main" val="1310314887"/>
                    </a:ext>
                  </a:extLst>
                </a:gridCol>
                <a:gridCol w="246888">
                  <a:extLst>
                    <a:ext uri="{9D8B030D-6E8A-4147-A177-3AD203B41FA5}">
                      <a16:colId xmlns:a16="http://schemas.microsoft.com/office/drawing/2014/main" val="726721279"/>
                    </a:ext>
                  </a:extLst>
                </a:gridCol>
                <a:gridCol w="246888">
                  <a:extLst>
                    <a:ext uri="{9D8B030D-6E8A-4147-A177-3AD203B41FA5}">
                      <a16:colId xmlns:a16="http://schemas.microsoft.com/office/drawing/2014/main" val="1577042064"/>
                    </a:ext>
                  </a:extLst>
                </a:gridCol>
                <a:gridCol w="246888">
                  <a:extLst>
                    <a:ext uri="{9D8B030D-6E8A-4147-A177-3AD203B41FA5}">
                      <a16:colId xmlns:a16="http://schemas.microsoft.com/office/drawing/2014/main" val="2999535737"/>
                    </a:ext>
                  </a:extLst>
                </a:gridCol>
                <a:gridCol w="246888">
                  <a:extLst>
                    <a:ext uri="{9D8B030D-6E8A-4147-A177-3AD203B41FA5}">
                      <a16:colId xmlns:a16="http://schemas.microsoft.com/office/drawing/2014/main" val="3159915974"/>
                    </a:ext>
                  </a:extLst>
                </a:gridCol>
                <a:gridCol w="246888">
                  <a:extLst>
                    <a:ext uri="{9D8B030D-6E8A-4147-A177-3AD203B41FA5}">
                      <a16:colId xmlns:a16="http://schemas.microsoft.com/office/drawing/2014/main" val="1549057927"/>
                    </a:ext>
                  </a:extLst>
                </a:gridCol>
                <a:gridCol w="246888">
                  <a:extLst>
                    <a:ext uri="{9D8B030D-6E8A-4147-A177-3AD203B41FA5}">
                      <a16:colId xmlns:a16="http://schemas.microsoft.com/office/drawing/2014/main" val="359733118"/>
                    </a:ext>
                  </a:extLst>
                </a:gridCol>
                <a:gridCol w="246888">
                  <a:extLst>
                    <a:ext uri="{9D8B030D-6E8A-4147-A177-3AD203B41FA5}">
                      <a16:colId xmlns:a16="http://schemas.microsoft.com/office/drawing/2014/main" val="3400039362"/>
                    </a:ext>
                  </a:extLst>
                </a:gridCol>
                <a:gridCol w="246888">
                  <a:extLst>
                    <a:ext uri="{9D8B030D-6E8A-4147-A177-3AD203B41FA5}">
                      <a16:colId xmlns:a16="http://schemas.microsoft.com/office/drawing/2014/main" val="2587010506"/>
                    </a:ext>
                  </a:extLst>
                </a:gridCol>
                <a:gridCol w="246888">
                  <a:extLst>
                    <a:ext uri="{9D8B030D-6E8A-4147-A177-3AD203B41FA5}">
                      <a16:colId xmlns:a16="http://schemas.microsoft.com/office/drawing/2014/main" val="3110527944"/>
                    </a:ext>
                  </a:extLst>
                </a:gridCol>
                <a:gridCol w="246888">
                  <a:extLst>
                    <a:ext uri="{9D8B030D-6E8A-4147-A177-3AD203B41FA5}">
                      <a16:colId xmlns:a16="http://schemas.microsoft.com/office/drawing/2014/main" val="3959365565"/>
                    </a:ext>
                  </a:extLst>
                </a:gridCol>
                <a:gridCol w="246888">
                  <a:extLst>
                    <a:ext uri="{9D8B030D-6E8A-4147-A177-3AD203B41FA5}">
                      <a16:colId xmlns:a16="http://schemas.microsoft.com/office/drawing/2014/main" val="1192775947"/>
                    </a:ext>
                  </a:extLst>
                </a:gridCol>
                <a:gridCol w="246888">
                  <a:extLst>
                    <a:ext uri="{9D8B030D-6E8A-4147-A177-3AD203B41FA5}">
                      <a16:colId xmlns:a16="http://schemas.microsoft.com/office/drawing/2014/main" val="2724940902"/>
                    </a:ext>
                  </a:extLst>
                </a:gridCol>
                <a:gridCol w="246888">
                  <a:extLst>
                    <a:ext uri="{9D8B030D-6E8A-4147-A177-3AD203B41FA5}">
                      <a16:colId xmlns:a16="http://schemas.microsoft.com/office/drawing/2014/main" val="3214754370"/>
                    </a:ext>
                  </a:extLst>
                </a:gridCol>
                <a:gridCol w="246888">
                  <a:extLst>
                    <a:ext uri="{9D8B030D-6E8A-4147-A177-3AD203B41FA5}">
                      <a16:colId xmlns:a16="http://schemas.microsoft.com/office/drawing/2014/main" val="2618949359"/>
                    </a:ext>
                  </a:extLst>
                </a:gridCol>
                <a:gridCol w="246888">
                  <a:extLst>
                    <a:ext uri="{9D8B030D-6E8A-4147-A177-3AD203B41FA5}">
                      <a16:colId xmlns:a16="http://schemas.microsoft.com/office/drawing/2014/main" val="1820301635"/>
                    </a:ext>
                  </a:extLst>
                </a:gridCol>
                <a:gridCol w="246888">
                  <a:extLst>
                    <a:ext uri="{9D8B030D-6E8A-4147-A177-3AD203B41FA5}">
                      <a16:colId xmlns:a16="http://schemas.microsoft.com/office/drawing/2014/main" val="2043226977"/>
                    </a:ext>
                  </a:extLst>
                </a:gridCol>
                <a:gridCol w="246888">
                  <a:extLst>
                    <a:ext uri="{9D8B030D-6E8A-4147-A177-3AD203B41FA5}">
                      <a16:colId xmlns:a16="http://schemas.microsoft.com/office/drawing/2014/main" val="3818540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57955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- 2018-06-28 16:27:26 </a:t>
                      </a:r>
                      <a:r>
                        <a:rPr kumimoji="0" lang="en-US" sz="1000" b="0" i="0" u="none" strike="noStrike" kern="1200" cap="none" spc="0" normalizeH="0" baseline="0" noProof="0">
                          <a:ln>
                            <a:noFill/>
                          </a:ln>
                          <a:solidFill>
                            <a:prstClr val="black"/>
                          </a:solidFill>
                          <a:effectLst/>
                          <a:uLnTx/>
                          <a:uFillTx/>
                          <a:latin typeface="+mn-lt"/>
                          <a:ea typeface="+mn-ea"/>
                          <a:cs typeface="+mn-cs"/>
                        </a:rPr>
                        <a:t> 
 Isang tulog nalang at nasa Zambales na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55465108"/>
                  </a:ext>
                </a:extLst>
              </a:tr>
            </a:tbl>
          </a:graphicData>
        </a:graphic>
      </p:graphicFrame>
      <p:sp>
        <p:nvSpPr>
          <p:cNvPr id="4" name="Text Placeholder 3">
            <a:extLst>
              <a:ext uri="{FF2B5EF4-FFF2-40B4-BE49-F238E27FC236}">
                <a16:creationId xmlns:a16="http://schemas.microsoft.com/office/drawing/2014/main" id="{609FD9AB-4797-48E2-A6F6-965086BB00C5}"/>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915159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9FCF4-8BB6-44F4-A633-4300AB88C3D3}"/>
              </a:ext>
            </a:extLst>
          </p:cNvPr>
          <p:cNvSpPr>
            <a:spLocks noGrp="1"/>
          </p:cNvSpPr>
          <p:nvPr>
            <p:ph type="title"/>
          </p:nvPr>
        </p:nvSpPr>
        <p:spPr/>
        <p:txBody>
          <a:bodyPr/>
          <a:lstStyle/>
          <a:p>
            <a:r>
              <a:rPr lang="en-US"/>
              <a:t>Facebook Own Posts Table | TGP The Generics Pharmacy - 3 of 26</a:t>
            </a:r>
          </a:p>
        </p:txBody>
      </p:sp>
      <p:graphicFrame>
        <p:nvGraphicFramePr>
          <p:cNvPr id="5" name="Table Placeholder 4">
            <a:extLst>
              <a:ext uri="{FF2B5EF4-FFF2-40B4-BE49-F238E27FC236}">
                <a16:creationId xmlns:a16="http://schemas.microsoft.com/office/drawing/2014/main" id="{B853D53E-5050-4012-96B2-52774BA14C05}"/>
              </a:ext>
            </a:extLst>
          </p:cNvPr>
          <p:cNvGraphicFramePr>
            <a:graphicFrameLocks noGrp="1"/>
          </p:cNvGraphicFramePr>
          <p:nvPr>
            <p:ph type="tbl" sz="quarter" idx="13"/>
            <p:extLst>
              <p:ext uri="{D42A27DB-BD31-4B8C-83A1-F6EECF244321}">
                <p14:modId xmlns:p14="http://schemas.microsoft.com/office/powerpoint/2010/main" val="1133728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3151060"/>
                    </a:ext>
                  </a:extLst>
                </a:gridCol>
                <a:gridCol w="246888">
                  <a:extLst>
                    <a:ext uri="{9D8B030D-6E8A-4147-A177-3AD203B41FA5}">
                      <a16:colId xmlns:a16="http://schemas.microsoft.com/office/drawing/2014/main" val="4083523912"/>
                    </a:ext>
                  </a:extLst>
                </a:gridCol>
                <a:gridCol w="246888">
                  <a:extLst>
                    <a:ext uri="{9D8B030D-6E8A-4147-A177-3AD203B41FA5}">
                      <a16:colId xmlns:a16="http://schemas.microsoft.com/office/drawing/2014/main" val="2263457963"/>
                    </a:ext>
                  </a:extLst>
                </a:gridCol>
                <a:gridCol w="246888">
                  <a:extLst>
                    <a:ext uri="{9D8B030D-6E8A-4147-A177-3AD203B41FA5}">
                      <a16:colId xmlns:a16="http://schemas.microsoft.com/office/drawing/2014/main" val="3917652343"/>
                    </a:ext>
                  </a:extLst>
                </a:gridCol>
                <a:gridCol w="246888">
                  <a:extLst>
                    <a:ext uri="{9D8B030D-6E8A-4147-A177-3AD203B41FA5}">
                      <a16:colId xmlns:a16="http://schemas.microsoft.com/office/drawing/2014/main" val="3425979560"/>
                    </a:ext>
                  </a:extLst>
                </a:gridCol>
                <a:gridCol w="246888">
                  <a:extLst>
                    <a:ext uri="{9D8B030D-6E8A-4147-A177-3AD203B41FA5}">
                      <a16:colId xmlns:a16="http://schemas.microsoft.com/office/drawing/2014/main" val="3310089972"/>
                    </a:ext>
                  </a:extLst>
                </a:gridCol>
                <a:gridCol w="246888">
                  <a:extLst>
                    <a:ext uri="{9D8B030D-6E8A-4147-A177-3AD203B41FA5}">
                      <a16:colId xmlns:a16="http://schemas.microsoft.com/office/drawing/2014/main" val="3411881080"/>
                    </a:ext>
                  </a:extLst>
                </a:gridCol>
                <a:gridCol w="246888">
                  <a:extLst>
                    <a:ext uri="{9D8B030D-6E8A-4147-A177-3AD203B41FA5}">
                      <a16:colId xmlns:a16="http://schemas.microsoft.com/office/drawing/2014/main" val="207034486"/>
                    </a:ext>
                  </a:extLst>
                </a:gridCol>
                <a:gridCol w="246888">
                  <a:extLst>
                    <a:ext uri="{9D8B030D-6E8A-4147-A177-3AD203B41FA5}">
                      <a16:colId xmlns:a16="http://schemas.microsoft.com/office/drawing/2014/main" val="879210857"/>
                    </a:ext>
                  </a:extLst>
                </a:gridCol>
                <a:gridCol w="246888">
                  <a:extLst>
                    <a:ext uri="{9D8B030D-6E8A-4147-A177-3AD203B41FA5}">
                      <a16:colId xmlns:a16="http://schemas.microsoft.com/office/drawing/2014/main" val="2718020347"/>
                    </a:ext>
                  </a:extLst>
                </a:gridCol>
                <a:gridCol w="246888">
                  <a:extLst>
                    <a:ext uri="{9D8B030D-6E8A-4147-A177-3AD203B41FA5}">
                      <a16:colId xmlns:a16="http://schemas.microsoft.com/office/drawing/2014/main" val="528461897"/>
                    </a:ext>
                  </a:extLst>
                </a:gridCol>
                <a:gridCol w="246888">
                  <a:extLst>
                    <a:ext uri="{9D8B030D-6E8A-4147-A177-3AD203B41FA5}">
                      <a16:colId xmlns:a16="http://schemas.microsoft.com/office/drawing/2014/main" val="788879533"/>
                    </a:ext>
                  </a:extLst>
                </a:gridCol>
                <a:gridCol w="246888">
                  <a:extLst>
                    <a:ext uri="{9D8B030D-6E8A-4147-A177-3AD203B41FA5}">
                      <a16:colId xmlns:a16="http://schemas.microsoft.com/office/drawing/2014/main" val="3216587756"/>
                    </a:ext>
                  </a:extLst>
                </a:gridCol>
                <a:gridCol w="246888">
                  <a:extLst>
                    <a:ext uri="{9D8B030D-6E8A-4147-A177-3AD203B41FA5}">
                      <a16:colId xmlns:a16="http://schemas.microsoft.com/office/drawing/2014/main" val="1801646126"/>
                    </a:ext>
                  </a:extLst>
                </a:gridCol>
                <a:gridCol w="246888">
                  <a:extLst>
                    <a:ext uri="{9D8B030D-6E8A-4147-A177-3AD203B41FA5}">
                      <a16:colId xmlns:a16="http://schemas.microsoft.com/office/drawing/2014/main" val="3437982008"/>
                    </a:ext>
                  </a:extLst>
                </a:gridCol>
                <a:gridCol w="246888">
                  <a:extLst>
                    <a:ext uri="{9D8B030D-6E8A-4147-A177-3AD203B41FA5}">
                      <a16:colId xmlns:a16="http://schemas.microsoft.com/office/drawing/2014/main" val="1013392629"/>
                    </a:ext>
                  </a:extLst>
                </a:gridCol>
                <a:gridCol w="246888">
                  <a:extLst>
                    <a:ext uri="{9D8B030D-6E8A-4147-A177-3AD203B41FA5}">
                      <a16:colId xmlns:a16="http://schemas.microsoft.com/office/drawing/2014/main" val="60946031"/>
                    </a:ext>
                  </a:extLst>
                </a:gridCol>
                <a:gridCol w="246888">
                  <a:extLst>
                    <a:ext uri="{9D8B030D-6E8A-4147-A177-3AD203B41FA5}">
                      <a16:colId xmlns:a16="http://schemas.microsoft.com/office/drawing/2014/main" val="205857376"/>
                    </a:ext>
                  </a:extLst>
                </a:gridCol>
                <a:gridCol w="246888">
                  <a:extLst>
                    <a:ext uri="{9D8B030D-6E8A-4147-A177-3AD203B41FA5}">
                      <a16:colId xmlns:a16="http://schemas.microsoft.com/office/drawing/2014/main" val="2951046521"/>
                    </a:ext>
                  </a:extLst>
                </a:gridCol>
                <a:gridCol w="246888">
                  <a:extLst>
                    <a:ext uri="{9D8B030D-6E8A-4147-A177-3AD203B41FA5}">
                      <a16:colId xmlns:a16="http://schemas.microsoft.com/office/drawing/2014/main" val="624433736"/>
                    </a:ext>
                  </a:extLst>
                </a:gridCol>
                <a:gridCol w="246888">
                  <a:extLst>
                    <a:ext uri="{9D8B030D-6E8A-4147-A177-3AD203B41FA5}">
                      <a16:colId xmlns:a16="http://schemas.microsoft.com/office/drawing/2014/main" val="1433915813"/>
                    </a:ext>
                  </a:extLst>
                </a:gridCol>
                <a:gridCol w="246888">
                  <a:extLst>
                    <a:ext uri="{9D8B030D-6E8A-4147-A177-3AD203B41FA5}">
                      <a16:colId xmlns:a16="http://schemas.microsoft.com/office/drawing/2014/main" val="3809864763"/>
                    </a:ext>
                  </a:extLst>
                </a:gridCol>
                <a:gridCol w="246888">
                  <a:extLst>
                    <a:ext uri="{9D8B030D-6E8A-4147-A177-3AD203B41FA5}">
                      <a16:colId xmlns:a16="http://schemas.microsoft.com/office/drawing/2014/main" val="1958886024"/>
                    </a:ext>
                  </a:extLst>
                </a:gridCol>
                <a:gridCol w="246888">
                  <a:extLst>
                    <a:ext uri="{9D8B030D-6E8A-4147-A177-3AD203B41FA5}">
                      <a16:colId xmlns:a16="http://schemas.microsoft.com/office/drawing/2014/main" val="792454451"/>
                    </a:ext>
                  </a:extLst>
                </a:gridCol>
                <a:gridCol w="246888">
                  <a:extLst>
                    <a:ext uri="{9D8B030D-6E8A-4147-A177-3AD203B41FA5}">
                      <a16:colId xmlns:a16="http://schemas.microsoft.com/office/drawing/2014/main" val="3895978351"/>
                    </a:ext>
                  </a:extLst>
                </a:gridCol>
                <a:gridCol w="246888">
                  <a:extLst>
                    <a:ext uri="{9D8B030D-6E8A-4147-A177-3AD203B41FA5}">
                      <a16:colId xmlns:a16="http://schemas.microsoft.com/office/drawing/2014/main" val="2724476579"/>
                    </a:ext>
                  </a:extLst>
                </a:gridCol>
                <a:gridCol w="246888">
                  <a:extLst>
                    <a:ext uri="{9D8B030D-6E8A-4147-A177-3AD203B41FA5}">
                      <a16:colId xmlns:a16="http://schemas.microsoft.com/office/drawing/2014/main" val="1443181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47758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- 2018-06-25 13:25:06 </a:t>
                      </a:r>
                      <a:r>
                        <a:rPr kumimoji="0" lang="en-US" sz="1000" b="0" i="0" u="none" strike="noStrike" kern="1200" cap="none" spc="0" normalizeH="0" baseline="0" noProof="0">
                          <a:ln>
                            <a:noFill/>
                          </a:ln>
                          <a:solidFill>
                            <a:prstClr val="black"/>
                          </a:solidFill>
                          <a:effectLst/>
                          <a:uLnTx/>
                          <a:uFillTx/>
                          <a:latin typeface="+mn-lt"/>
                          <a:ea typeface="+mn-ea"/>
                          <a:cs typeface="+mn-cs"/>
                        </a:rPr>
                        <a:t> 
 Samahan kami sa Sta. Cruz Zambales hatid ng Biyaheng TGPagpagaling + Wish Bus with Wish 107.5
Featuring Orange &amp; Lemons sa Hiling sa TGPagpagaling Concert. 
Sakay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21805837"/>
                  </a:ext>
                </a:extLst>
              </a:tr>
            </a:tbl>
          </a:graphicData>
        </a:graphic>
      </p:graphicFrame>
      <p:sp>
        <p:nvSpPr>
          <p:cNvPr id="4" name="Text Placeholder 3">
            <a:extLst>
              <a:ext uri="{FF2B5EF4-FFF2-40B4-BE49-F238E27FC236}">
                <a16:creationId xmlns:a16="http://schemas.microsoft.com/office/drawing/2014/main" id="{E82EAC9F-8299-4785-B7AB-00C84B1C7C16}"/>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6804897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E519-0847-47EC-9FA1-DF8932E1FBC9}"/>
              </a:ext>
            </a:extLst>
          </p:cNvPr>
          <p:cNvSpPr>
            <a:spLocks noGrp="1"/>
          </p:cNvSpPr>
          <p:nvPr>
            <p:ph type="title"/>
          </p:nvPr>
        </p:nvSpPr>
        <p:spPr/>
        <p:txBody>
          <a:bodyPr/>
          <a:lstStyle/>
          <a:p>
            <a:r>
              <a:rPr lang="en-US"/>
              <a:t>Facebook Own Posts Table | TGP The Generics Pharmacy - 4 of 26</a:t>
            </a:r>
          </a:p>
        </p:txBody>
      </p:sp>
      <p:graphicFrame>
        <p:nvGraphicFramePr>
          <p:cNvPr id="5" name="Table Placeholder 4">
            <a:extLst>
              <a:ext uri="{FF2B5EF4-FFF2-40B4-BE49-F238E27FC236}">
                <a16:creationId xmlns:a16="http://schemas.microsoft.com/office/drawing/2014/main" id="{BC3328E8-F6FA-4F23-9B2A-C7D33E8B08E2}"/>
              </a:ext>
            </a:extLst>
          </p:cNvPr>
          <p:cNvGraphicFramePr>
            <a:graphicFrameLocks noGrp="1"/>
          </p:cNvGraphicFramePr>
          <p:nvPr>
            <p:ph type="tbl" sz="quarter" idx="13"/>
            <p:extLst>
              <p:ext uri="{D42A27DB-BD31-4B8C-83A1-F6EECF244321}">
                <p14:modId xmlns:p14="http://schemas.microsoft.com/office/powerpoint/2010/main" val="2111148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24996151"/>
                    </a:ext>
                  </a:extLst>
                </a:gridCol>
                <a:gridCol w="246888">
                  <a:extLst>
                    <a:ext uri="{9D8B030D-6E8A-4147-A177-3AD203B41FA5}">
                      <a16:colId xmlns:a16="http://schemas.microsoft.com/office/drawing/2014/main" val="447504655"/>
                    </a:ext>
                  </a:extLst>
                </a:gridCol>
                <a:gridCol w="246888">
                  <a:extLst>
                    <a:ext uri="{9D8B030D-6E8A-4147-A177-3AD203B41FA5}">
                      <a16:colId xmlns:a16="http://schemas.microsoft.com/office/drawing/2014/main" val="2433423576"/>
                    </a:ext>
                  </a:extLst>
                </a:gridCol>
                <a:gridCol w="246888">
                  <a:extLst>
                    <a:ext uri="{9D8B030D-6E8A-4147-A177-3AD203B41FA5}">
                      <a16:colId xmlns:a16="http://schemas.microsoft.com/office/drawing/2014/main" val="3200583881"/>
                    </a:ext>
                  </a:extLst>
                </a:gridCol>
                <a:gridCol w="246888">
                  <a:extLst>
                    <a:ext uri="{9D8B030D-6E8A-4147-A177-3AD203B41FA5}">
                      <a16:colId xmlns:a16="http://schemas.microsoft.com/office/drawing/2014/main" val="3550362949"/>
                    </a:ext>
                  </a:extLst>
                </a:gridCol>
                <a:gridCol w="246888">
                  <a:extLst>
                    <a:ext uri="{9D8B030D-6E8A-4147-A177-3AD203B41FA5}">
                      <a16:colId xmlns:a16="http://schemas.microsoft.com/office/drawing/2014/main" val="3936302981"/>
                    </a:ext>
                  </a:extLst>
                </a:gridCol>
                <a:gridCol w="246888">
                  <a:extLst>
                    <a:ext uri="{9D8B030D-6E8A-4147-A177-3AD203B41FA5}">
                      <a16:colId xmlns:a16="http://schemas.microsoft.com/office/drawing/2014/main" val="2588480182"/>
                    </a:ext>
                  </a:extLst>
                </a:gridCol>
                <a:gridCol w="246888">
                  <a:extLst>
                    <a:ext uri="{9D8B030D-6E8A-4147-A177-3AD203B41FA5}">
                      <a16:colId xmlns:a16="http://schemas.microsoft.com/office/drawing/2014/main" val="3865634009"/>
                    </a:ext>
                  </a:extLst>
                </a:gridCol>
                <a:gridCol w="246888">
                  <a:extLst>
                    <a:ext uri="{9D8B030D-6E8A-4147-A177-3AD203B41FA5}">
                      <a16:colId xmlns:a16="http://schemas.microsoft.com/office/drawing/2014/main" val="3193204125"/>
                    </a:ext>
                  </a:extLst>
                </a:gridCol>
                <a:gridCol w="246888">
                  <a:extLst>
                    <a:ext uri="{9D8B030D-6E8A-4147-A177-3AD203B41FA5}">
                      <a16:colId xmlns:a16="http://schemas.microsoft.com/office/drawing/2014/main" val="3843428192"/>
                    </a:ext>
                  </a:extLst>
                </a:gridCol>
                <a:gridCol w="246888">
                  <a:extLst>
                    <a:ext uri="{9D8B030D-6E8A-4147-A177-3AD203B41FA5}">
                      <a16:colId xmlns:a16="http://schemas.microsoft.com/office/drawing/2014/main" val="4179922801"/>
                    </a:ext>
                  </a:extLst>
                </a:gridCol>
                <a:gridCol w="246888">
                  <a:extLst>
                    <a:ext uri="{9D8B030D-6E8A-4147-A177-3AD203B41FA5}">
                      <a16:colId xmlns:a16="http://schemas.microsoft.com/office/drawing/2014/main" val="2250278612"/>
                    </a:ext>
                  </a:extLst>
                </a:gridCol>
                <a:gridCol w="246888">
                  <a:extLst>
                    <a:ext uri="{9D8B030D-6E8A-4147-A177-3AD203B41FA5}">
                      <a16:colId xmlns:a16="http://schemas.microsoft.com/office/drawing/2014/main" val="291139027"/>
                    </a:ext>
                  </a:extLst>
                </a:gridCol>
                <a:gridCol w="246888">
                  <a:extLst>
                    <a:ext uri="{9D8B030D-6E8A-4147-A177-3AD203B41FA5}">
                      <a16:colId xmlns:a16="http://schemas.microsoft.com/office/drawing/2014/main" val="477601315"/>
                    </a:ext>
                  </a:extLst>
                </a:gridCol>
                <a:gridCol w="246888">
                  <a:extLst>
                    <a:ext uri="{9D8B030D-6E8A-4147-A177-3AD203B41FA5}">
                      <a16:colId xmlns:a16="http://schemas.microsoft.com/office/drawing/2014/main" val="3908169132"/>
                    </a:ext>
                  </a:extLst>
                </a:gridCol>
                <a:gridCol w="246888">
                  <a:extLst>
                    <a:ext uri="{9D8B030D-6E8A-4147-A177-3AD203B41FA5}">
                      <a16:colId xmlns:a16="http://schemas.microsoft.com/office/drawing/2014/main" val="1097209694"/>
                    </a:ext>
                  </a:extLst>
                </a:gridCol>
                <a:gridCol w="246888">
                  <a:extLst>
                    <a:ext uri="{9D8B030D-6E8A-4147-A177-3AD203B41FA5}">
                      <a16:colId xmlns:a16="http://schemas.microsoft.com/office/drawing/2014/main" val="3954527163"/>
                    </a:ext>
                  </a:extLst>
                </a:gridCol>
                <a:gridCol w="246888">
                  <a:extLst>
                    <a:ext uri="{9D8B030D-6E8A-4147-A177-3AD203B41FA5}">
                      <a16:colId xmlns:a16="http://schemas.microsoft.com/office/drawing/2014/main" val="823056162"/>
                    </a:ext>
                  </a:extLst>
                </a:gridCol>
                <a:gridCol w="246888">
                  <a:extLst>
                    <a:ext uri="{9D8B030D-6E8A-4147-A177-3AD203B41FA5}">
                      <a16:colId xmlns:a16="http://schemas.microsoft.com/office/drawing/2014/main" val="466369643"/>
                    </a:ext>
                  </a:extLst>
                </a:gridCol>
                <a:gridCol w="246888">
                  <a:extLst>
                    <a:ext uri="{9D8B030D-6E8A-4147-A177-3AD203B41FA5}">
                      <a16:colId xmlns:a16="http://schemas.microsoft.com/office/drawing/2014/main" val="3464660771"/>
                    </a:ext>
                  </a:extLst>
                </a:gridCol>
                <a:gridCol w="246888">
                  <a:extLst>
                    <a:ext uri="{9D8B030D-6E8A-4147-A177-3AD203B41FA5}">
                      <a16:colId xmlns:a16="http://schemas.microsoft.com/office/drawing/2014/main" val="613334099"/>
                    </a:ext>
                  </a:extLst>
                </a:gridCol>
                <a:gridCol w="246888">
                  <a:extLst>
                    <a:ext uri="{9D8B030D-6E8A-4147-A177-3AD203B41FA5}">
                      <a16:colId xmlns:a16="http://schemas.microsoft.com/office/drawing/2014/main" val="2667030243"/>
                    </a:ext>
                  </a:extLst>
                </a:gridCol>
                <a:gridCol w="246888">
                  <a:extLst>
                    <a:ext uri="{9D8B030D-6E8A-4147-A177-3AD203B41FA5}">
                      <a16:colId xmlns:a16="http://schemas.microsoft.com/office/drawing/2014/main" val="4158029758"/>
                    </a:ext>
                  </a:extLst>
                </a:gridCol>
                <a:gridCol w="246888">
                  <a:extLst>
                    <a:ext uri="{9D8B030D-6E8A-4147-A177-3AD203B41FA5}">
                      <a16:colId xmlns:a16="http://schemas.microsoft.com/office/drawing/2014/main" val="3899291097"/>
                    </a:ext>
                  </a:extLst>
                </a:gridCol>
                <a:gridCol w="246888">
                  <a:extLst>
                    <a:ext uri="{9D8B030D-6E8A-4147-A177-3AD203B41FA5}">
                      <a16:colId xmlns:a16="http://schemas.microsoft.com/office/drawing/2014/main" val="2882994223"/>
                    </a:ext>
                  </a:extLst>
                </a:gridCol>
                <a:gridCol w="246888">
                  <a:extLst>
                    <a:ext uri="{9D8B030D-6E8A-4147-A177-3AD203B41FA5}">
                      <a16:colId xmlns:a16="http://schemas.microsoft.com/office/drawing/2014/main" val="1524104005"/>
                    </a:ext>
                  </a:extLst>
                </a:gridCol>
                <a:gridCol w="246888">
                  <a:extLst>
                    <a:ext uri="{9D8B030D-6E8A-4147-A177-3AD203B41FA5}">
                      <a16:colId xmlns:a16="http://schemas.microsoft.com/office/drawing/2014/main" val="2507988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17597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- 2018-06-21 13:26:34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20211520"/>
                  </a:ext>
                </a:extLst>
              </a:tr>
            </a:tbl>
          </a:graphicData>
        </a:graphic>
      </p:graphicFrame>
      <p:sp>
        <p:nvSpPr>
          <p:cNvPr id="4" name="Text Placeholder 3">
            <a:extLst>
              <a:ext uri="{FF2B5EF4-FFF2-40B4-BE49-F238E27FC236}">
                <a16:creationId xmlns:a16="http://schemas.microsoft.com/office/drawing/2014/main" id="{032A6A66-5443-49D0-B361-97A6849E8D1D}"/>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7950991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156B0-6110-4567-A895-003BF98D8780}"/>
              </a:ext>
            </a:extLst>
          </p:cNvPr>
          <p:cNvSpPr>
            <a:spLocks noGrp="1"/>
          </p:cNvSpPr>
          <p:nvPr>
            <p:ph type="title"/>
          </p:nvPr>
        </p:nvSpPr>
        <p:spPr/>
        <p:txBody>
          <a:bodyPr/>
          <a:lstStyle/>
          <a:p>
            <a:r>
              <a:rPr lang="en-US"/>
              <a:t>Facebook Own Posts Table | TGP The Generics Pharmacy - 5 of 26</a:t>
            </a:r>
          </a:p>
        </p:txBody>
      </p:sp>
      <p:graphicFrame>
        <p:nvGraphicFramePr>
          <p:cNvPr id="5" name="Table Placeholder 4">
            <a:extLst>
              <a:ext uri="{FF2B5EF4-FFF2-40B4-BE49-F238E27FC236}">
                <a16:creationId xmlns:a16="http://schemas.microsoft.com/office/drawing/2014/main" id="{08991C27-3794-4123-B326-FC0022ED7D27}"/>
              </a:ext>
            </a:extLst>
          </p:cNvPr>
          <p:cNvGraphicFramePr>
            <a:graphicFrameLocks noGrp="1"/>
          </p:cNvGraphicFramePr>
          <p:nvPr>
            <p:ph type="tbl" sz="quarter" idx="13"/>
            <p:extLst>
              <p:ext uri="{D42A27DB-BD31-4B8C-83A1-F6EECF244321}">
                <p14:modId xmlns:p14="http://schemas.microsoft.com/office/powerpoint/2010/main" val="3986499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3416838"/>
                    </a:ext>
                  </a:extLst>
                </a:gridCol>
                <a:gridCol w="246888">
                  <a:extLst>
                    <a:ext uri="{9D8B030D-6E8A-4147-A177-3AD203B41FA5}">
                      <a16:colId xmlns:a16="http://schemas.microsoft.com/office/drawing/2014/main" val="2357422864"/>
                    </a:ext>
                  </a:extLst>
                </a:gridCol>
                <a:gridCol w="246888">
                  <a:extLst>
                    <a:ext uri="{9D8B030D-6E8A-4147-A177-3AD203B41FA5}">
                      <a16:colId xmlns:a16="http://schemas.microsoft.com/office/drawing/2014/main" val="3649492813"/>
                    </a:ext>
                  </a:extLst>
                </a:gridCol>
                <a:gridCol w="246888">
                  <a:extLst>
                    <a:ext uri="{9D8B030D-6E8A-4147-A177-3AD203B41FA5}">
                      <a16:colId xmlns:a16="http://schemas.microsoft.com/office/drawing/2014/main" val="966249404"/>
                    </a:ext>
                  </a:extLst>
                </a:gridCol>
                <a:gridCol w="246888">
                  <a:extLst>
                    <a:ext uri="{9D8B030D-6E8A-4147-A177-3AD203B41FA5}">
                      <a16:colId xmlns:a16="http://schemas.microsoft.com/office/drawing/2014/main" val="3576746779"/>
                    </a:ext>
                  </a:extLst>
                </a:gridCol>
                <a:gridCol w="246888">
                  <a:extLst>
                    <a:ext uri="{9D8B030D-6E8A-4147-A177-3AD203B41FA5}">
                      <a16:colId xmlns:a16="http://schemas.microsoft.com/office/drawing/2014/main" val="1724057340"/>
                    </a:ext>
                  </a:extLst>
                </a:gridCol>
                <a:gridCol w="246888">
                  <a:extLst>
                    <a:ext uri="{9D8B030D-6E8A-4147-A177-3AD203B41FA5}">
                      <a16:colId xmlns:a16="http://schemas.microsoft.com/office/drawing/2014/main" val="2776107192"/>
                    </a:ext>
                  </a:extLst>
                </a:gridCol>
                <a:gridCol w="246888">
                  <a:extLst>
                    <a:ext uri="{9D8B030D-6E8A-4147-A177-3AD203B41FA5}">
                      <a16:colId xmlns:a16="http://schemas.microsoft.com/office/drawing/2014/main" val="3182713655"/>
                    </a:ext>
                  </a:extLst>
                </a:gridCol>
                <a:gridCol w="246888">
                  <a:extLst>
                    <a:ext uri="{9D8B030D-6E8A-4147-A177-3AD203B41FA5}">
                      <a16:colId xmlns:a16="http://schemas.microsoft.com/office/drawing/2014/main" val="187434996"/>
                    </a:ext>
                  </a:extLst>
                </a:gridCol>
                <a:gridCol w="246888">
                  <a:extLst>
                    <a:ext uri="{9D8B030D-6E8A-4147-A177-3AD203B41FA5}">
                      <a16:colId xmlns:a16="http://schemas.microsoft.com/office/drawing/2014/main" val="365486698"/>
                    </a:ext>
                  </a:extLst>
                </a:gridCol>
                <a:gridCol w="246888">
                  <a:extLst>
                    <a:ext uri="{9D8B030D-6E8A-4147-A177-3AD203B41FA5}">
                      <a16:colId xmlns:a16="http://schemas.microsoft.com/office/drawing/2014/main" val="55396412"/>
                    </a:ext>
                  </a:extLst>
                </a:gridCol>
                <a:gridCol w="246888">
                  <a:extLst>
                    <a:ext uri="{9D8B030D-6E8A-4147-A177-3AD203B41FA5}">
                      <a16:colId xmlns:a16="http://schemas.microsoft.com/office/drawing/2014/main" val="1992186101"/>
                    </a:ext>
                  </a:extLst>
                </a:gridCol>
                <a:gridCol w="246888">
                  <a:extLst>
                    <a:ext uri="{9D8B030D-6E8A-4147-A177-3AD203B41FA5}">
                      <a16:colId xmlns:a16="http://schemas.microsoft.com/office/drawing/2014/main" val="3714365470"/>
                    </a:ext>
                  </a:extLst>
                </a:gridCol>
                <a:gridCol w="246888">
                  <a:extLst>
                    <a:ext uri="{9D8B030D-6E8A-4147-A177-3AD203B41FA5}">
                      <a16:colId xmlns:a16="http://schemas.microsoft.com/office/drawing/2014/main" val="367504866"/>
                    </a:ext>
                  </a:extLst>
                </a:gridCol>
                <a:gridCol w="246888">
                  <a:extLst>
                    <a:ext uri="{9D8B030D-6E8A-4147-A177-3AD203B41FA5}">
                      <a16:colId xmlns:a16="http://schemas.microsoft.com/office/drawing/2014/main" val="1956125004"/>
                    </a:ext>
                  </a:extLst>
                </a:gridCol>
                <a:gridCol w="246888">
                  <a:extLst>
                    <a:ext uri="{9D8B030D-6E8A-4147-A177-3AD203B41FA5}">
                      <a16:colId xmlns:a16="http://schemas.microsoft.com/office/drawing/2014/main" val="438041071"/>
                    </a:ext>
                  </a:extLst>
                </a:gridCol>
                <a:gridCol w="246888">
                  <a:extLst>
                    <a:ext uri="{9D8B030D-6E8A-4147-A177-3AD203B41FA5}">
                      <a16:colId xmlns:a16="http://schemas.microsoft.com/office/drawing/2014/main" val="329365074"/>
                    </a:ext>
                  </a:extLst>
                </a:gridCol>
                <a:gridCol w="246888">
                  <a:extLst>
                    <a:ext uri="{9D8B030D-6E8A-4147-A177-3AD203B41FA5}">
                      <a16:colId xmlns:a16="http://schemas.microsoft.com/office/drawing/2014/main" val="3068563146"/>
                    </a:ext>
                  </a:extLst>
                </a:gridCol>
                <a:gridCol w="246888">
                  <a:extLst>
                    <a:ext uri="{9D8B030D-6E8A-4147-A177-3AD203B41FA5}">
                      <a16:colId xmlns:a16="http://schemas.microsoft.com/office/drawing/2014/main" val="1262195618"/>
                    </a:ext>
                  </a:extLst>
                </a:gridCol>
                <a:gridCol w="246888">
                  <a:extLst>
                    <a:ext uri="{9D8B030D-6E8A-4147-A177-3AD203B41FA5}">
                      <a16:colId xmlns:a16="http://schemas.microsoft.com/office/drawing/2014/main" val="1854474119"/>
                    </a:ext>
                  </a:extLst>
                </a:gridCol>
                <a:gridCol w="246888">
                  <a:extLst>
                    <a:ext uri="{9D8B030D-6E8A-4147-A177-3AD203B41FA5}">
                      <a16:colId xmlns:a16="http://schemas.microsoft.com/office/drawing/2014/main" val="2545455348"/>
                    </a:ext>
                  </a:extLst>
                </a:gridCol>
                <a:gridCol w="246888">
                  <a:extLst>
                    <a:ext uri="{9D8B030D-6E8A-4147-A177-3AD203B41FA5}">
                      <a16:colId xmlns:a16="http://schemas.microsoft.com/office/drawing/2014/main" val="21285140"/>
                    </a:ext>
                  </a:extLst>
                </a:gridCol>
                <a:gridCol w="246888">
                  <a:extLst>
                    <a:ext uri="{9D8B030D-6E8A-4147-A177-3AD203B41FA5}">
                      <a16:colId xmlns:a16="http://schemas.microsoft.com/office/drawing/2014/main" val="3688573571"/>
                    </a:ext>
                  </a:extLst>
                </a:gridCol>
                <a:gridCol w="246888">
                  <a:extLst>
                    <a:ext uri="{9D8B030D-6E8A-4147-A177-3AD203B41FA5}">
                      <a16:colId xmlns:a16="http://schemas.microsoft.com/office/drawing/2014/main" val="3979860749"/>
                    </a:ext>
                  </a:extLst>
                </a:gridCol>
                <a:gridCol w="246888">
                  <a:extLst>
                    <a:ext uri="{9D8B030D-6E8A-4147-A177-3AD203B41FA5}">
                      <a16:colId xmlns:a16="http://schemas.microsoft.com/office/drawing/2014/main" val="1666691271"/>
                    </a:ext>
                  </a:extLst>
                </a:gridCol>
                <a:gridCol w="246888">
                  <a:extLst>
                    <a:ext uri="{9D8B030D-6E8A-4147-A177-3AD203B41FA5}">
                      <a16:colId xmlns:a16="http://schemas.microsoft.com/office/drawing/2014/main" val="3583059921"/>
                    </a:ext>
                  </a:extLst>
                </a:gridCol>
                <a:gridCol w="246888">
                  <a:extLst>
                    <a:ext uri="{9D8B030D-6E8A-4147-A177-3AD203B41FA5}">
                      <a16:colId xmlns:a16="http://schemas.microsoft.com/office/drawing/2014/main" val="1799098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28649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- 2018-06-21 09:12:52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at Alaminos Pangasinan!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30092329"/>
                  </a:ext>
                </a:extLst>
              </a:tr>
            </a:tbl>
          </a:graphicData>
        </a:graphic>
      </p:graphicFrame>
      <p:sp>
        <p:nvSpPr>
          <p:cNvPr id="4" name="Text Placeholder 3">
            <a:extLst>
              <a:ext uri="{FF2B5EF4-FFF2-40B4-BE49-F238E27FC236}">
                <a16:creationId xmlns:a16="http://schemas.microsoft.com/office/drawing/2014/main" id="{584C70FD-BA56-4D42-B5C2-E037EDC48B3A}"/>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156037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B57B7-483A-4A3D-B1A5-CA144F3A1FDF}"/>
              </a:ext>
            </a:extLst>
          </p:cNvPr>
          <p:cNvSpPr>
            <a:spLocks noGrp="1"/>
          </p:cNvSpPr>
          <p:nvPr>
            <p:ph type="title"/>
          </p:nvPr>
        </p:nvSpPr>
        <p:spPr/>
        <p:txBody>
          <a:bodyPr/>
          <a:lstStyle/>
          <a:p>
            <a:r>
              <a:rPr lang="en-US"/>
              <a:t>Facebook Own Posts Table | TGP The Generics Pharmacy - 6 of 26</a:t>
            </a:r>
          </a:p>
        </p:txBody>
      </p:sp>
      <p:graphicFrame>
        <p:nvGraphicFramePr>
          <p:cNvPr id="5" name="Table Placeholder 4">
            <a:extLst>
              <a:ext uri="{FF2B5EF4-FFF2-40B4-BE49-F238E27FC236}">
                <a16:creationId xmlns:a16="http://schemas.microsoft.com/office/drawing/2014/main" id="{6D003BA8-B15A-4667-B827-FD3A8F0F75A1}"/>
              </a:ext>
            </a:extLst>
          </p:cNvPr>
          <p:cNvGraphicFramePr>
            <a:graphicFrameLocks noGrp="1"/>
          </p:cNvGraphicFramePr>
          <p:nvPr>
            <p:ph type="tbl" sz="quarter" idx="13"/>
            <p:extLst>
              <p:ext uri="{D42A27DB-BD31-4B8C-83A1-F6EECF244321}">
                <p14:modId xmlns:p14="http://schemas.microsoft.com/office/powerpoint/2010/main" val="836323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48851931"/>
                    </a:ext>
                  </a:extLst>
                </a:gridCol>
                <a:gridCol w="246888">
                  <a:extLst>
                    <a:ext uri="{9D8B030D-6E8A-4147-A177-3AD203B41FA5}">
                      <a16:colId xmlns:a16="http://schemas.microsoft.com/office/drawing/2014/main" val="4021346760"/>
                    </a:ext>
                  </a:extLst>
                </a:gridCol>
                <a:gridCol w="246888">
                  <a:extLst>
                    <a:ext uri="{9D8B030D-6E8A-4147-A177-3AD203B41FA5}">
                      <a16:colId xmlns:a16="http://schemas.microsoft.com/office/drawing/2014/main" val="2770921921"/>
                    </a:ext>
                  </a:extLst>
                </a:gridCol>
                <a:gridCol w="246888">
                  <a:extLst>
                    <a:ext uri="{9D8B030D-6E8A-4147-A177-3AD203B41FA5}">
                      <a16:colId xmlns:a16="http://schemas.microsoft.com/office/drawing/2014/main" val="3607265828"/>
                    </a:ext>
                  </a:extLst>
                </a:gridCol>
                <a:gridCol w="246888">
                  <a:extLst>
                    <a:ext uri="{9D8B030D-6E8A-4147-A177-3AD203B41FA5}">
                      <a16:colId xmlns:a16="http://schemas.microsoft.com/office/drawing/2014/main" val="2279490508"/>
                    </a:ext>
                  </a:extLst>
                </a:gridCol>
                <a:gridCol w="246888">
                  <a:extLst>
                    <a:ext uri="{9D8B030D-6E8A-4147-A177-3AD203B41FA5}">
                      <a16:colId xmlns:a16="http://schemas.microsoft.com/office/drawing/2014/main" val="3177583287"/>
                    </a:ext>
                  </a:extLst>
                </a:gridCol>
                <a:gridCol w="246888">
                  <a:extLst>
                    <a:ext uri="{9D8B030D-6E8A-4147-A177-3AD203B41FA5}">
                      <a16:colId xmlns:a16="http://schemas.microsoft.com/office/drawing/2014/main" val="1943199021"/>
                    </a:ext>
                  </a:extLst>
                </a:gridCol>
                <a:gridCol w="246888">
                  <a:extLst>
                    <a:ext uri="{9D8B030D-6E8A-4147-A177-3AD203B41FA5}">
                      <a16:colId xmlns:a16="http://schemas.microsoft.com/office/drawing/2014/main" val="1012687171"/>
                    </a:ext>
                  </a:extLst>
                </a:gridCol>
                <a:gridCol w="246888">
                  <a:extLst>
                    <a:ext uri="{9D8B030D-6E8A-4147-A177-3AD203B41FA5}">
                      <a16:colId xmlns:a16="http://schemas.microsoft.com/office/drawing/2014/main" val="1649551178"/>
                    </a:ext>
                  </a:extLst>
                </a:gridCol>
                <a:gridCol w="246888">
                  <a:extLst>
                    <a:ext uri="{9D8B030D-6E8A-4147-A177-3AD203B41FA5}">
                      <a16:colId xmlns:a16="http://schemas.microsoft.com/office/drawing/2014/main" val="3679947232"/>
                    </a:ext>
                  </a:extLst>
                </a:gridCol>
                <a:gridCol w="246888">
                  <a:extLst>
                    <a:ext uri="{9D8B030D-6E8A-4147-A177-3AD203B41FA5}">
                      <a16:colId xmlns:a16="http://schemas.microsoft.com/office/drawing/2014/main" val="2853287089"/>
                    </a:ext>
                  </a:extLst>
                </a:gridCol>
                <a:gridCol w="246888">
                  <a:extLst>
                    <a:ext uri="{9D8B030D-6E8A-4147-A177-3AD203B41FA5}">
                      <a16:colId xmlns:a16="http://schemas.microsoft.com/office/drawing/2014/main" val="3863511894"/>
                    </a:ext>
                  </a:extLst>
                </a:gridCol>
                <a:gridCol w="246888">
                  <a:extLst>
                    <a:ext uri="{9D8B030D-6E8A-4147-A177-3AD203B41FA5}">
                      <a16:colId xmlns:a16="http://schemas.microsoft.com/office/drawing/2014/main" val="1880300736"/>
                    </a:ext>
                  </a:extLst>
                </a:gridCol>
                <a:gridCol w="246888">
                  <a:extLst>
                    <a:ext uri="{9D8B030D-6E8A-4147-A177-3AD203B41FA5}">
                      <a16:colId xmlns:a16="http://schemas.microsoft.com/office/drawing/2014/main" val="1564997875"/>
                    </a:ext>
                  </a:extLst>
                </a:gridCol>
                <a:gridCol w="246888">
                  <a:extLst>
                    <a:ext uri="{9D8B030D-6E8A-4147-A177-3AD203B41FA5}">
                      <a16:colId xmlns:a16="http://schemas.microsoft.com/office/drawing/2014/main" val="2635664585"/>
                    </a:ext>
                  </a:extLst>
                </a:gridCol>
                <a:gridCol w="246888">
                  <a:extLst>
                    <a:ext uri="{9D8B030D-6E8A-4147-A177-3AD203B41FA5}">
                      <a16:colId xmlns:a16="http://schemas.microsoft.com/office/drawing/2014/main" val="3820108935"/>
                    </a:ext>
                  </a:extLst>
                </a:gridCol>
                <a:gridCol w="246888">
                  <a:extLst>
                    <a:ext uri="{9D8B030D-6E8A-4147-A177-3AD203B41FA5}">
                      <a16:colId xmlns:a16="http://schemas.microsoft.com/office/drawing/2014/main" val="2437512105"/>
                    </a:ext>
                  </a:extLst>
                </a:gridCol>
                <a:gridCol w="246888">
                  <a:extLst>
                    <a:ext uri="{9D8B030D-6E8A-4147-A177-3AD203B41FA5}">
                      <a16:colId xmlns:a16="http://schemas.microsoft.com/office/drawing/2014/main" val="3395334409"/>
                    </a:ext>
                  </a:extLst>
                </a:gridCol>
                <a:gridCol w="246888">
                  <a:extLst>
                    <a:ext uri="{9D8B030D-6E8A-4147-A177-3AD203B41FA5}">
                      <a16:colId xmlns:a16="http://schemas.microsoft.com/office/drawing/2014/main" val="1673173572"/>
                    </a:ext>
                  </a:extLst>
                </a:gridCol>
                <a:gridCol w="246888">
                  <a:extLst>
                    <a:ext uri="{9D8B030D-6E8A-4147-A177-3AD203B41FA5}">
                      <a16:colId xmlns:a16="http://schemas.microsoft.com/office/drawing/2014/main" val="3266352382"/>
                    </a:ext>
                  </a:extLst>
                </a:gridCol>
                <a:gridCol w="246888">
                  <a:extLst>
                    <a:ext uri="{9D8B030D-6E8A-4147-A177-3AD203B41FA5}">
                      <a16:colId xmlns:a16="http://schemas.microsoft.com/office/drawing/2014/main" val="1082144558"/>
                    </a:ext>
                  </a:extLst>
                </a:gridCol>
                <a:gridCol w="246888">
                  <a:extLst>
                    <a:ext uri="{9D8B030D-6E8A-4147-A177-3AD203B41FA5}">
                      <a16:colId xmlns:a16="http://schemas.microsoft.com/office/drawing/2014/main" val="287672018"/>
                    </a:ext>
                  </a:extLst>
                </a:gridCol>
                <a:gridCol w="246888">
                  <a:extLst>
                    <a:ext uri="{9D8B030D-6E8A-4147-A177-3AD203B41FA5}">
                      <a16:colId xmlns:a16="http://schemas.microsoft.com/office/drawing/2014/main" val="3304301570"/>
                    </a:ext>
                  </a:extLst>
                </a:gridCol>
                <a:gridCol w="246888">
                  <a:extLst>
                    <a:ext uri="{9D8B030D-6E8A-4147-A177-3AD203B41FA5}">
                      <a16:colId xmlns:a16="http://schemas.microsoft.com/office/drawing/2014/main" val="3999431629"/>
                    </a:ext>
                  </a:extLst>
                </a:gridCol>
                <a:gridCol w="246888">
                  <a:extLst>
                    <a:ext uri="{9D8B030D-6E8A-4147-A177-3AD203B41FA5}">
                      <a16:colId xmlns:a16="http://schemas.microsoft.com/office/drawing/2014/main" val="1175522238"/>
                    </a:ext>
                  </a:extLst>
                </a:gridCol>
                <a:gridCol w="246888">
                  <a:extLst>
                    <a:ext uri="{9D8B030D-6E8A-4147-A177-3AD203B41FA5}">
                      <a16:colId xmlns:a16="http://schemas.microsoft.com/office/drawing/2014/main" val="2775064352"/>
                    </a:ext>
                  </a:extLst>
                </a:gridCol>
                <a:gridCol w="246888">
                  <a:extLst>
                    <a:ext uri="{9D8B030D-6E8A-4147-A177-3AD203B41FA5}">
                      <a16:colId xmlns:a16="http://schemas.microsoft.com/office/drawing/2014/main" val="361302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7913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- 2018-06-20 17:26:28 </a:t>
                      </a:r>
                      <a:r>
                        <a:rPr kumimoji="0" lang="en-US" sz="1000" b="0" i="0" u="none" strike="noStrike" kern="1200" cap="none" spc="0" normalizeH="0" baseline="0" noProof="0">
                          <a:ln>
                            <a:noFill/>
                          </a:ln>
                          <a:solidFill>
                            <a:prstClr val="black"/>
                          </a:solidFill>
                          <a:effectLst/>
                          <a:uLnTx/>
                          <a:uFillTx/>
                          <a:latin typeface="+mn-lt"/>
                          <a:ea typeface="+mn-ea"/>
                          <a:cs typeface="+mn-cs"/>
                        </a:rPr>
                        <a:t> 
 Suportahan ang aming 'TGPagpagaling ng Pilipinas' campaign nomination sa PANAta Awards!
Ang TGP The Generics Pharmacy ay finalist sa mga sumusunod na category: 'Excellence in Brand Bravery' and 'Excellence in Brand Positioning'. Bumoto lamang sa FB Messenger.
1. Go to FB Messenger App and type on the search bar @panaphl
2. Click on the PANA messenger account and press "Get Started"
3. Click on the "Brand Positioning" category. 
4. Look for the TGPagpagaling Campaign and press "Vote"
Voting is until June 30, 2018. Salamat sa patuloy ninyong pagtangkilik!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64207841"/>
                  </a:ext>
                </a:extLst>
              </a:tr>
            </a:tbl>
          </a:graphicData>
        </a:graphic>
      </p:graphicFrame>
      <p:sp>
        <p:nvSpPr>
          <p:cNvPr id="4" name="Text Placeholder 3">
            <a:extLst>
              <a:ext uri="{FF2B5EF4-FFF2-40B4-BE49-F238E27FC236}">
                <a16:creationId xmlns:a16="http://schemas.microsoft.com/office/drawing/2014/main" id="{48CE2280-361D-4CD5-8DCD-F242CCFD77BF}"/>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0568287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78D1C-7016-438B-B2D2-40720C7D3FCC}"/>
              </a:ext>
            </a:extLst>
          </p:cNvPr>
          <p:cNvSpPr>
            <a:spLocks noGrp="1"/>
          </p:cNvSpPr>
          <p:nvPr>
            <p:ph type="title"/>
          </p:nvPr>
        </p:nvSpPr>
        <p:spPr/>
        <p:txBody>
          <a:bodyPr/>
          <a:lstStyle/>
          <a:p>
            <a:r>
              <a:rPr lang="en-US"/>
              <a:t>Facebook Own Posts Table | TGP The Generics Pharmacy - 7 of 26</a:t>
            </a:r>
          </a:p>
        </p:txBody>
      </p:sp>
      <p:graphicFrame>
        <p:nvGraphicFramePr>
          <p:cNvPr id="5" name="Table Placeholder 4">
            <a:extLst>
              <a:ext uri="{FF2B5EF4-FFF2-40B4-BE49-F238E27FC236}">
                <a16:creationId xmlns:a16="http://schemas.microsoft.com/office/drawing/2014/main" id="{EC399048-C08E-4E82-84C7-0F7CF14B4244}"/>
              </a:ext>
            </a:extLst>
          </p:cNvPr>
          <p:cNvGraphicFramePr>
            <a:graphicFrameLocks noGrp="1"/>
          </p:cNvGraphicFramePr>
          <p:nvPr>
            <p:ph type="tbl" sz="quarter" idx="13"/>
            <p:extLst>
              <p:ext uri="{D42A27DB-BD31-4B8C-83A1-F6EECF244321}">
                <p14:modId xmlns:p14="http://schemas.microsoft.com/office/powerpoint/2010/main" val="591212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9173051"/>
                    </a:ext>
                  </a:extLst>
                </a:gridCol>
                <a:gridCol w="246888">
                  <a:extLst>
                    <a:ext uri="{9D8B030D-6E8A-4147-A177-3AD203B41FA5}">
                      <a16:colId xmlns:a16="http://schemas.microsoft.com/office/drawing/2014/main" val="3180907085"/>
                    </a:ext>
                  </a:extLst>
                </a:gridCol>
                <a:gridCol w="246888">
                  <a:extLst>
                    <a:ext uri="{9D8B030D-6E8A-4147-A177-3AD203B41FA5}">
                      <a16:colId xmlns:a16="http://schemas.microsoft.com/office/drawing/2014/main" val="648464631"/>
                    </a:ext>
                  </a:extLst>
                </a:gridCol>
                <a:gridCol w="246888">
                  <a:extLst>
                    <a:ext uri="{9D8B030D-6E8A-4147-A177-3AD203B41FA5}">
                      <a16:colId xmlns:a16="http://schemas.microsoft.com/office/drawing/2014/main" val="3493667507"/>
                    </a:ext>
                  </a:extLst>
                </a:gridCol>
                <a:gridCol w="246888">
                  <a:extLst>
                    <a:ext uri="{9D8B030D-6E8A-4147-A177-3AD203B41FA5}">
                      <a16:colId xmlns:a16="http://schemas.microsoft.com/office/drawing/2014/main" val="38791132"/>
                    </a:ext>
                  </a:extLst>
                </a:gridCol>
                <a:gridCol w="246888">
                  <a:extLst>
                    <a:ext uri="{9D8B030D-6E8A-4147-A177-3AD203B41FA5}">
                      <a16:colId xmlns:a16="http://schemas.microsoft.com/office/drawing/2014/main" val="2235576287"/>
                    </a:ext>
                  </a:extLst>
                </a:gridCol>
                <a:gridCol w="246888">
                  <a:extLst>
                    <a:ext uri="{9D8B030D-6E8A-4147-A177-3AD203B41FA5}">
                      <a16:colId xmlns:a16="http://schemas.microsoft.com/office/drawing/2014/main" val="345165330"/>
                    </a:ext>
                  </a:extLst>
                </a:gridCol>
                <a:gridCol w="246888">
                  <a:extLst>
                    <a:ext uri="{9D8B030D-6E8A-4147-A177-3AD203B41FA5}">
                      <a16:colId xmlns:a16="http://schemas.microsoft.com/office/drawing/2014/main" val="1764327398"/>
                    </a:ext>
                  </a:extLst>
                </a:gridCol>
                <a:gridCol w="246888">
                  <a:extLst>
                    <a:ext uri="{9D8B030D-6E8A-4147-A177-3AD203B41FA5}">
                      <a16:colId xmlns:a16="http://schemas.microsoft.com/office/drawing/2014/main" val="1232341076"/>
                    </a:ext>
                  </a:extLst>
                </a:gridCol>
                <a:gridCol w="246888">
                  <a:extLst>
                    <a:ext uri="{9D8B030D-6E8A-4147-A177-3AD203B41FA5}">
                      <a16:colId xmlns:a16="http://schemas.microsoft.com/office/drawing/2014/main" val="1148515500"/>
                    </a:ext>
                  </a:extLst>
                </a:gridCol>
                <a:gridCol w="246888">
                  <a:extLst>
                    <a:ext uri="{9D8B030D-6E8A-4147-A177-3AD203B41FA5}">
                      <a16:colId xmlns:a16="http://schemas.microsoft.com/office/drawing/2014/main" val="1069238356"/>
                    </a:ext>
                  </a:extLst>
                </a:gridCol>
                <a:gridCol w="246888">
                  <a:extLst>
                    <a:ext uri="{9D8B030D-6E8A-4147-A177-3AD203B41FA5}">
                      <a16:colId xmlns:a16="http://schemas.microsoft.com/office/drawing/2014/main" val="1106290633"/>
                    </a:ext>
                  </a:extLst>
                </a:gridCol>
                <a:gridCol w="246888">
                  <a:extLst>
                    <a:ext uri="{9D8B030D-6E8A-4147-A177-3AD203B41FA5}">
                      <a16:colId xmlns:a16="http://schemas.microsoft.com/office/drawing/2014/main" val="60490908"/>
                    </a:ext>
                  </a:extLst>
                </a:gridCol>
                <a:gridCol w="246888">
                  <a:extLst>
                    <a:ext uri="{9D8B030D-6E8A-4147-A177-3AD203B41FA5}">
                      <a16:colId xmlns:a16="http://schemas.microsoft.com/office/drawing/2014/main" val="3889838289"/>
                    </a:ext>
                  </a:extLst>
                </a:gridCol>
                <a:gridCol w="246888">
                  <a:extLst>
                    <a:ext uri="{9D8B030D-6E8A-4147-A177-3AD203B41FA5}">
                      <a16:colId xmlns:a16="http://schemas.microsoft.com/office/drawing/2014/main" val="1182133233"/>
                    </a:ext>
                  </a:extLst>
                </a:gridCol>
                <a:gridCol w="246888">
                  <a:extLst>
                    <a:ext uri="{9D8B030D-6E8A-4147-A177-3AD203B41FA5}">
                      <a16:colId xmlns:a16="http://schemas.microsoft.com/office/drawing/2014/main" val="1477826869"/>
                    </a:ext>
                  </a:extLst>
                </a:gridCol>
                <a:gridCol w="246888">
                  <a:extLst>
                    <a:ext uri="{9D8B030D-6E8A-4147-A177-3AD203B41FA5}">
                      <a16:colId xmlns:a16="http://schemas.microsoft.com/office/drawing/2014/main" val="2288931956"/>
                    </a:ext>
                  </a:extLst>
                </a:gridCol>
                <a:gridCol w="246888">
                  <a:extLst>
                    <a:ext uri="{9D8B030D-6E8A-4147-A177-3AD203B41FA5}">
                      <a16:colId xmlns:a16="http://schemas.microsoft.com/office/drawing/2014/main" val="3642694957"/>
                    </a:ext>
                  </a:extLst>
                </a:gridCol>
                <a:gridCol w="246888">
                  <a:extLst>
                    <a:ext uri="{9D8B030D-6E8A-4147-A177-3AD203B41FA5}">
                      <a16:colId xmlns:a16="http://schemas.microsoft.com/office/drawing/2014/main" val="3426575952"/>
                    </a:ext>
                  </a:extLst>
                </a:gridCol>
                <a:gridCol w="246888">
                  <a:extLst>
                    <a:ext uri="{9D8B030D-6E8A-4147-A177-3AD203B41FA5}">
                      <a16:colId xmlns:a16="http://schemas.microsoft.com/office/drawing/2014/main" val="2347829621"/>
                    </a:ext>
                  </a:extLst>
                </a:gridCol>
                <a:gridCol w="246888">
                  <a:extLst>
                    <a:ext uri="{9D8B030D-6E8A-4147-A177-3AD203B41FA5}">
                      <a16:colId xmlns:a16="http://schemas.microsoft.com/office/drawing/2014/main" val="2745251976"/>
                    </a:ext>
                  </a:extLst>
                </a:gridCol>
                <a:gridCol w="246888">
                  <a:extLst>
                    <a:ext uri="{9D8B030D-6E8A-4147-A177-3AD203B41FA5}">
                      <a16:colId xmlns:a16="http://schemas.microsoft.com/office/drawing/2014/main" val="2715978941"/>
                    </a:ext>
                  </a:extLst>
                </a:gridCol>
                <a:gridCol w="246888">
                  <a:extLst>
                    <a:ext uri="{9D8B030D-6E8A-4147-A177-3AD203B41FA5}">
                      <a16:colId xmlns:a16="http://schemas.microsoft.com/office/drawing/2014/main" val="79411397"/>
                    </a:ext>
                  </a:extLst>
                </a:gridCol>
                <a:gridCol w="246888">
                  <a:extLst>
                    <a:ext uri="{9D8B030D-6E8A-4147-A177-3AD203B41FA5}">
                      <a16:colId xmlns:a16="http://schemas.microsoft.com/office/drawing/2014/main" val="1778021062"/>
                    </a:ext>
                  </a:extLst>
                </a:gridCol>
                <a:gridCol w="246888">
                  <a:extLst>
                    <a:ext uri="{9D8B030D-6E8A-4147-A177-3AD203B41FA5}">
                      <a16:colId xmlns:a16="http://schemas.microsoft.com/office/drawing/2014/main" val="4133861744"/>
                    </a:ext>
                  </a:extLst>
                </a:gridCol>
                <a:gridCol w="246888">
                  <a:extLst>
                    <a:ext uri="{9D8B030D-6E8A-4147-A177-3AD203B41FA5}">
                      <a16:colId xmlns:a16="http://schemas.microsoft.com/office/drawing/2014/main" val="731261236"/>
                    </a:ext>
                  </a:extLst>
                </a:gridCol>
                <a:gridCol w="246888">
                  <a:extLst>
                    <a:ext uri="{9D8B030D-6E8A-4147-A177-3AD203B41FA5}">
                      <a16:colId xmlns:a16="http://schemas.microsoft.com/office/drawing/2014/main" val="1413894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0500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- 2018-06-19 16:42:10 </a:t>
                      </a:r>
                      <a:r>
                        <a:rPr kumimoji="0" lang="en-US" sz="1000" b="0" i="0" u="none" strike="noStrike" kern="1200" cap="none" spc="0" normalizeH="0" baseline="0" noProof="0">
                          <a:ln>
                            <a:noFill/>
                          </a:ln>
                          <a:solidFill>
                            <a:prstClr val="black"/>
                          </a:solidFill>
                          <a:effectLst/>
                          <a:uLnTx/>
                          <a:uFillTx/>
                          <a:latin typeface="+mn-lt"/>
                          <a:ea typeface="+mn-ea"/>
                          <a:cs typeface="+mn-cs"/>
                        </a:rPr>
                        <a:t> 
 Samahan kami sa Alaminos Pangasinan hatid ng Biyaheng TGPagpagaling + Wish Bus with Wish 107.5
Featuring Kris Lawrence Live in Don Leopoldo Sison Convention Center sa Hiling sa TGPagpagaling Concert. 
Sakay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04836794"/>
                  </a:ext>
                </a:extLst>
              </a:tr>
            </a:tbl>
          </a:graphicData>
        </a:graphic>
      </p:graphicFrame>
      <p:sp>
        <p:nvSpPr>
          <p:cNvPr id="4" name="Text Placeholder 3">
            <a:extLst>
              <a:ext uri="{FF2B5EF4-FFF2-40B4-BE49-F238E27FC236}">
                <a16:creationId xmlns:a16="http://schemas.microsoft.com/office/drawing/2014/main" id="{70C5DE72-8D2E-4059-8F50-829D8118E409}"/>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8122572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22BF3-3BD1-4FF5-9519-F39249E3E5C9}"/>
              </a:ext>
            </a:extLst>
          </p:cNvPr>
          <p:cNvSpPr>
            <a:spLocks noGrp="1"/>
          </p:cNvSpPr>
          <p:nvPr>
            <p:ph type="title"/>
          </p:nvPr>
        </p:nvSpPr>
        <p:spPr/>
        <p:txBody>
          <a:bodyPr/>
          <a:lstStyle/>
          <a:p>
            <a:r>
              <a:rPr lang="en-US"/>
              <a:t>Facebook Own Posts Table | TGP The Generics Pharmacy - 8 of 26</a:t>
            </a:r>
          </a:p>
        </p:txBody>
      </p:sp>
      <p:graphicFrame>
        <p:nvGraphicFramePr>
          <p:cNvPr id="5" name="Table Placeholder 4">
            <a:extLst>
              <a:ext uri="{FF2B5EF4-FFF2-40B4-BE49-F238E27FC236}">
                <a16:creationId xmlns:a16="http://schemas.microsoft.com/office/drawing/2014/main" id="{7E514927-C518-40FF-B388-2727556FA7C6}"/>
              </a:ext>
            </a:extLst>
          </p:cNvPr>
          <p:cNvGraphicFramePr>
            <a:graphicFrameLocks noGrp="1"/>
          </p:cNvGraphicFramePr>
          <p:nvPr>
            <p:ph type="tbl" sz="quarter" idx="13"/>
            <p:extLst>
              <p:ext uri="{D42A27DB-BD31-4B8C-83A1-F6EECF244321}">
                <p14:modId xmlns:p14="http://schemas.microsoft.com/office/powerpoint/2010/main" val="2090008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46545469"/>
                    </a:ext>
                  </a:extLst>
                </a:gridCol>
                <a:gridCol w="246888">
                  <a:extLst>
                    <a:ext uri="{9D8B030D-6E8A-4147-A177-3AD203B41FA5}">
                      <a16:colId xmlns:a16="http://schemas.microsoft.com/office/drawing/2014/main" val="516724520"/>
                    </a:ext>
                  </a:extLst>
                </a:gridCol>
                <a:gridCol w="246888">
                  <a:extLst>
                    <a:ext uri="{9D8B030D-6E8A-4147-A177-3AD203B41FA5}">
                      <a16:colId xmlns:a16="http://schemas.microsoft.com/office/drawing/2014/main" val="2737967597"/>
                    </a:ext>
                  </a:extLst>
                </a:gridCol>
                <a:gridCol w="246888">
                  <a:extLst>
                    <a:ext uri="{9D8B030D-6E8A-4147-A177-3AD203B41FA5}">
                      <a16:colId xmlns:a16="http://schemas.microsoft.com/office/drawing/2014/main" val="563531712"/>
                    </a:ext>
                  </a:extLst>
                </a:gridCol>
                <a:gridCol w="246888">
                  <a:extLst>
                    <a:ext uri="{9D8B030D-6E8A-4147-A177-3AD203B41FA5}">
                      <a16:colId xmlns:a16="http://schemas.microsoft.com/office/drawing/2014/main" val="939101950"/>
                    </a:ext>
                  </a:extLst>
                </a:gridCol>
                <a:gridCol w="246888">
                  <a:extLst>
                    <a:ext uri="{9D8B030D-6E8A-4147-A177-3AD203B41FA5}">
                      <a16:colId xmlns:a16="http://schemas.microsoft.com/office/drawing/2014/main" val="2136097073"/>
                    </a:ext>
                  </a:extLst>
                </a:gridCol>
                <a:gridCol w="246888">
                  <a:extLst>
                    <a:ext uri="{9D8B030D-6E8A-4147-A177-3AD203B41FA5}">
                      <a16:colId xmlns:a16="http://schemas.microsoft.com/office/drawing/2014/main" val="2701331429"/>
                    </a:ext>
                  </a:extLst>
                </a:gridCol>
                <a:gridCol w="246888">
                  <a:extLst>
                    <a:ext uri="{9D8B030D-6E8A-4147-A177-3AD203B41FA5}">
                      <a16:colId xmlns:a16="http://schemas.microsoft.com/office/drawing/2014/main" val="2299743584"/>
                    </a:ext>
                  </a:extLst>
                </a:gridCol>
                <a:gridCol w="246888">
                  <a:extLst>
                    <a:ext uri="{9D8B030D-6E8A-4147-A177-3AD203B41FA5}">
                      <a16:colId xmlns:a16="http://schemas.microsoft.com/office/drawing/2014/main" val="2774837948"/>
                    </a:ext>
                  </a:extLst>
                </a:gridCol>
                <a:gridCol w="246888">
                  <a:extLst>
                    <a:ext uri="{9D8B030D-6E8A-4147-A177-3AD203B41FA5}">
                      <a16:colId xmlns:a16="http://schemas.microsoft.com/office/drawing/2014/main" val="2904990189"/>
                    </a:ext>
                  </a:extLst>
                </a:gridCol>
                <a:gridCol w="246888">
                  <a:extLst>
                    <a:ext uri="{9D8B030D-6E8A-4147-A177-3AD203B41FA5}">
                      <a16:colId xmlns:a16="http://schemas.microsoft.com/office/drawing/2014/main" val="2922563457"/>
                    </a:ext>
                  </a:extLst>
                </a:gridCol>
                <a:gridCol w="246888">
                  <a:extLst>
                    <a:ext uri="{9D8B030D-6E8A-4147-A177-3AD203B41FA5}">
                      <a16:colId xmlns:a16="http://schemas.microsoft.com/office/drawing/2014/main" val="277789843"/>
                    </a:ext>
                  </a:extLst>
                </a:gridCol>
                <a:gridCol w="246888">
                  <a:extLst>
                    <a:ext uri="{9D8B030D-6E8A-4147-A177-3AD203B41FA5}">
                      <a16:colId xmlns:a16="http://schemas.microsoft.com/office/drawing/2014/main" val="1790281488"/>
                    </a:ext>
                  </a:extLst>
                </a:gridCol>
                <a:gridCol w="246888">
                  <a:extLst>
                    <a:ext uri="{9D8B030D-6E8A-4147-A177-3AD203B41FA5}">
                      <a16:colId xmlns:a16="http://schemas.microsoft.com/office/drawing/2014/main" val="2677229559"/>
                    </a:ext>
                  </a:extLst>
                </a:gridCol>
                <a:gridCol w="246888">
                  <a:extLst>
                    <a:ext uri="{9D8B030D-6E8A-4147-A177-3AD203B41FA5}">
                      <a16:colId xmlns:a16="http://schemas.microsoft.com/office/drawing/2014/main" val="1825775454"/>
                    </a:ext>
                  </a:extLst>
                </a:gridCol>
                <a:gridCol w="246888">
                  <a:extLst>
                    <a:ext uri="{9D8B030D-6E8A-4147-A177-3AD203B41FA5}">
                      <a16:colId xmlns:a16="http://schemas.microsoft.com/office/drawing/2014/main" val="2843180819"/>
                    </a:ext>
                  </a:extLst>
                </a:gridCol>
                <a:gridCol w="246888">
                  <a:extLst>
                    <a:ext uri="{9D8B030D-6E8A-4147-A177-3AD203B41FA5}">
                      <a16:colId xmlns:a16="http://schemas.microsoft.com/office/drawing/2014/main" val="3837085523"/>
                    </a:ext>
                  </a:extLst>
                </a:gridCol>
                <a:gridCol w="246888">
                  <a:extLst>
                    <a:ext uri="{9D8B030D-6E8A-4147-A177-3AD203B41FA5}">
                      <a16:colId xmlns:a16="http://schemas.microsoft.com/office/drawing/2014/main" val="3137199217"/>
                    </a:ext>
                  </a:extLst>
                </a:gridCol>
                <a:gridCol w="246888">
                  <a:extLst>
                    <a:ext uri="{9D8B030D-6E8A-4147-A177-3AD203B41FA5}">
                      <a16:colId xmlns:a16="http://schemas.microsoft.com/office/drawing/2014/main" val="1063311671"/>
                    </a:ext>
                  </a:extLst>
                </a:gridCol>
                <a:gridCol w="246888">
                  <a:extLst>
                    <a:ext uri="{9D8B030D-6E8A-4147-A177-3AD203B41FA5}">
                      <a16:colId xmlns:a16="http://schemas.microsoft.com/office/drawing/2014/main" val="721086710"/>
                    </a:ext>
                  </a:extLst>
                </a:gridCol>
                <a:gridCol w="246888">
                  <a:extLst>
                    <a:ext uri="{9D8B030D-6E8A-4147-A177-3AD203B41FA5}">
                      <a16:colId xmlns:a16="http://schemas.microsoft.com/office/drawing/2014/main" val="3924875197"/>
                    </a:ext>
                  </a:extLst>
                </a:gridCol>
                <a:gridCol w="246888">
                  <a:extLst>
                    <a:ext uri="{9D8B030D-6E8A-4147-A177-3AD203B41FA5}">
                      <a16:colId xmlns:a16="http://schemas.microsoft.com/office/drawing/2014/main" val="1500509954"/>
                    </a:ext>
                  </a:extLst>
                </a:gridCol>
                <a:gridCol w="246888">
                  <a:extLst>
                    <a:ext uri="{9D8B030D-6E8A-4147-A177-3AD203B41FA5}">
                      <a16:colId xmlns:a16="http://schemas.microsoft.com/office/drawing/2014/main" val="648140508"/>
                    </a:ext>
                  </a:extLst>
                </a:gridCol>
                <a:gridCol w="246888">
                  <a:extLst>
                    <a:ext uri="{9D8B030D-6E8A-4147-A177-3AD203B41FA5}">
                      <a16:colId xmlns:a16="http://schemas.microsoft.com/office/drawing/2014/main" val="2714285255"/>
                    </a:ext>
                  </a:extLst>
                </a:gridCol>
                <a:gridCol w="246888">
                  <a:extLst>
                    <a:ext uri="{9D8B030D-6E8A-4147-A177-3AD203B41FA5}">
                      <a16:colId xmlns:a16="http://schemas.microsoft.com/office/drawing/2014/main" val="819161659"/>
                    </a:ext>
                  </a:extLst>
                </a:gridCol>
                <a:gridCol w="246888">
                  <a:extLst>
                    <a:ext uri="{9D8B030D-6E8A-4147-A177-3AD203B41FA5}">
                      <a16:colId xmlns:a16="http://schemas.microsoft.com/office/drawing/2014/main" val="4268343249"/>
                    </a:ext>
                  </a:extLst>
                </a:gridCol>
                <a:gridCol w="246888">
                  <a:extLst>
                    <a:ext uri="{9D8B030D-6E8A-4147-A177-3AD203B41FA5}">
                      <a16:colId xmlns:a16="http://schemas.microsoft.com/office/drawing/2014/main" val="4284265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2925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- 2018-06-17 09:05:21 </a:t>
                      </a:r>
                      <a:r>
                        <a:rPr kumimoji="0" lang="en-US" sz="1000" b="0" i="0" u="none" strike="noStrike" kern="1200" cap="none" spc="0" normalizeH="0" baseline="0" noProof="0">
                          <a:ln>
                            <a:noFill/>
                          </a:ln>
                          <a:solidFill>
                            <a:prstClr val="black"/>
                          </a:solidFill>
                          <a:effectLst/>
                          <a:uLnTx/>
                          <a:uFillTx/>
                          <a:latin typeface="+mn-lt"/>
                          <a:ea typeface="+mn-ea"/>
                          <a:cs typeface="+mn-cs"/>
                        </a:rPr>
                        <a:t> 
 Kami ay saludo sa lahat nang tatay, ama, papa, daddy, dad, father.
Happy Father's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19641176"/>
                  </a:ext>
                </a:extLst>
              </a:tr>
            </a:tbl>
          </a:graphicData>
        </a:graphic>
      </p:graphicFrame>
      <p:sp>
        <p:nvSpPr>
          <p:cNvPr id="4" name="Text Placeholder 3">
            <a:extLst>
              <a:ext uri="{FF2B5EF4-FFF2-40B4-BE49-F238E27FC236}">
                <a16:creationId xmlns:a16="http://schemas.microsoft.com/office/drawing/2014/main" id="{0E09023E-5EA2-4FC4-89D3-614D1FAC80B1}"/>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41593975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61993-71BD-4768-B170-914B8365FF82}"/>
              </a:ext>
            </a:extLst>
          </p:cNvPr>
          <p:cNvSpPr>
            <a:spLocks noGrp="1"/>
          </p:cNvSpPr>
          <p:nvPr>
            <p:ph type="title"/>
          </p:nvPr>
        </p:nvSpPr>
        <p:spPr/>
        <p:txBody>
          <a:bodyPr/>
          <a:lstStyle/>
          <a:p>
            <a:r>
              <a:rPr lang="en-US"/>
              <a:t>Facebook Own Posts Table | TGP The Generics Pharmacy - 9 of 26</a:t>
            </a:r>
          </a:p>
        </p:txBody>
      </p:sp>
      <p:graphicFrame>
        <p:nvGraphicFramePr>
          <p:cNvPr id="5" name="Table Placeholder 4">
            <a:extLst>
              <a:ext uri="{FF2B5EF4-FFF2-40B4-BE49-F238E27FC236}">
                <a16:creationId xmlns:a16="http://schemas.microsoft.com/office/drawing/2014/main" id="{B1B96B2D-8268-4569-AD0E-A1C71941217B}"/>
              </a:ext>
            </a:extLst>
          </p:cNvPr>
          <p:cNvGraphicFramePr>
            <a:graphicFrameLocks noGrp="1"/>
          </p:cNvGraphicFramePr>
          <p:nvPr>
            <p:ph type="tbl" sz="quarter" idx="13"/>
            <p:extLst>
              <p:ext uri="{D42A27DB-BD31-4B8C-83A1-F6EECF244321}">
                <p14:modId xmlns:p14="http://schemas.microsoft.com/office/powerpoint/2010/main" val="297307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26998187"/>
                    </a:ext>
                  </a:extLst>
                </a:gridCol>
                <a:gridCol w="246888">
                  <a:extLst>
                    <a:ext uri="{9D8B030D-6E8A-4147-A177-3AD203B41FA5}">
                      <a16:colId xmlns:a16="http://schemas.microsoft.com/office/drawing/2014/main" val="1213106381"/>
                    </a:ext>
                  </a:extLst>
                </a:gridCol>
                <a:gridCol w="246888">
                  <a:extLst>
                    <a:ext uri="{9D8B030D-6E8A-4147-A177-3AD203B41FA5}">
                      <a16:colId xmlns:a16="http://schemas.microsoft.com/office/drawing/2014/main" val="3306843412"/>
                    </a:ext>
                  </a:extLst>
                </a:gridCol>
                <a:gridCol w="246888">
                  <a:extLst>
                    <a:ext uri="{9D8B030D-6E8A-4147-A177-3AD203B41FA5}">
                      <a16:colId xmlns:a16="http://schemas.microsoft.com/office/drawing/2014/main" val="4019950116"/>
                    </a:ext>
                  </a:extLst>
                </a:gridCol>
                <a:gridCol w="246888">
                  <a:extLst>
                    <a:ext uri="{9D8B030D-6E8A-4147-A177-3AD203B41FA5}">
                      <a16:colId xmlns:a16="http://schemas.microsoft.com/office/drawing/2014/main" val="3750237429"/>
                    </a:ext>
                  </a:extLst>
                </a:gridCol>
                <a:gridCol w="246888">
                  <a:extLst>
                    <a:ext uri="{9D8B030D-6E8A-4147-A177-3AD203B41FA5}">
                      <a16:colId xmlns:a16="http://schemas.microsoft.com/office/drawing/2014/main" val="3501672279"/>
                    </a:ext>
                  </a:extLst>
                </a:gridCol>
                <a:gridCol w="246888">
                  <a:extLst>
                    <a:ext uri="{9D8B030D-6E8A-4147-A177-3AD203B41FA5}">
                      <a16:colId xmlns:a16="http://schemas.microsoft.com/office/drawing/2014/main" val="1448462517"/>
                    </a:ext>
                  </a:extLst>
                </a:gridCol>
                <a:gridCol w="246888">
                  <a:extLst>
                    <a:ext uri="{9D8B030D-6E8A-4147-A177-3AD203B41FA5}">
                      <a16:colId xmlns:a16="http://schemas.microsoft.com/office/drawing/2014/main" val="2366907402"/>
                    </a:ext>
                  </a:extLst>
                </a:gridCol>
                <a:gridCol w="246888">
                  <a:extLst>
                    <a:ext uri="{9D8B030D-6E8A-4147-A177-3AD203B41FA5}">
                      <a16:colId xmlns:a16="http://schemas.microsoft.com/office/drawing/2014/main" val="3373205547"/>
                    </a:ext>
                  </a:extLst>
                </a:gridCol>
                <a:gridCol w="246888">
                  <a:extLst>
                    <a:ext uri="{9D8B030D-6E8A-4147-A177-3AD203B41FA5}">
                      <a16:colId xmlns:a16="http://schemas.microsoft.com/office/drawing/2014/main" val="1379825730"/>
                    </a:ext>
                  </a:extLst>
                </a:gridCol>
                <a:gridCol w="246888">
                  <a:extLst>
                    <a:ext uri="{9D8B030D-6E8A-4147-A177-3AD203B41FA5}">
                      <a16:colId xmlns:a16="http://schemas.microsoft.com/office/drawing/2014/main" val="781974091"/>
                    </a:ext>
                  </a:extLst>
                </a:gridCol>
                <a:gridCol w="246888">
                  <a:extLst>
                    <a:ext uri="{9D8B030D-6E8A-4147-A177-3AD203B41FA5}">
                      <a16:colId xmlns:a16="http://schemas.microsoft.com/office/drawing/2014/main" val="1709566345"/>
                    </a:ext>
                  </a:extLst>
                </a:gridCol>
                <a:gridCol w="246888">
                  <a:extLst>
                    <a:ext uri="{9D8B030D-6E8A-4147-A177-3AD203B41FA5}">
                      <a16:colId xmlns:a16="http://schemas.microsoft.com/office/drawing/2014/main" val="659981877"/>
                    </a:ext>
                  </a:extLst>
                </a:gridCol>
                <a:gridCol w="246888">
                  <a:extLst>
                    <a:ext uri="{9D8B030D-6E8A-4147-A177-3AD203B41FA5}">
                      <a16:colId xmlns:a16="http://schemas.microsoft.com/office/drawing/2014/main" val="1143924739"/>
                    </a:ext>
                  </a:extLst>
                </a:gridCol>
                <a:gridCol w="246888">
                  <a:extLst>
                    <a:ext uri="{9D8B030D-6E8A-4147-A177-3AD203B41FA5}">
                      <a16:colId xmlns:a16="http://schemas.microsoft.com/office/drawing/2014/main" val="1804854955"/>
                    </a:ext>
                  </a:extLst>
                </a:gridCol>
                <a:gridCol w="246888">
                  <a:extLst>
                    <a:ext uri="{9D8B030D-6E8A-4147-A177-3AD203B41FA5}">
                      <a16:colId xmlns:a16="http://schemas.microsoft.com/office/drawing/2014/main" val="2066350826"/>
                    </a:ext>
                  </a:extLst>
                </a:gridCol>
                <a:gridCol w="246888">
                  <a:extLst>
                    <a:ext uri="{9D8B030D-6E8A-4147-A177-3AD203B41FA5}">
                      <a16:colId xmlns:a16="http://schemas.microsoft.com/office/drawing/2014/main" val="3064212698"/>
                    </a:ext>
                  </a:extLst>
                </a:gridCol>
                <a:gridCol w="246888">
                  <a:extLst>
                    <a:ext uri="{9D8B030D-6E8A-4147-A177-3AD203B41FA5}">
                      <a16:colId xmlns:a16="http://schemas.microsoft.com/office/drawing/2014/main" val="70951080"/>
                    </a:ext>
                  </a:extLst>
                </a:gridCol>
                <a:gridCol w="246888">
                  <a:extLst>
                    <a:ext uri="{9D8B030D-6E8A-4147-A177-3AD203B41FA5}">
                      <a16:colId xmlns:a16="http://schemas.microsoft.com/office/drawing/2014/main" val="842089356"/>
                    </a:ext>
                  </a:extLst>
                </a:gridCol>
                <a:gridCol w="246888">
                  <a:extLst>
                    <a:ext uri="{9D8B030D-6E8A-4147-A177-3AD203B41FA5}">
                      <a16:colId xmlns:a16="http://schemas.microsoft.com/office/drawing/2014/main" val="1308813059"/>
                    </a:ext>
                  </a:extLst>
                </a:gridCol>
                <a:gridCol w="246888">
                  <a:extLst>
                    <a:ext uri="{9D8B030D-6E8A-4147-A177-3AD203B41FA5}">
                      <a16:colId xmlns:a16="http://schemas.microsoft.com/office/drawing/2014/main" val="3631921919"/>
                    </a:ext>
                  </a:extLst>
                </a:gridCol>
                <a:gridCol w="246888">
                  <a:extLst>
                    <a:ext uri="{9D8B030D-6E8A-4147-A177-3AD203B41FA5}">
                      <a16:colId xmlns:a16="http://schemas.microsoft.com/office/drawing/2014/main" val="4286862098"/>
                    </a:ext>
                  </a:extLst>
                </a:gridCol>
                <a:gridCol w="246888">
                  <a:extLst>
                    <a:ext uri="{9D8B030D-6E8A-4147-A177-3AD203B41FA5}">
                      <a16:colId xmlns:a16="http://schemas.microsoft.com/office/drawing/2014/main" val="3267711999"/>
                    </a:ext>
                  </a:extLst>
                </a:gridCol>
                <a:gridCol w="246888">
                  <a:extLst>
                    <a:ext uri="{9D8B030D-6E8A-4147-A177-3AD203B41FA5}">
                      <a16:colId xmlns:a16="http://schemas.microsoft.com/office/drawing/2014/main" val="77758324"/>
                    </a:ext>
                  </a:extLst>
                </a:gridCol>
                <a:gridCol w="246888">
                  <a:extLst>
                    <a:ext uri="{9D8B030D-6E8A-4147-A177-3AD203B41FA5}">
                      <a16:colId xmlns:a16="http://schemas.microsoft.com/office/drawing/2014/main" val="1831423983"/>
                    </a:ext>
                  </a:extLst>
                </a:gridCol>
                <a:gridCol w="246888">
                  <a:extLst>
                    <a:ext uri="{9D8B030D-6E8A-4147-A177-3AD203B41FA5}">
                      <a16:colId xmlns:a16="http://schemas.microsoft.com/office/drawing/2014/main" val="85509932"/>
                    </a:ext>
                  </a:extLst>
                </a:gridCol>
                <a:gridCol w="246888">
                  <a:extLst>
                    <a:ext uri="{9D8B030D-6E8A-4147-A177-3AD203B41FA5}">
                      <a16:colId xmlns:a16="http://schemas.microsoft.com/office/drawing/2014/main" val="3796845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3327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- 2018-06-15 12:00:00 </a:t>
                      </a:r>
                      <a:r>
                        <a:rPr kumimoji="0" lang="en-US" sz="1000" b="0" i="0" u="none" strike="noStrike" kern="1200" cap="none" spc="0" normalizeH="0" baseline="0" noProof="0">
                          <a:ln>
                            <a:noFill/>
                          </a:ln>
                          <a:solidFill>
                            <a:prstClr val="black"/>
                          </a:solidFill>
                          <a:effectLst/>
                          <a:uLnTx/>
                          <a:uFillTx/>
                          <a:latin typeface="+mn-lt"/>
                          <a:ea typeface="+mn-ea"/>
                          <a:cs typeface="+mn-cs"/>
                        </a:rPr>
                        <a:t> 
 Eid Mubarak! May you have good health and many blessings.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94129962"/>
                  </a:ext>
                </a:extLst>
              </a:tr>
            </a:tbl>
          </a:graphicData>
        </a:graphic>
      </p:graphicFrame>
      <p:sp>
        <p:nvSpPr>
          <p:cNvPr id="4" name="Text Placeholder 3">
            <a:extLst>
              <a:ext uri="{FF2B5EF4-FFF2-40B4-BE49-F238E27FC236}">
                <a16:creationId xmlns:a16="http://schemas.microsoft.com/office/drawing/2014/main" id="{8CE12908-B9CC-4127-A083-4C1EEC192FD5}"/>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2727277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322C-4445-4CE4-A84B-E0553E19A4B1}"/>
              </a:ext>
            </a:extLst>
          </p:cNvPr>
          <p:cNvSpPr>
            <a:spLocks noGrp="1"/>
          </p:cNvSpPr>
          <p:nvPr>
            <p:ph type="title"/>
          </p:nvPr>
        </p:nvSpPr>
        <p:spPr/>
        <p:txBody>
          <a:bodyPr/>
          <a:lstStyle/>
          <a:p>
            <a:r>
              <a:rPr lang="en-US"/>
              <a:t>Facebook Own Posts Table | TGP The Generics Pharmacy - 10 of 26</a:t>
            </a:r>
          </a:p>
        </p:txBody>
      </p:sp>
      <p:graphicFrame>
        <p:nvGraphicFramePr>
          <p:cNvPr id="5" name="Table Placeholder 4">
            <a:extLst>
              <a:ext uri="{FF2B5EF4-FFF2-40B4-BE49-F238E27FC236}">
                <a16:creationId xmlns:a16="http://schemas.microsoft.com/office/drawing/2014/main" id="{9DAD0926-E8C2-4A48-BDD9-0AADE5F7F040}"/>
              </a:ext>
            </a:extLst>
          </p:cNvPr>
          <p:cNvGraphicFramePr>
            <a:graphicFrameLocks noGrp="1"/>
          </p:cNvGraphicFramePr>
          <p:nvPr>
            <p:ph type="tbl" sz="quarter" idx="13"/>
            <p:extLst>
              <p:ext uri="{D42A27DB-BD31-4B8C-83A1-F6EECF244321}">
                <p14:modId xmlns:p14="http://schemas.microsoft.com/office/powerpoint/2010/main" val="1087260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31200400"/>
                    </a:ext>
                  </a:extLst>
                </a:gridCol>
                <a:gridCol w="246888">
                  <a:extLst>
                    <a:ext uri="{9D8B030D-6E8A-4147-A177-3AD203B41FA5}">
                      <a16:colId xmlns:a16="http://schemas.microsoft.com/office/drawing/2014/main" val="727997798"/>
                    </a:ext>
                  </a:extLst>
                </a:gridCol>
                <a:gridCol w="246888">
                  <a:extLst>
                    <a:ext uri="{9D8B030D-6E8A-4147-A177-3AD203B41FA5}">
                      <a16:colId xmlns:a16="http://schemas.microsoft.com/office/drawing/2014/main" val="3804496306"/>
                    </a:ext>
                  </a:extLst>
                </a:gridCol>
                <a:gridCol w="246888">
                  <a:extLst>
                    <a:ext uri="{9D8B030D-6E8A-4147-A177-3AD203B41FA5}">
                      <a16:colId xmlns:a16="http://schemas.microsoft.com/office/drawing/2014/main" val="2808833702"/>
                    </a:ext>
                  </a:extLst>
                </a:gridCol>
                <a:gridCol w="246888">
                  <a:extLst>
                    <a:ext uri="{9D8B030D-6E8A-4147-A177-3AD203B41FA5}">
                      <a16:colId xmlns:a16="http://schemas.microsoft.com/office/drawing/2014/main" val="2249046033"/>
                    </a:ext>
                  </a:extLst>
                </a:gridCol>
                <a:gridCol w="246888">
                  <a:extLst>
                    <a:ext uri="{9D8B030D-6E8A-4147-A177-3AD203B41FA5}">
                      <a16:colId xmlns:a16="http://schemas.microsoft.com/office/drawing/2014/main" val="43193609"/>
                    </a:ext>
                  </a:extLst>
                </a:gridCol>
                <a:gridCol w="246888">
                  <a:extLst>
                    <a:ext uri="{9D8B030D-6E8A-4147-A177-3AD203B41FA5}">
                      <a16:colId xmlns:a16="http://schemas.microsoft.com/office/drawing/2014/main" val="4034124114"/>
                    </a:ext>
                  </a:extLst>
                </a:gridCol>
                <a:gridCol w="246888">
                  <a:extLst>
                    <a:ext uri="{9D8B030D-6E8A-4147-A177-3AD203B41FA5}">
                      <a16:colId xmlns:a16="http://schemas.microsoft.com/office/drawing/2014/main" val="553351722"/>
                    </a:ext>
                  </a:extLst>
                </a:gridCol>
                <a:gridCol w="246888">
                  <a:extLst>
                    <a:ext uri="{9D8B030D-6E8A-4147-A177-3AD203B41FA5}">
                      <a16:colId xmlns:a16="http://schemas.microsoft.com/office/drawing/2014/main" val="2186437277"/>
                    </a:ext>
                  </a:extLst>
                </a:gridCol>
                <a:gridCol w="246888">
                  <a:extLst>
                    <a:ext uri="{9D8B030D-6E8A-4147-A177-3AD203B41FA5}">
                      <a16:colId xmlns:a16="http://schemas.microsoft.com/office/drawing/2014/main" val="1547634914"/>
                    </a:ext>
                  </a:extLst>
                </a:gridCol>
                <a:gridCol w="246888">
                  <a:extLst>
                    <a:ext uri="{9D8B030D-6E8A-4147-A177-3AD203B41FA5}">
                      <a16:colId xmlns:a16="http://schemas.microsoft.com/office/drawing/2014/main" val="599923062"/>
                    </a:ext>
                  </a:extLst>
                </a:gridCol>
                <a:gridCol w="246888">
                  <a:extLst>
                    <a:ext uri="{9D8B030D-6E8A-4147-A177-3AD203B41FA5}">
                      <a16:colId xmlns:a16="http://schemas.microsoft.com/office/drawing/2014/main" val="1707568138"/>
                    </a:ext>
                  </a:extLst>
                </a:gridCol>
                <a:gridCol w="246888">
                  <a:extLst>
                    <a:ext uri="{9D8B030D-6E8A-4147-A177-3AD203B41FA5}">
                      <a16:colId xmlns:a16="http://schemas.microsoft.com/office/drawing/2014/main" val="3222905812"/>
                    </a:ext>
                  </a:extLst>
                </a:gridCol>
                <a:gridCol w="246888">
                  <a:extLst>
                    <a:ext uri="{9D8B030D-6E8A-4147-A177-3AD203B41FA5}">
                      <a16:colId xmlns:a16="http://schemas.microsoft.com/office/drawing/2014/main" val="2054293178"/>
                    </a:ext>
                  </a:extLst>
                </a:gridCol>
                <a:gridCol w="246888">
                  <a:extLst>
                    <a:ext uri="{9D8B030D-6E8A-4147-A177-3AD203B41FA5}">
                      <a16:colId xmlns:a16="http://schemas.microsoft.com/office/drawing/2014/main" val="4175341206"/>
                    </a:ext>
                  </a:extLst>
                </a:gridCol>
                <a:gridCol w="246888">
                  <a:extLst>
                    <a:ext uri="{9D8B030D-6E8A-4147-A177-3AD203B41FA5}">
                      <a16:colId xmlns:a16="http://schemas.microsoft.com/office/drawing/2014/main" val="1800286604"/>
                    </a:ext>
                  </a:extLst>
                </a:gridCol>
                <a:gridCol w="246888">
                  <a:extLst>
                    <a:ext uri="{9D8B030D-6E8A-4147-A177-3AD203B41FA5}">
                      <a16:colId xmlns:a16="http://schemas.microsoft.com/office/drawing/2014/main" val="2449294576"/>
                    </a:ext>
                  </a:extLst>
                </a:gridCol>
                <a:gridCol w="246888">
                  <a:extLst>
                    <a:ext uri="{9D8B030D-6E8A-4147-A177-3AD203B41FA5}">
                      <a16:colId xmlns:a16="http://schemas.microsoft.com/office/drawing/2014/main" val="3697682362"/>
                    </a:ext>
                  </a:extLst>
                </a:gridCol>
                <a:gridCol w="246888">
                  <a:extLst>
                    <a:ext uri="{9D8B030D-6E8A-4147-A177-3AD203B41FA5}">
                      <a16:colId xmlns:a16="http://schemas.microsoft.com/office/drawing/2014/main" val="2942991485"/>
                    </a:ext>
                  </a:extLst>
                </a:gridCol>
                <a:gridCol w="246888">
                  <a:extLst>
                    <a:ext uri="{9D8B030D-6E8A-4147-A177-3AD203B41FA5}">
                      <a16:colId xmlns:a16="http://schemas.microsoft.com/office/drawing/2014/main" val="3414930872"/>
                    </a:ext>
                  </a:extLst>
                </a:gridCol>
                <a:gridCol w="246888">
                  <a:extLst>
                    <a:ext uri="{9D8B030D-6E8A-4147-A177-3AD203B41FA5}">
                      <a16:colId xmlns:a16="http://schemas.microsoft.com/office/drawing/2014/main" val="1051898254"/>
                    </a:ext>
                  </a:extLst>
                </a:gridCol>
                <a:gridCol w="246888">
                  <a:extLst>
                    <a:ext uri="{9D8B030D-6E8A-4147-A177-3AD203B41FA5}">
                      <a16:colId xmlns:a16="http://schemas.microsoft.com/office/drawing/2014/main" val="2445884920"/>
                    </a:ext>
                  </a:extLst>
                </a:gridCol>
                <a:gridCol w="246888">
                  <a:extLst>
                    <a:ext uri="{9D8B030D-6E8A-4147-A177-3AD203B41FA5}">
                      <a16:colId xmlns:a16="http://schemas.microsoft.com/office/drawing/2014/main" val="1779078905"/>
                    </a:ext>
                  </a:extLst>
                </a:gridCol>
                <a:gridCol w="246888">
                  <a:extLst>
                    <a:ext uri="{9D8B030D-6E8A-4147-A177-3AD203B41FA5}">
                      <a16:colId xmlns:a16="http://schemas.microsoft.com/office/drawing/2014/main" val="2862158737"/>
                    </a:ext>
                  </a:extLst>
                </a:gridCol>
                <a:gridCol w="246888">
                  <a:extLst>
                    <a:ext uri="{9D8B030D-6E8A-4147-A177-3AD203B41FA5}">
                      <a16:colId xmlns:a16="http://schemas.microsoft.com/office/drawing/2014/main" val="2610568024"/>
                    </a:ext>
                  </a:extLst>
                </a:gridCol>
                <a:gridCol w="246888">
                  <a:extLst>
                    <a:ext uri="{9D8B030D-6E8A-4147-A177-3AD203B41FA5}">
                      <a16:colId xmlns:a16="http://schemas.microsoft.com/office/drawing/2014/main" val="2947163492"/>
                    </a:ext>
                  </a:extLst>
                </a:gridCol>
                <a:gridCol w="246888">
                  <a:extLst>
                    <a:ext uri="{9D8B030D-6E8A-4147-A177-3AD203B41FA5}">
                      <a16:colId xmlns:a16="http://schemas.microsoft.com/office/drawing/2014/main" val="2066906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31432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- 2018-06-12 06:00:12 </a:t>
                      </a:r>
                      <a:r>
                        <a:rPr kumimoji="0" lang="en-US" sz="1000" b="0" i="0" u="none" strike="noStrike" kern="1200" cap="none" spc="0" normalizeH="0" baseline="0" noProof="0">
                          <a:ln>
                            <a:noFill/>
                          </a:ln>
                          <a:solidFill>
                            <a:prstClr val="black"/>
                          </a:solidFill>
                          <a:effectLst/>
                          <a:uLnTx/>
                          <a:uFillTx/>
                          <a:latin typeface="+mn-lt"/>
                          <a:ea typeface="+mn-ea"/>
                          <a:cs typeface="+mn-cs"/>
                        </a:rPr>
                        <a:t> 
 Isang mapagpalayang araw sa mga sakit ngayong Araw ng Kalayaan!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32568250"/>
                  </a:ext>
                </a:extLst>
              </a:tr>
            </a:tbl>
          </a:graphicData>
        </a:graphic>
      </p:graphicFrame>
      <p:sp>
        <p:nvSpPr>
          <p:cNvPr id="4" name="Text Placeholder 3">
            <a:extLst>
              <a:ext uri="{FF2B5EF4-FFF2-40B4-BE49-F238E27FC236}">
                <a16:creationId xmlns:a16="http://schemas.microsoft.com/office/drawing/2014/main" id="{D16C5A0B-596F-453B-808F-1DAA73C07E6E}"/>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0228954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2F6A5-18F7-4E83-B2F5-342E4611B3D2}"/>
              </a:ext>
            </a:extLst>
          </p:cNvPr>
          <p:cNvSpPr>
            <a:spLocks noGrp="1"/>
          </p:cNvSpPr>
          <p:nvPr>
            <p:ph type="title"/>
          </p:nvPr>
        </p:nvSpPr>
        <p:spPr/>
        <p:txBody>
          <a:bodyPr/>
          <a:lstStyle/>
          <a:p>
            <a:r>
              <a:rPr lang="en-US"/>
              <a:t>Facebook Own Posts Table | TGP The Generics Pharmacy - 11 of 26</a:t>
            </a:r>
          </a:p>
        </p:txBody>
      </p:sp>
      <p:graphicFrame>
        <p:nvGraphicFramePr>
          <p:cNvPr id="5" name="Table Placeholder 4">
            <a:extLst>
              <a:ext uri="{FF2B5EF4-FFF2-40B4-BE49-F238E27FC236}">
                <a16:creationId xmlns:a16="http://schemas.microsoft.com/office/drawing/2014/main" id="{72B56A4A-7957-46A2-8538-0CE27AAF1E46}"/>
              </a:ext>
            </a:extLst>
          </p:cNvPr>
          <p:cNvGraphicFramePr>
            <a:graphicFrameLocks noGrp="1"/>
          </p:cNvGraphicFramePr>
          <p:nvPr>
            <p:ph type="tbl" sz="quarter" idx="13"/>
            <p:extLst>
              <p:ext uri="{D42A27DB-BD31-4B8C-83A1-F6EECF244321}">
                <p14:modId xmlns:p14="http://schemas.microsoft.com/office/powerpoint/2010/main" val="3863420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82564653"/>
                    </a:ext>
                  </a:extLst>
                </a:gridCol>
                <a:gridCol w="246888">
                  <a:extLst>
                    <a:ext uri="{9D8B030D-6E8A-4147-A177-3AD203B41FA5}">
                      <a16:colId xmlns:a16="http://schemas.microsoft.com/office/drawing/2014/main" val="3967494580"/>
                    </a:ext>
                  </a:extLst>
                </a:gridCol>
                <a:gridCol w="246888">
                  <a:extLst>
                    <a:ext uri="{9D8B030D-6E8A-4147-A177-3AD203B41FA5}">
                      <a16:colId xmlns:a16="http://schemas.microsoft.com/office/drawing/2014/main" val="1788729707"/>
                    </a:ext>
                  </a:extLst>
                </a:gridCol>
                <a:gridCol w="246888">
                  <a:extLst>
                    <a:ext uri="{9D8B030D-6E8A-4147-A177-3AD203B41FA5}">
                      <a16:colId xmlns:a16="http://schemas.microsoft.com/office/drawing/2014/main" val="3374121043"/>
                    </a:ext>
                  </a:extLst>
                </a:gridCol>
                <a:gridCol w="246888">
                  <a:extLst>
                    <a:ext uri="{9D8B030D-6E8A-4147-A177-3AD203B41FA5}">
                      <a16:colId xmlns:a16="http://schemas.microsoft.com/office/drawing/2014/main" val="3592384508"/>
                    </a:ext>
                  </a:extLst>
                </a:gridCol>
                <a:gridCol w="246888">
                  <a:extLst>
                    <a:ext uri="{9D8B030D-6E8A-4147-A177-3AD203B41FA5}">
                      <a16:colId xmlns:a16="http://schemas.microsoft.com/office/drawing/2014/main" val="2877131287"/>
                    </a:ext>
                  </a:extLst>
                </a:gridCol>
                <a:gridCol w="246888">
                  <a:extLst>
                    <a:ext uri="{9D8B030D-6E8A-4147-A177-3AD203B41FA5}">
                      <a16:colId xmlns:a16="http://schemas.microsoft.com/office/drawing/2014/main" val="961021924"/>
                    </a:ext>
                  </a:extLst>
                </a:gridCol>
                <a:gridCol w="246888">
                  <a:extLst>
                    <a:ext uri="{9D8B030D-6E8A-4147-A177-3AD203B41FA5}">
                      <a16:colId xmlns:a16="http://schemas.microsoft.com/office/drawing/2014/main" val="1429232355"/>
                    </a:ext>
                  </a:extLst>
                </a:gridCol>
                <a:gridCol w="246888">
                  <a:extLst>
                    <a:ext uri="{9D8B030D-6E8A-4147-A177-3AD203B41FA5}">
                      <a16:colId xmlns:a16="http://schemas.microsoft.com/office/drawing/2014/main" val="1457260989"/>
                    </a:ext>
                  </a:extLst>
                </a:gridCol>
                <a:gridCol w="246888">
                  <a:extLst>
                    <a:ext uri="{9D8B030D-6E8A-4147-A177-3AD203B41FA5}">
                      <a16:colId xmlns:a16="http://schemas.microsoft.com/office/drawing/2014/main" val="767505254"/>
                    </a:ext>
                  </a:extLst>
                </a:gridCol>
                <a:gridCol w="246888">
                  <a:extLst>
                    <a:ext uri="{9D8B030D-6E8A-4147-A177-3AD203B41FA5}">
                      <a16:colId xmlns:a16="http://schemas.microsoft.com/office/drawing/2014/main" val="4026084449"/>
                    </a:ext>
                  </a:extLst>
                </a:gridCol>
                <a:gridCol w="246888">
                  <a:extLst>
                    <a:ext uri="{9D8B030D-6E8A-4147-A177-3AD203B41FA5}">
                      <a16:colId xmlns:a16="http://schemas.microsoft.com/office/drawing/2014/main" val="66312144"/>
                    </a:ext>
                  </a:extLst>
                </a:gridCol>
                <a:gridCol w="246888">
                  <a:extLst>
                    <a:ext uri="{9D8B030D-6E8A-4147-A177-3AD203B41FA5}">
                      <a16:colId xmlns:a16="http://schemas.microsoft.com/office/drawing/2014/main" val="1561427891"/>
                    </a:ext>
                  </a:extLst>
                </a:gridCol>
                <a:gridCol w="246888">
                  <a:extLst>
                    <a:ext uri="{9D8B030D-6E8A-4147-A177-3AD203B41FA5}">
                      <a16:colId xmlns:a16="http://schemas.microsoft.com/office/drawing/2014/main" val="446286703"/>
                    </a:ext>
                  </a:extLst>
                </a:gridCol>
                <a:gridCol w="246888">
                  <a:extLst>
                    <a:ext uri="{9D8B030D-6E8A-4147-A177-3AD203B41FA5}">
                      <a16:colId xmlns:a16="http://schemas.microsoft.com/office/drawing/2014/main" val="11965080"/>
                    </a:ext>
                  </a:extLst>
                </a:gridCol>
                <a:gridCol w="246888">
                  <a:extLst>
                    <a:ext uri="{9D8B030D-6E8A-4147-A177-3AD203B41FA5}">
                      <a16:colId xmlns:a16="http://schemas.microsoft.com/office/drawing/2014/main" val="1686173161"/>
                    </a:ext>
                  </a:extLst>
                </a:gridCol>
                <a:gridCol w="246888">
                  <a:extLst>
                    <a:ext uri="{9D8B030D-6E8A-4147-A177-3AD203B41FA5}">
                      <a16:colId xmlns:a16="http://schemas.microsoft.com/office/drawing/2014/main" val="1093315231"/>
                    </a:ext>
                  </a:extLst>
                </a:gridCol>
                <a:gridCol w="246888">
                  <a:extLst>
                    <a:ext uri="{9D8B030D-6E8A-4147-A177-3AD203B41FA5}">
                      <a16:colId xmlns:a16="http://schemas.microsoft.com/office/drawing/2014/main" val="1087328680"/>
                    </a:ext>
                  </a:extLst>
                </a:gridCol>
                <a:gridCol w="246888">
                  <a:extLst>
                    <a:ext uri="{9D8B030D-6E8A-4147-A177-3AD203B41FA5}">
                      <a16:colId xmlns:a16="http://schemas.microsoft.com/office/drawing/2014/main" val="3355794322"/>
                    </a:ext>
                  </a:extLst>
                </a:gridCol>
                <a:gridCol w="246888">
                  <a:extLst>
                    <a:ext uri="{9D8B030D-6E8A-4147-A177-3AD203B41FA5}">
                      <a16:colId xmlns:a16="http://schemas.microsoft.com/office/drawing/2014/main" val="2979084329"/>
                    </a:ext>
                  </a:extLst>
                </a:gridCol>
                <a:gridCol w="246888">
                  <a:extLst>
                    <a:ext uri="{9D8B030D-6E8A-4147-A177-3AD203B41FA5}">
                      <a16:colId xmlns:a16="http://schemas.microsoft.com/office/drawing/2014/main" val="3552519576"/>
                    </a:ext>
                  </a:extLst>
                </a:gridCol>
                <a:gridCol w="246888">
                  <a:extLst>
                    <a:ext uri="{9D8B030D-6E8A-4147-A177-3AD203B41FA5}">
                      <a16:colId xmlns:a16="http://schemas.microsoft.com/office/drawing/2014/main" val="1454539853"/>
                    </a:ext>
                  </a:extLst>
                </a:gridCol>
                <a:gridCol w="246888">
                  <a:extLst>
                    <a:ext uri="{9D8B030D-6E8A-4147-A177-3AD203B41FA5}">
                      <a16:colId xmlns:a16="http://schemas.microsoft.com/office/drawing/2014/main" val="2437686498"/>
                    </a:ext>
                  </a:extLst>
                </a:gridCol>
                <a:gridCol w="246888">
                  <a:extLst>
                    <a:ext uri="{9D8B030D-6E8A-4147-A177-3AD203B41FA5}">
                      <a16:colId xmlns:a16="http://schemas.microsoft.com/office/drawing/2014/main" val="2196462916"/>
                    </a:ext>
                  </a:extLst>
                </a:gridCol>
                <a:gridCol w="246888">
                  <a:extLst>
                    <a:ext uri="{9D8B030D-6E8A-4147-A177-3AD203B41FA5}">
                      <a16:colId xmlns:a16="http://schemas.microsoft.com/office/drawing/2014/main" val="1587035574"/>
                    </a:ext>
                  </a:extLst>
                </a:gridCol>
                <a:gridCol w="246888">
                  <a:extLst>
                    <a:ext uri="{9D8B030D-6E8A-4147-A177-3AD203B41FA5}">
                      <a16:colId xmlns:a16="http://schemas.microsoft.com/office/drawing/2014/main" val="2904815195"/>
                    </a:ext>
                  </a:extLst>
                </a:gridCol>
                <a:gridCol w="246888">
                  <a:extLst>
                    <a:ext uri="{9D8B030D-6E8A-4147-A177-3AD203B41FA5}">
                      <a16:colId xmlns:a16="http://schemas.microsoft.com/office/drawing/2014/main" val="3235264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7745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- 2018-06-07 17:44:54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14557206"/>
                  </a:ext>
                </a:extLst>
              </a:tr>
            </a:tbl>
          </a:graphicData>
        </a:graphic>
      </p:graphicFrame>
      <p:sp>
        <p:nvSpPr>
          <p:cNvPr id="4" name="Text Placeholder 3">
            <a:extLst>
              <a:ext uri="{FF2B5EF4-FFF2-40B4-BE49-F238E27FC236}">
                <a16:creationId xmlns:a16="http://schemas.microsoft.com/office/drawing/2014/main" id="{7EACA5B5-18BE-4AF5-A6DE-423E0E4C8BC6}"/>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4184090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07A27-9490-4E9B-8D19-5415859431A4}"/>
              </a:ext>
            </a:extLst>
          </p:cNvPr>
          <p:cNvSpPr>
            <a:spLocks noGrp="1"/>
          </p:cNvSpPr>
          <p:nvPr>
            <p:ph type="title"/>
          </p:nvPr>
        </p:nvSpPr>
        <p:spPr/>
        <p:txBody>
          <a:bodyPr/>
          <a:lstStyle/>
          <a:p>
            <a:r>
              <a:rPr lang="en-US"/>
              <a:t>Facebook Own Posts Table | TGP The Generics Pharmacy - 12 of 26</a:t>
            </a:r>
          </a:p>
        </p:txBody>
      </p:sp>
      <p:graphicFrame>
        <p:nvGraphicFramePr>
          <p:cNvPr id="5" name="Table Placeholder 4">
            <a:extLst>
              <a:ext uri="{FF2B5EF4-FFF2-40B4-BE49-F238E27FC236}">
                <a16:creationId xmlns:a16="http://schemas.microsoft.com/office/drawing/2014/main" id="{74522EDF-8A5F-4529-BFB6-BCFA4BA13966}"/>
              </a:ext>
            </a:extLst>
          </p:cNvPr>
          <p:cNvGraphicFramePr>
            <a:graphicFrameLocks noGrp="1"/>
          </p:cNvGraphicFramePr>
          <p:nvPr>
            <p:ph type="tbl" sz="quarter" idx="13"/>
            <p:extLst>
              <p:ext uri="{D42A27DB-BD31-4B8C-83A1-F6EECF244321}">
                <p14:modId xmlns:p14="http://schemas.microsoft.com/office/powerpoint/2010/main" val="679221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69748658"/>
                    </a:ext>
                  </a:extLst>
                </a:gridCol>
                <a:gridCol w="246888">
                  <a:extLst>
                    <a:ext uri="{9D8B030D-6E8A-4147-A177-3AD203B41FA5}">
                      <a16:colId xmlns:a16="http://schemas.microsoft.com/office/drawing/2014/main" val="761371997"/>
                    </a:ext>
                  </a:extLst>
                </a:gridCol>
                <a:gridCol w="246888">
                  <a:extLst>
                    <a:ext uri="{9D8B030D-6E8A-4147-A177-3AD203B41FA5}">
                      <a16:colId xmlns:a16="http://schemas.microsoft.com/office/drawing/2014/main" val="3323837341"/>
                    </a:ext>
                  </a:extLst>
                </a:gridCol>
                <a:gridCol w="246888">
                  <a:extLst>
                    <a:ext uri="{9D8B030D-6E8A-4147-A177-3AD203B41FA5}">
                      <a16:colId xmlns:a16="http://schemas.microsoft.com/office/drawing/2014/main" val="57277062"/>
                    </a:ext>
                  </a:extLst>
                </a:gridCol>
                <a:gridCol w="246888">
                  <a:extLst>
                    <a:ext uri="{9D8B030D-6E8A-4147-A177-3AD203B41FA5}">
                      <a16:colId xmlns:a16="http://schemas.microsoft.com/office/drawing/2014/main" val="3697317760"/>
                    </a:ext>
                  </a:extLst>
                </a:gridCol>
                <a:gridCol w="246888">
                  <a:extLst>
                    <a:ext uri="{9D8B030D-6E8A-4147-A177-3AD203B41FA5}">
                      <a16:colId xmlns:a16="http://schemas.microsoft.com/office/drawing/2014/main" val="842799179"/>
                    </a:ext>
                  </a:extLst>
                </a:gridCol>
                <a:gridCol w="246888">
                  <a:extLst>
                    <a:ext uri="{9D8B030D-6E8A-4147-A177-3AD203B41FA5}">
                      <a16:colId xmlns:a16="http://schemas.microsoft.com/office/drawing/2014/main" val="625884386"/>
                    </a:ext>
                  </a:extLst>
                </a:gridCol>
                <a:gridCol w="246888">
                  <a:extLst>
                    <a:ext uri="{9D8B030D-6E8A-4147-A177-3AD203B41FA5}">
                      <a16:colId xmlns:a16="http://schemas.microsoft.com/office/drawing/2014/main" val="3108030853"/>
                    </a:ext>
                  </a:extLst>
                </a:gridCol>
                <a:gridCol w="246888">
                  <a:extLst>
                    <a:ext uri="{9D8B030D-6E8A-4147-A177-3AD203B41FA5}">
                      <a16:colId xmlns:a16="http://schemas.microsoft.com/office/drawing/2014/main" val="2715643228"/>
                    </a:ext>
                  </a:extLst>
                </a:gridCol>
                <a:gridCol w="246888">
                  <a:extLst>
                    <a:ext uri="{9D8B030D-6E8A-4147-A177-3AD203B41FA5}">
                      <a16:colId xmlns:a16="http://schemas.microsoft.com/office/drawing/2014/main" val="3601097187"/>
                    </a:ext>
                  </a:extLst>
                </a:gridCol>
                <a:gridCol w="246888">
                  <a:extLst>
                    <a:ext uri="{9D8B030D-6E8A-4147-A177-3AD203B41FA5}">
                      <a16:colId xmlns:a16="http://schemas.microsoft.com/office/drawing/2014/main" val="510212662"/>
                    </a:ext>
                  </a:extLst>
                </a:gridCol>
                <a:gridCol w="246888">
                  <a:extLst>
                    <a:ext uri="{9D8B030D-6E8A-4147-A177-3AD203B41FA5}">
                      <a16:colId xmlns:a16="http://schemas.microsoft.com/office/drawing/2014/main" val="2748033625"/>
                    </a:ext>
                  </a:extLst>
                </a:gridCol>
                <a:gridCol w="246888">
                  <a:extLst>
                    <a:ext uri="{9D8B030D-6E8A-4147-A177-3AD203B41FA5}">
                      <a16:colId xmlns:a16="http://schemas.microsoft.com/office/drawing/2014/main" val="3307595676"/>
                    </a:ext>
                  </a:extLst>
                </a:gridCol>
                <a:gridCol w="246888">
                  <a:extLst>
                    <a:ext uri="{9D8B030D-6E8A-4147-A177-3AD203B41FA5}">
                      <a16:colId xmlns:a16="http://schemas.microsoft.com/office/drawing/2014/main" val="1315977359"/>
                    </a:ext>
                  </a:extLst>
                </a:gridCol>
                <a:gridCol w="246888">
                  <a:extLst>
                    <a:ext uri="{9D8B030D-6E8A-4147-A177-3AD203B41FA5}">
                      <a16:colId xmlns:a16="http://schemas.microsoft.com/office/drawing/2014/main" val="2519800888"/>
                    </a:ext>
                  </a:extLst>
                </a:gridCol>
                <a:gridCol w="246888">
                  <a:extLst>
                    <a:ext uri="{9D8B030D-6E8A-4147-A177-3AD203B41FA5}">
                      <a16:colId xmlns:a16="http://schemas.microsoft.com/office/drawing/2014/main" val="3494038624"/>
                    </a:ext>
                  </a:extLst>
                </a:gridCol>
                <a:gridCol w="246888">
                  <a:extLst>
                    <a:ext uri="{9D8B030D-6E8A-4147-A177-3AD203B41FA5}">
                      <a16:colId xmlns:a16="http://schemas.microsoft.com/office/drawing/2014/main" val="987440394"/>
                    </a:ext>
                  </a:extLst>
                </a:gridCol>
                <a:gridCol w="246888">
                  <a:extLst>
                    <a:ext uri="{9D8B030D-6E8A-4147-A177-3AD203B41FA5}">
                      <a16:colId xmlns:a16="http://schemas.microsoft.com/office/drawing/2014/main" val="2127593919"/>
                    </a:ext>
                  </a:extLst>
                </a:gridCol>
                <a:gridCol w="246888">
                  <a:extLst>
                    <a:ext uri="{9D8B030D-6E8A-4147-A177-3AD203B41FA5}">
                      <a16:colId xmlns:a16="http://schemas.microsoft.com/office/drawing/2014/main" val="2500699998"/>
                    </a:ext>
                  </a:extLst>
                </a:gridCol>
                <a:gridCol w="246888">
                  <a:extLst>
                    <a:ext uri="{9D8B030D-6E8A-4147-A177-3AD203B41FA5}">
                      <a16:colId xmlns:a16="http://schemas.microsoft.com/office/drawing/2014/main" val="2199149948"/>
                    </a:ext>
                  </a:extLst>
                </a:gridCol>
                <a:gridCol w="246888">
                  <a:extLst>
                    <a:ext uri="{9D8B030D-6E8A-4147-A177-3AD203B41FA5}">
                      <a16:colId xmlns:a16="http://schemas.microsoft.com/office/drawing/2014/main" val="314196268"/>
                    </a:ext>
                  </a:extLst>
                </a:gridCol>
                <a:gridCol w="246888">
                  <a:extLst>
                    <a:ext uri="{9D8B030D-6E8A-4147-A177-3AD203B41FA5}">
                      <a16:colId xmlns:a16="http://schemas.microsoft.com/office/drawing/2014/main" val="282243627"/>
                    </a:ext>
                  </a:extLst>
                </a:gridCol>
                <a:gridCol w="246888">
                  <a:extLst>
                    <a:ext uri="{9D8B030D-6E8A-4147-A177-3AD203B41FA5}">
                      <a16:colId xmlns:a16="http://schemas.microsoft.com/office/drawing/2014/main" val="2329807414"/>
                    </a:ext>
                  </a:extLst>
                </a:gridCol>
                <a:gridCol w="246888">
                  <a:extLst>
                    <a:ext uri="{9D8B030D-6E8A-4147-A177-3AD203B41FA5}">
                      <a16:colId xmlns:a16="http://schemas.microsoft.com/office/drawing/2014/main" val="1259080413"/>
                    </a:ext>
                  </a:extLst>
                </a:gridCol>
                <a:gridCol w="246888">
                  <a:extLst>
                    <a:ext uri="{9D8B030D-6E8A-4147-A177-3AD203B41FA5}">
                      <a16:colId xmlns:a16="http://schemas.microsoft.com/office/drawing/2014/main" val="649528560"/>
                    </a:ext>
                  </a:extLst>
                </a:gridCol>
                <a:gridCol w="246888">
                  <a:extLst>
                    <a:ext uri="{9D8B030D-6E8A-4147-A177-3AD203B41FA5}">
                      <a16:colId xmlns:a16="http://schemas.microsoft.com/office/drawing/2014/main" val="1927099830"/>
                    </a:ext>
                  </a:extLst>
                </a:gridCol>
                <a:gridCol w="246888">
                  <a:extLst>
                    <a:ext uri="{9D8B030D-6E8A-4147-A177-3AD203B41FA5}">
                      <a16:colId xmlns:a16="http://schemas.microsoft.com/office/drawing/2014/main" val="1479581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5610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- 2018-06-06 12:00:01 </a:t>
                      </a:r>
                      <a:r>
                        <a:rPr kumimoji="0" lang="en-US" sz="1000" b="0" i="0" u="none" strike="noStrike" kern="1200" cap="none" spc="0" normalizeH="0" baseline="0" noProof="0">
                          <a:ln>
                            <a:noFill/>
                          </a:ln>
                          <a:solidFill>
                            <a:prstClr val="black"/>
                          </a:solidFill>
                          <a:effectLst/>
                          <a:uLnTx/>
                          <a:uFillTx/>
                          <a:latin typeface="+mn-lt"/>
                          <a:ea typeface="+mn-ea"/>
                          <a:cs typeface="+mn-cs"/>
                        </a:rPr>
                        <a:t> 
 The Philippines' King of RnB is live at Lucena City!
Hatid sa inyo ng TGP The Generics Pharmacy at ng Wish 107.5, samahan kami sa Hiling sa TGPagpagaling Concert sa June 9, 2018 (Saturday) at Lucena City Government Complex.
Concert starts at 5:00pm. Admission is 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41581824"/>
                  </a:ext>
                </a:extLst>
              </a:tr>
            </a:tbl>
          </a:graphicData>
        </a:graphic>
      </p:graphicFrame>
      <p:sp>
        <p:nvSpPr>
          <p:cNvPr id="4" name="Text Placeholder 3">
            <a:extLst>
              <a:ext uri="{FF2B5EF4-FFF2-40B4-BE49-F238E27FC236}">
                <a16:creationId xmlns:a16="http://schemas.microsoft.com/office/drawing/2014/main" id="{7C45B6E6-3645-4571-877C-507D5A1F8217}"/>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495578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09015-ACAF-4751-B701-A13D92F6C7AE}"/>
              </a:ext>
            </a:extLst>
          </p:cNvPr>
          <p:cNvSpPr>
            <a:spLocks noGrp="1"/>
          </p:cNvSpPr>
          <p:nvPr>
            <p:ph type="title"/>
          </p:nvPr>
        </p:nvSpPr>
        <p:spPr/>
        <p:txBody>
          <a:bodyPr/>
          <a:lstStyle/>
          <a:p>
            <a:r>
              <a:rPr lang="en-US"/>
              <a:t>Facebook Own Posts Table | TGP The Generics Pharmacy - 13 of 26</a:t>
            </a:r>
          </a:p>
        </p:txBody>
      </p:sp>
      <p:graphicFrame>
        <p:nvGraphicFramePr>
          <p:cNvPr id="5" name="Table Placeholder 4">
            <a:extLst>
              <a:ext uri="{FF2B5EF4-FFF2-40B4-BE49-F238E27FC236}">
                <a16:creationId xmlns:a16="http://schemas.microsoft.com/office/drawing/2014/main" id="{E4345ED2-CB07-4B68-B6C7-81A6C8574AA3}"/>
              </a:ext>
            </a:extLst>
          </p:cNvPr>
          <p:cNvGraphicFramePr>
            <a:graphicFrameLocks noGrp="1"/>
          </p:cNvGraphicFramePr>
          <p:nvPr>
            <p:ph type="tbl" sz="quarter" idx="13"/>
            <p:extLst>
              <p:ext uri="{D42A27DB-BD31-4B8C-83A1-F6EECF244321}">
                <p14:modId xmlns:p14="http://schemas.microsoft.com/office/powerpoint/2010/main" val="1820031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08200163"/>
                    </a:ext>
                  </a:extLst>
                </a:gridCol>
                <a:gridCol w="246888">
                  <a:extLst>
                    <a:ext uri="{9D8B030D-6E8A-4147-A177-3AD203B41FA5}">
                      <a16:colId xmlns:a16="http://schemas.microsoft.com/office/drawing/2014/main" val="1687415837"/>
                    </a:ext>
                  </a:extLst>
                </a:gridCol>
                <a:gridCol w="246888">
                  <a:extLst>
                    <a:ext uri="{9D8B030D-6E8A-4147-A177-3AD203B41FA5}">
                      <a16:colId xmlns:a16="http://schemas.microsoft.com/office/drawing/2014/main" val="662294081"/>
                    </a:ext>
                  </a:extLst>
                </a:gridCol>
                <a:gridCol w="246888">
                  <a:extLst>
                    <a:ext uri="{9D8B030D-6E8A-4147-A177-3AD203B41FA5}">
                      <a16:colId xmlns:a16="http://schemas.microsoft.com/office/drawing/2014/main" val="3096160545"/>
                    </a:ext>
                  </a:extLst>
                </a:gridCol>
                <a:gridCol w="246888">
                  <a:extLst>
                    <a:ext uri="{9D8B030D-6E8A-4147-A177-3AD203B41FA5}">
                      <a16:colId xmlns:a16="http://schemas.microsoft.com/office/drawing/2014/main" val="4283777800"/>
                    </a:ext>
                  </a:extLst>
                </a:gridCol>
                <a:gridCol w="246888">
                  <a:extLst>
                    <a:ext uri="{9D8B030D-6E8A-4147-A177-3AD203B41FA5}">
                      <a16:colId xmlns:a16="http://schemas.microsoft.com/office/drawing/2014/main" val="1709983172"/>
                    </a:ext>
                  </a:extLst>
                </a:gridCol>
                <a:gridCol w="246888">
                  <a:extLst>
                    <a:ext uri="{9D8B030D-6E8A-4147-A177-3AD203B41FA5}">
                      <a16:colId xmlns:a16="http://schemas.microsoft.com/office/drawing/2014/main" val="1335289082"/>
                    </a:ext>
                  </a:extLst>
                </a:gridCol>
                <a:gridCol w="246888">
                  <a:extLst>
                    <a:ext uri="{9D8B030D-6E8A-4147-A177-3AD203B41FA5}">
                      <a16:colId xmlns:a16="http://schemas.microsoft.com/office/drawing/2014/main" val="1380387513"/>
                    </a:ext>
                  </a:extLst>
                </a:gridCol>
                <a:gridCol w="246888">
                  <a:extLst>
                    <a:ext uri="{9D8B030D-6E8A-4147-A177-3AD203B41FA5}">
                      <a16:colId xmlns:a16="http://schemas.microsoft.com/office/drawing/2014/main" val="1205369965"/>
                    </a:ext>
                  </a:extLst>
                </a:gridCol>
                <a:gridCol w="246888">
                  <a:extLst>
                    <a:ext uri="{9D8B030D-6E8A-4147-A177-3AD203B41FA5}">
                      <a16:colId xmlns:a16="http://schemas.microsoft.com/office/drawing/2014/main" val="1107850131"/>
                    </a:ext>
                  </a:extLst>
                </a:gridCol>
                <a:gridCol w="246888">
                  <a:extLst>
                    <a:ext uri="{9D8B030D-6E8A-4147-A177-3AD203B41FA5}">
                      <a16:colId xmlns:a16="http://schemas.microsoft.com/office/drawing/2014/main" val="3385930019"/>
                    </a:ext>
                  </a:extLst>
                </a:gridCol>
                <a:gridCol w="246888">
                  <a:extLst>
                    <a:ext uri="{9D8B030D-6E8A-4147-A177-3AD203B41FA5}">
                      <a16:colId xmlns:a16="http://schemas.microsoft.com/office/drawing/2014/main" val="3369474510"/>
                    </a:ext>
                  </a:extLst>
                </a:gridCol>
                <a:gridCol w="246888">
                  <a:extLst>
                    <a:ext uri="{9D8B030D-6E8A-4147-A177-3AD203B41FA5}">
                      <a16:colId xmlns:a16="http://schemas.microsoft.com/office/drawing/2014/main" val="1162455168"/>
                    </a:ext>
                  </a:extLst>
                </a:gridCol>
                <a:gridCol w="246888">
                  <a:extLst>
                    <a:ext uri="{9D8B030D-6E8A-4147-A177-3AD203B41FA5}">
                      <a16:colId xmlns:a16="http://schemas.microsoft.com/office/drawing/2014/main" val="2731558319"/>
                    </a:ext>
                  </a:extLst>
                </a:gridCol>
                <a:gridCol w="246888">
                  <a:extLst>
                    <a:ext uri="{9D8B030D-6E8A-4147-A177-3AD203B41FA5}">
                      <a16:colId xmlns:a16="http://schemas.microsoft.com/office/drawing/2014/main" val="1132342712"/>
                    </a:ext>
                  </a:extLst>
                </a:gridCol>
                <a:gridCol w="246888">
                  <a:extLst>
                    <a:ext uri="{9D8B030D-6E8A-4147-A177-3AD203B41FA5}">
                      <a16:colId xmlns:a16="http://schemas.microsoft.com/office/drawing/2014/main" val="512228734"/>
                    </a:ext>
                  </a:extLst>
                </a:gridCol>
                <a:gridCol w="246888">
                  <a:extLst>
                    <a:ext uri="{9D8B030D-6E8A-4147-A177-3AD203B41FA5}">
                      <a16:colId xmlns:a16="http://schemas.microsoft.com/office/drawing/2014/main" val="734711737"/>
                    </a:ext>
                  </a:extLst>
                </a:gridCol>
                <a:gridCol w="246888">
                  <a:extLst>
                    <a:ext uri="{9D8B030D-6E8A-4147-A177-3AD203B41FA5}">
                      <a16:colId xmlns:a16="http://schemas.microsoft.com/office/drawing/2014/main" val="957169489"/>
                    </a:ext>
                  </a:extLst>
                </a:gridCol>
                <a:gridCol w="246888">
                  <a:extLst>
                    <a:ext uri="{9D8B030D-6E8A-4147-A177-3AD203B41FA5}">
                      <a16:colId xmlns:a16="http://schemas.microsoft.com/office/drawing/2014/main" val="3063028008"/>
                    </a:ext>
                  </a:extLst>
                </a:gridCol>
                <a:gridCol w="246888">
                  <a:extLst>
                    <a:ext uri="{9D8B030D-6E8A-4147-A177-3AD203B41FA5}">
                      <a16:colId xmlns:a16="http://schemas.microsoft.com/office/drawing/2014/main" val="2872173385"/>
                    </a:ext>
                  </a:extLst>
                </a:gridCol>
                <a:gridCol w="246888">
                  <a:extLst>
                    <a:ext uri="{9D8B030D-6E8A-4147-A177-3AD203B41FA5}">
                      <a16:colId xmlns:a16="http://schemas.microsoft.com/office/drawing/2014/main" val="3402819672"/>
                    </a:ext>
                  </a:extLst>
                </a:gridCol>
                <a:gridCol w="246888">
                  <a:extLst>
                    <a:ext uri="{9D8B030D-6E8A-4147-A177-3AD203B41FA5}">
                      <a16:colId xmlns:a16="http://schemas.microsoft.com/office/drawing/2014/main" val="866998933"/>
                    </a:ext>
                  </a:extLst>
                </a:gridCol>
                <a:gridCol w="246888">
                  <a:extLst>
                    <a:ext uri="{9D8B030D-6E8A-4147-A177-3AD203B41FA5}">
                      <a16:colId xmlns:a16="http://schemas.microsoft.com/office/drawing/2014/main" val="3970814637"/>
                    </a:ext>
                  </a:extLst>
                </a:gridCol>
                <a:gridCol w="246888">
                  <a:extLst>
                    <a:ext uri="{9D8B030D-6E8A-4147-A177-3AD203B41FA5}">
                      <a16:colId xmlns:a16="http://schemas.microsoft.com/office/drawing/2014/main" val="2087034543"/>
                    </a:ext>
                  </a:extLst>
                </a:gridCol>
                <a:gridCol w="246888">
                  <a:extLst>
                    <a:ext uri="{9D8B030D-6E8A-4147-A177-3AD203B41FA5}">
                      <a16:colId xmlns:a16="http://schemas.microsoft.com/office/drawing/2014/main" val="3209304032"/>
                    </a:ext>
                  </a:extLst>
                </a:gridCol>
                <a:gridCol w="246888">
                  <a:extLst>
                    <a:ext uri="{9D8B030D-6E8A-4147-A177-3AD203B41FA5}">
                      <a16:colId xmlns:a16="http://schemas.microsoft.com/office/drawing/2014/main" val="885056190"/>
                    </a:ext>
                  </a:extLst>
                </a:gridCol>
                <a:gridCol w="246888">
                  <a:extLst>
                    <a:ext uri="{9D8B030D-6E8A-4147-A177-3AD203B41FA5}">
                      <a16:colId xmlns:a16="http://schemas.microsoft.com/office/drawing/2014/main" val="1853037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33900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- 2018-06-03 10:00:00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50035099"/>
                  </a:ext>
                </a:extLst>
              </a:tr>
            </a:tbl>
          </a:graphicData>
        </a:graphic>
      </p:graphicFrame>
      <p:sp>
        <p:nvSpPr>
          <p:cNvPr id="4" name="Text Placeholder 3">
            <a:extLst>
              <a:ext uri="{FF2B5EF4-FFF2-40B4-BE49-F238E27FC236}">
                <a16:creationId xmlns:a16="http://schemas.microsoft.com/office/drawing/2014/main" id="{FC629B4C-1489-4DF4-96C4-D3A618BFA832}"/>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8530913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7ECE3-7A71-40AD-8AC2-A0952B27DFA9}"/>
              </a:ext>
            </a:extLst>
          </p:cNvPr>
          <p:cNvSpPr>
            <a:spLocks noGrp="1"/>
          </p:cNvSpPr>
          <p:nvPr>
            <p:ph type="title"/>
          </p:nvPr>
        </p:nvSpPr>
        <p:spPr/>
        <p:txBody>
          <a:bodyPr/>
          <a:lstStyle/>
          <a:p>
            <a:r>
              <a:rPr lang="en-US"/>
              <a:t>Facebook Own Posts Table | TGP The Generics Pharmacy - 14 of 26</a:t>
            </a:r>
          </a:p>
        </p:txBody>
      </p:sp>
      <p:graphicFrame>
        <p:nvGraphicFramePr>
          <p:cNvPr id="5" name="Table Placeholder 4">
            <a:extLst>
              <a:ext uri="{FF2B5EF4-FFF2-40B4-BE49-F238E27FC236}">
                <a16:creationId xmlns:a16="http://schemas.microsoft.com/office/drawing/2014/main" id="{3AAE60F7-5576-41F7-97BF-E2FC85611DBA}"/>
              </a:ext>
            </a:extLst>
          </p:cNvPr>
          <p:cNvGraphicFramePr>
            <a:graphicFrameLocks noGrp="1"/>
          </p:cNvGraphicFramePr>
          <p:nvPr>
            <p:ph type="tbl" sz="quarter" idx="13"/>
            <p:extLst>
              <p:ext uri="{D42A27DB-BD31-4B8C-83A1-F6EECF244321}">
                <p14:modId xmlns:p14="http://schemas.microsoft.com/office/powerpoint/2010/main" val="2875516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99008906"/>
                    </a:ext>
                  </a:extLst>
                </a:gridCol>
                <a:gridCol w="246888">
                  <a:extLst>
                    <a:ext uri="{9D8B030D-6E8A-4147-A177-3AD203B41FA5}">
                      <a16:colId xmlns:a16="http://schemas.microsoft.com/office/drawing/2014/main" val="3978439090"/>
                    </a:ext>
                  </a:extLst>
                </a:gridCol>
                <a:gridCol w="246888">
                  <a:extLst>
                    <a:ext uri="{9D8B030D-6E8A-4147-A177-3AD203B41FA5}">
                      <a16:colId xmlns:a16="http://schemas.microsoft.com/office/drawing/2014/main" val="2904465734"/>
                    </a:ext>
                  </a:extLst>
                </a:gridCol>
                <a:gridCol w="246888">
                  <a:extLst>
                    <a:ext uri="{9D8B030D-6E8A-4147-A177-3AD203B41FA5}">
                      <a16:colId xmlns:a16="http://schemas.microsoft.com/office/drawing/2014/main" val="2639213290"/>
                    </a:ext>
                  </a:extLst>
                </a:gridCol>
                <a:gridCol w="246888">
                  <a:extLst>
                    <a:ext uri="{9D8B030D-6E8A-4147-A177-3AD203B41FA5}">
                      <a16:colId xmlns:a16="http://schemas.microsoft.com/office/drawing/2014/main" val="3451903207"/>
                    </a:ext>
                  </a:extLst>
                </a:gridCol>
                <a:gridCol w="246888">
                  <a:extLst>
                    <a:ext uri="{9D8B030D-6E8A-4147-A177-3AD203B41FA5}">
                      <a16:colId xmlns:a16="http://schemas.microsoft.com/office/drawing/2014/main" val="3679378860"/>
                    </a:ext>
                  </a:extLst>
                </a:gridCol>
                <a:gridCol w="246888">
                  <a:extLst>
                    <a:ext uri="{9D8B030D-6E8A-4147-A177-3AD203B41FA5}">
                      <a16:colId xmlns:a16="http://schemas.microsoft.com/office/drawing/2014/main" val="1167494763"/>
                    </a:ext>
                  </a:extLst>
                </a:gridCol>
                <a:gridCol w="246888">
                  <a:extLst>
                    <a:ext uri="{9D8B030D-6E8A-4147-A177-3AD203B41FA5}">
                      <a16:colId xmlns:a16="http://schemas.microsoft.com/office/drawing/2014/main" val="3819023857"/>
                    </a:ext>
                  </a:extLst>
                </a:gridCol>
                <a:gridCol w="246888">
                  <a:extLst>
                    <a:ext uri="{9D8B030D-6E8A-4147-A177-3AD203B41FA5}">
                      <a16:colId xmlns:a16="http://schemas.microsoft.com/office/drawing/2014/main" val="3755411492"/>
                    </a:ext>
                  </a:extLst>
                </a:gridCol>
                <a:gridCol w="246888">
                  <a:extLst>
                    <a:ext uri="{9D8B030D-6E8A-4147-A177-3AD203B41FA5}">
                      <a16:colId xmlns:a16="http://schemas.microsoft.com/office/drawing/2014/main" val="3497296794"/>
                    </a:ext>
                  </a:extLst>
                </a:gridCol>
                <a:gridCol w="246888">
                  <a:extLst>
                    <a:ext uri="{9D8B030D-6E8A-4147-A177-3AD203B41FA5}">
                      <a16:colId xmlns:a16="http://schemas.microsoft.com/office/drawing/2014/main" val="42105240"/>
                    </a:ext>
                  </a:extLst>
                </a:gridCol>
                <a:gridCol w="246888">
                  <a:extLst>
                    <a:ext uri="{9D8B030D-6E8A-4147-A177-3AD203B41FA5}">
                      <a16:colId xmlns:a16="http://schemas.microsoft.com/office/drawing/2014/main" val="508291371"/>
                    </a:ext>
                  </a:extLst>
                </a:gridCol>
                <a:gridCol w="246888">
                  <a:extLst>
                    <a:ext uri="{9D8B030D-6E8A-4147-A177-3AD203B41FA5}">
                      <a16:colId xmlns:a16="http://schemas.microsoft.com/office/drawing/2014/main" val="253202230"/>
                    </a:ext>
                  </a:extLst>
                </a:gridCol>
                <a:gridCol w="246888">
                  <a:extLst>
                    <a:ext uri="{9D8B030D-6E8A-4147-A177-3AD203B41FA5}">
                      <a16:colId xmlns:a16="http://schemas.microsoft.com/office/drawing/2014/main" val="650581186"/>
                    </a:ext>
                  </a:extLst>
                </a:gridCol>
                <a:gridCol w="246888">
                  <a:extLst>
                    <a:ext uri="{9D8B030D-6E8A-4147-A177-3AD203B41FA5}">
                      <a16:colId xmlns:a16="http://schemas.microsoft.com/office/drawing/2014/main" val="2219174028"/>
                    </a:ext>
                  </a:extLst>
                </a:gridCol>
                <a:gridCol w="246888">
                  <a:extLst>
                    <a:ext uri="{9D8B030D-6E8A-4147-A177-3AD203B41FA5}">
                      <a16:colId xmlns:a16="http://schemas.microsoft.com/office/drawing/2014/main" val="474541810"/>
                    </a:ext>
                  </a:extLst>
                </a:gridCol>
                <a:gridCol w="246888">
                  <a:extLst>
                    <a:ext uri="{9D8B030D-6E8A-4147-A177-3AD203B41FA5}">
                      <a16:colId xmlns:a16="http://schemas.microsoft.com/office/drawing/2014/main" val="707877126"/>
                    </a:ext>
                  </a:extLst>
                </a:gridCol>
                <a:gridCol w="246888">
                  <a:extLst>
                    <a:ext uri="{9D8B030D-6E8A-4147-A177-3AD203B41FA5}">
                      <a16:colId xmlns:a16="http://schemas.microsoft.com/office/drawing/2014/main" val="3304922844"/>
                    </a:ext>
                  </a:extLst>
                </a:gridCol>
                <a:gridCol w="246888">
                  <a:extLst>
                    <a:ext uri="{9D8B030D-6E8A-4147-A177-3AD203B41FA5}">
                      <a16:colId xmlns:a16="http://schemas.microsoft.com/office/drawing/2014/main" val="866630249"/>
                    </a:ext>
                  </a:extLst>
                </a:gridCol>
                <a:gridCol w="246888">
                  <a:extLst>
                    <a:ext uri="{9D8B030D-6E8A-4147-A177-3AD203B41FA5}">
                      <a16:colId xmlns:a16="http://schemas.microsoft.com/office/drawing/2014/main" val="1489531316"/>
                    </a:ext>
                  </a:extLst>
                </a:gridCol>
                <a:gridCol w="246888">
                  <a:extLst>
                    <a:ext uri="{9D8B030D-6E8A-4147-A177-3AD203B41FA5}">
                      <a16:colId xmlns:a16="http://schemas.microsoft.com/office/drawing/2014/main" val="4275569139"/>
                    </a:ext>
                  </a:extLst>
                </a:gridCol>
                <a:gridCol w="246888">
                  <a:extLst>
                    <a:ext uri="{9D8B030D-6E8A-4147-A177-3AD203B41FA5}">
                      <a16:colId xmlns:a16="http://schemas.microsoft.com/office/drawing/2014/main" val="3061026237"/>
                    </a:ext>
                  </a:extLst>
                </a:gridCol>
                <a:gridCol w="246888">
                  <a:extLst>
                    <a:ext uri="{9D8B030D-6E8A-4147-A177-3AD203B41FA5}">
                      <a16:colId xmlns:a16="http://schemas.microsoft.com/office/drawing/2014/main" val="3180787723"/>
                    </a:ext>
                  </a:extLst>
                </a:gridCol>
                <a:gridCol w="246888">
                  <a:extLst>
                    <a:ext uri="{9D8B030D-6E8A-4147-A177-3AD203B41FA5}">
                      <a16:colId xmlns:a16="http://schemas.microsoft.com/office/drawing/2014/main" val="1147035934"/>
                    </a:ext>
                  </a:extLst>
                </a:gridCol>
                <a:gridCol w="246888">
                  <a:extLst>
                    <a:ext uri="{9D8B030D-6E8A-4147-A177-3AD203B41FA5}">
                      <a16:colId xmlns:a16="http://schemas.microsoft.com/office/drawing/2014/main" val="487128373"/>
                    </a:ext>
                  </a:extLst>
                </a:gridCol>
                <a:gridCol w="246888">
                  <a:extLst>
                    <a:ext uri="{9D8B030D-6E8A-4147-A177-3AD203B41FA5}">
                      <a16:colId xmlns:a16="http://schemas.microsoft.com/office/drawing/2014/main" val="1489031493"/>
                    </a:ext>
                  </a:extLst>
                </a:gridCol>
                <a:gridCol w="246888">
                  <a:extLst>
                    <a:ext uri="{9D8B030D-6E8A-4147-A177-3AD203B41FA5}">
                      <a16:colId xmlns:a16="http://schemas.microsoft.com/office/drawing/2014/main" val="2695194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89786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10:30:04 </a:t>
                      </a:r>
                      <a:r>
                        <a:rPr kumimoji="0" lang="en-US" sz="1000" b="0" i="0" u="none" strike="noStrike" kern="1200" cap="none" spc="0" normalizeH="0" baseline="0" noProof="0">
                          <a:ln>
                            <a:noFill/>
                          </a:ln>
                          <a:solidFill>
                            <a:prstClr val="black"/>
                          </a:solidFill>
                          <a:effectLst/>
                          <a:uLnTx/>
                          <a:uFillTx/>
                          <a:latin typeface="+mn-lt"/>
                          <a:ea typeface="+mn-ea"/>
                          <a:cs typeface="+mn-cs"/>
                        </a:rPr>
                        <a:t> 
 TGP brings to the community of Ormoc, “The City of Beautiful People” a medical mission for the Ormocanos and entertainment by the Ormocanos. #ByhengTGPagpagaling with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75620007"/>
                  </a:ext>
                </a:extLst>
              </a:tr>
            </a:tbl>
          </a:graphicData>
        </a:graphic>
      </p:graphicFrame>
      <p:sp>
        <p:nvSpPr>
          <p:cNvPr id="4" name="Text Placeholder 3">
            <a:extLst>
              <a:ext uri="{FF2B5EF4-FFF2-40B4-BE49-F238E27FC236}">
                <a16:creationId xmlns:a16="http://schemas.microsoft.com/office/drawing/2014/main" id="{3F79A03C-059E-4A2F-A845-4E920E61E00F}"/>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952630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93EF2-C284-4281-83C3-F7AA59010D83}"/>
              </a:ext>
            </a:extLst>
          </p:cNvPr>
          <p:cNvSpPr>
            <a:spLocks noGrp="1"/>
          </p:cNvSpPr>
          <p:nvPr>
            <p:ph type="title"/>
          </p:nvPr>
        </p:nvSpPr>
        <p:spPr/>
        <p:txBody>
          <a:bodyPr/>
          <a:lstStyle/>
          <a:p>
            <a:r>
              <a:rPr lang="en-US"/>
              <a:t>Facebook Own Posts Table | TGP The Generics Pharmacy - 15 of 26</a:t>
            </a:r>
          </a:p>
        </p:txBody>
      </p:sp>
      <p:graphicFrame>
        <p:nvGraphicFramePr>
          <p:cNvPr id="5" name="Table Placeholder 4">
            <a:extLst>
              <a:ext uri="{FF2B5EF4-FFF2-40B4-BE49-F238E27FC236}">
                <a16:creationId xmlns:a16="http://schemas.microsoft.com/office/drawing/2014/main" id="{5E7C2C70-D068-4A0B-9F65-CF251A70968F}"/>
              </a:ext>
            </a:extLst>
          </p:cNvPr>
          <p:cNvGraphicFramePr>
            <a:graphicFrameLocks noGrp="1"/>
          </p:cNvGraphicFramePr>
          <p:nvPr>
            <p:ph type="tbl" sz="quarter" idx="13"/>
            <p:extLst>
              <p:ext uri="{D42A27DB-BD31-4B8C-83A1-F6EECF244321}">
                <p14:modId xmlns:p14="http://schemas.microsoft.com/office/powerpoint/2010/main" val="1953531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65934008"/>
                    </a:ext>
                  </a:extLst>
                </a:gridCol>
                <a:gridCol w="246888">
                  <a:extLst>
                    <a:ext uri="{9D8B030D-6E8A-4147-A177-3AD203B41FA5}">
                      <a16:colId xmlns:a16="http://schemas.microsoft.com/office/drawing/2014/main" val="3946413262"/>
                    </a:ext>
                  </a:extLst>
                </a:gridCol>
                <a:gridCol w="246888">
                  <a:extLst>
                    <a:ext uri="{9D8B030D-6E8A-4147-A177-3AD203B41FA5}">
                      <a16:colId xmlns:a16="http://schemas.microsoft.com/office/drawing/2014/main" val="2523652599"/>
                    </a:ext>
                  </a:extLst>
                </a:gridCol>
                <a:gridCol w="246888">
                  <a:extLst>
                    <a:ext uri="{9D8B030D-6E8A-4147-A177-3AD203B41FA5}">
                      <a16:colId xmlns:a16="http://schemas.microsoft.com/office/drawing/2014/main" val="914622064"/>
                    </a:ext>
                  </a:extLst>
                </a:gridCol>
                <a:gridCol w="246888">
                  <a:extLst>
                    <a:ext uri="{9D8B030D-6E8A-4147-A177-3AD203B41FA5}">
                      <a16:colId xmlns:a16="http://schemas.microsoft.com/office/drawing/2014/main" val="3652426581"/>
                    </a:ext>
                  </a:extLst>
                </a:gridCol>
                <a:gridCol w="246888">
                  <a:extLst>
                    <a:ext uri="{9D8B030D-6E8A-4147-A177-3AD203B41FA5}">
                      <a16:colId xmlns:a16="http://schemas.microsoft.com/office/drawing/2014/main" val="2691772421"/>
                    </a:ext>
                  </a:extLst>
                </a:gridCol>
                <a:gridCol w="246888">
                  <a:extLst>
                    <a:ext uri="{9D8B030D-6E8A-4147-A177-3AD203B41FA5}">
                      <a16:colId xmlns:a16="http://schemas.microsoft.com/office/drawing/2014/main" val="3140635247"/>
                    </a:ext>
                  </a:extLst>
                </a:gridCol>
                <a:gridCol w="246888">
                  <a:extLst>
                    <a:ext uri="{9D8B030D-6E8A-4147-A177-3AD203B41FA5}">
                      <a16:colId xmlns:a16="http://schemas.microsoft.com/office/drawing/2014/main" val="792149804"/>
                    </a:ext>
                  </a:extLst>
                </a:gridCol>
                <a:gridCol w="246888">
                  <a:extLst>
                    <a:ext uri="{9D8B030D-6E8A-4147-A177-3AD203B41FA5}">
                      <a16:colId xmlns:a16="http://schemas.microsoft.com/office/drawing/2014/main" val="4171451214"/>
                    </a:ext>
                  </a:extLst>
                </a:gridCol>
                <a:gridCol w="246888">
                  <a:extLst>
                    <a:ext uri="{9D8B030D-6E8A-4147-A177-3AD203B41FA5}">
                      <a16:colId xmlns:a16="http://schemas.microsoft.com/office/drawing/2014/main" val="835013887"/>
                    </a:ext>
                  </a:extLst>
                </a:gridCol>
                <a:gridCol w="246888">
                  <a:extLst>
                    <a:ext uri="{9D8B030D-6E8A-4147-A177-3AD203B41FA5}">
                      <a16:colId xmlns:a16="http://schemas.microsoft.com/office/drawing/2014/main" val="3641804694"/>
                    </a:ext>
                  </a:extLst>
                </a:gridCol>
                <a:gridCol w="246888">
                  <a:extLst>
                    <a:ext uri="{9D8B030D-6E8A-4147-A177-3AD203B41FA5}">
                      <a16:colId xmlns:a16="http://schemas.microsoft.com/office/drawing/2014/main" val="1744496604"/>
                    </a:ext>
                  </a:extLst>
                </a:gridCol>
                <a:gridCol w="246888">
                  <a:extLst>
                    <a:ext uri="{9D8B030D-6E8A-4147-A177-3AD203B41FA5}">
                      <a16:colId xmlns:a16="http://schemas.microsoft.com/office/drawing/2014/main" val="2327324912"/>
                    </a:ext>
                  </a:extLst>
                </a:gridCol>
                <a:gridCol w="246888">
                  <a:extLst>
                    <a:ext uri="{9D8B030D-6E8A-4147-A177-3AD203B41FA5}">
                      <a16:colId xmlns:a16="http://schemas.microsoft.com/office/drawing/2014/main" val="2914364353"/>
                    </a:ext>
                  </a:extLst>
                </a:gridCol>
                <a:gridCol w="246888">
                  <a:extLst>
                    <a:ext uri="{9D8B030D-6E8A-4147-A177-3AD203B41FA5}">
                      <a16:colId xmlns:a16="http://schemas.microsoft.com/office/drawing/2014/main" val="495101972"/>
                    </a:ext>
                  </a:extLst>
                </a:gridCol>
                <a:gridCol w="246888">
                  <a:extLst>
                    <a:ext uri="{9D8B030D-6E8A-4147-A177-3AD203B41FA5}">
                      <a16:colId xmlns:a16="http://schemas.microsoft.com/office/drawing/2014/main" val="1551792279"/>
                    </a:ext>
                  </a:extLst>
                </a:gridCol>
                <a:gridCol w="246888">
                  <a:extLst>
                    <a:ext uri="{9D8B030D-6E8A-4147-A177-3AD203B41FA5}">
                      <a16:colId xmlns:a16="http://schemas.microsoft.com/office/drawing/2014/main" val="293747938"/>
                    </a:ext>
                  </a:extLst>
                </a:gridCol>
                <a:gridCol w="246888">
                  <a:extLst>
                    <a:ext uri="{9D8B030D-6E8A-4147-A177-3AD203B41FA5}">
                      <a16:colId xmlns:a16="http://schemas.microsoft.com/office/drawing/2014/main" val="3526947397"/>
                    </a:ext>
                  </a:extLst>
                </a:gridCol>
                <a:gridCol w="246888">
                  <a:extLst>
                    <a:ext uri="{9D8B030D-6E8A-4147-A177-3AD203B41FA5}">
                      <a16:colId xmlns:a16="http://schemas.microsoft.com/office/drawing/2014/main" val="2227535043"/>
                    </a:ext>
                  </a:extLst>
                </a:gridCol>
                <a:gridCol w="246888">
                  <a:extLst>
                    <a:ext uri="{9D8B030D-6E8A-4147-A177-3AD203B41FA5}">
                      <a16:colId xmlns:a16="http://schemas.microsoft.com/office/drawing/2014/main" val="2604633833"/>
                    </a:ext>
                  </a:extLst>
                </a:gridCol>
                <a:gridCol w="246888">
                  <a:extLst>
                    <a:ext uri="{9D8B030D-6E8A-4147-A177-3AD203B41FA5}">
                      <a16:colId xmlns:a16="http://schemas.microsoft.com/office/drawing/2014/main" val="3015728752"/>
                    </a:ext>
                  </a:extLst>
                </a:gridCol>
                <a:gridCol w="246888">
                  <a:extLst>
                    <a:ext uri="{9D8B030D-6E8A-4147-A177-3AD203B41FA5}">
                      <a16:colId xmlns:a16="http://schemas.microsoft.com/office/drawing/2014/main" val="1297733131"/>
                    </a:ext>
                  </a:extLst>
                </a:gridCol>
                <a:gridCol w="246888">
                  <a:extLst>
                    <a:ext uri="{9D8B030D-6E8A-4147-A177-3AD203B41FA5}">
                      <a16:colId xmlns:a16="http://schemas.microsoft.com/office/drawing/2014/main" val="2864939906"/>
                    </a:ext>
                  </a:extLst>
                </a:gridCol>
                <a:gridCol w="246888">
                  <a:extLst>
                    <a:ext uri="{9D8B030D-6E8A-4147-A177-3AD203B41FA5}">
                      <a16:colId xmlns:a16="http://schemas.microsoft.com/office/drawing/2014/main" val="1654178524"/>
                    </a:ext>
                  </a:extLst>
                </a:gridCol>
                <a:gridCol w="246888">
                  <a:extLst>
                    <a:ext uri="{9D8B030D-6E8A-4147-A177-3AD203B41FA5}">
                      <a16:colId xmlns:a16="http://schemas.microsoft.com/office/drawing/2014/main" val="921510998"/>
                    </a:ext>
                  </a:extLst>
                </a:gridCol>
                <a:gridCol w="246888">
                  <a:extLst>
                    <a:ext uri="{9D8B030D-6E8A-4147-A177-3AD203B41FA5}">
                      <a16:colId xmlns:a16="http://schemas.microsoft.com/office/drawing/2014/main" val="3552881811"/>
                    </a:ext>
                  </a:extLst>
                </a:gridCol>
                <a:gridCol w="246888">
                  <a:extLst>
                    <a:ext uri="{9D8B030D-6E8A-4147-A177-3AD203B41FA5}">
                      <a16:colId xmlns:a16="http://schemas.microsoft.com/office/drawing/2014/main" val="2344830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10007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09:32:32 </a:t>
                      </a:r>
                      <a:r>
                        <a:rPr kumimoji="0" lang="en-US" sz="1000" b="0" i="0" u="none" strike="noStrike" kern="1200" cap="none" spc="0" normalizeH="0" baseline="0" noProof="0">
                          <a:ln>
                            <a:noFill/>
                          </a:ln>
                          <a:solidFill>
                            <a:prstClr val="black"/>
                          </a:solidFill>
                          <a:effectLst/>
                          <a:uLnTx/>
                          <a:uFillTx/>
                          <a:latin typeface="+mn-lt"/>
                          <a:ea typeface="+mn-ea"/>
                          <a:cs typeface="+mn-cs"/>
                        </a:rPr>
                        <a:t> 
 Opening address nang Biyaheng TGPagpagaling Medical Mission + WishbBus sa Ormoc City Superdome.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15393770"/>
                  </a:ext>
                </a:extLst>
              </a:tr>
            </a:tbl>
          </a:graphicData>
        </a:graphic>
      </p:graphicFrame>
      <p:sp>
        <p:nvSpPr>
          <p:cNvPr id="4" name="Text Placeholder 3">
            <a:extLst>
              <a:ext uri="{FF2B5EF4-FFF2-40B4-BE49-F238E27FC236}">
                <a16:creationId xmlns:a16="http://schemas.microsoft.com/office/drawing/2014/main" id="{9CDA4205-575A-46D0-ACBE-78E0CB6333FB}"/>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9455930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69E35-FC0E-48EE-BEB4-BD8AD77380B9}"/>
              </a:ext>
            </a:extLst>
          </p:cNvPr>
          <p:cNvSpPr>
            <a:spLocks noGrp="1"/>
          </p:cNvSpPr>
          <p:nvPr>
            <p:ph type="title"/>
          </p:nvPr>
        </p:nvSpPr>
        <p:spPr/>
        <p:txBody>
          <a:bodyPr/>
          <a:lstStyle/>
          <a:p>
            <a:r>
              <a:rPr lang="en-US"/>
              <a:t>Facebook Own Posts Table | TGP The Generics Pharmacy - 16 of 26</a:t>
            </a:r>
          </a:p>
        </p:txBody>
      </p:sp>
      <p:graphicFrame>
        <p:nvGraphicFramePr>
          <p:cNvPr id="5" name="Table Placeholder 4">
            <a:extLst>
              <a:ext uri="{FF2B5EF4-FFF2-40B4-BE49-F238E27FC236}">
                <a16:creationId xmlns:a16="http://schemas.microsoft.com/office/drawing/2014/main" id="{B3B258EC-D0D4-4F01-BE5D-7FCC2EB0011B}"/>
              </a:ext>
            </a:extLst>
          </p:cNvPr>
          <p:cNvGraphicFramePr>
            <a:graphicFrameLocks noGrp="1"/>
          </p:cNvGraphicFramePr>
          <p:nvPr>
            <p:ph type="tbl" sz="quarter" idx="13"/>
            <p:extLst>
              <p:ext uri="{D42A27DB-BD31-4B8C-83A1-F6EECF244321}">
                <p14:modId xmlns:p14="http://schemas.microsoft.com/office/powerpoint/2010/main" val="3549043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87702740"/>
                    </a:ext>
                  </a:extLst>
                </a:gridCol>
                <a:gridCol w="246888">
                  <a:extLst>
                    <a:ext uri="{9D8B030D-6E8A-4147-A177-3AD203B41FA5}">
                      <a16:colId xmlns:a16="http://schemas.microsoft.com/office/drawing/2014/main" val="222663551"/>
                    </a:ext>
                  </a:extLst>
                </a:gridCol>
                <a:gridCol w="246888">
                  <a:extLst>
                    <a:ext uri="{9D8B030D-6E8A-4147-A177-3AD203B41FA5}">
                      <a16:colId xmlns:a16="http://schemas.microsoft.com/office/drawing/2014/main" val="2889520380"/>
                    </a:ext>
                  </a:extLst>
                </a:gridCol>
                <a:gridCol w="246888">
                  <a:extLst>
                    <a:ext uri="{9D8B030D-6E8A-4147-A177-3AD203B41FA5}">
                      <a16:colId xmlns:a16="http://schemas.microsoft.com/office/drawing/2014/main" val="1828187514"/>
                    </a:ext>
                  </a:extLst>
                </a:gridCol>
                <a:gridCol w="246888">
                  <a:extLst>
                    <a:ext uri="{9D8B030D-6E8A-4147-A177-3AD203B41FA5}">
                      <a16:colId xmlns:a16="http://schemas.microsoft.com/office/drawing/2014/main" val="58301441"/>
                    </a:ext>
                  </a:extLst>
                </a:gridCol>
                <a:gridCol w="246888">
                  <a:extLst>
                    <a:ext uri="{9D8B030D-6E8A-4147-A177-3AD203B41FA5}">
                      <a16:colId xmlns:a16="http://schemas.microsoft.com/office/drawing/2014/main" val="747749650"/>
                    </a:ext>
                  </a:extLst>
                </a:gridCol>
                <a:gridCol w="246888">
                  <a:extLst>
                    <a:ext uri="{9D8B030D-6E8A-4147-A177-3AD203B41FA5}">
                      <a16:colId xmlns:a16="http://schemas.microsoft.com/office/drawing/2014/main" val="1869530798"/>
                    </a:ext>
                  </a:extLst>
                </a:gridCol>
                <a:gridCol w="246888">
                  <a:extLst>
                    <a:ext uri="{9D8B030D-6E8A-4147-A177-3AD203B41FA5}">
                      <a16:colId xmlns:a16="http://schemas.microsoft.com/office/drawing/2014/main" val="2227777308"/>
                    </a:ext>
                  </a:extLst>
                </a:gridCol>
                <a:gridCol w="246888">
                  <a:extLst>
                    <a:ext uri="{9D8B030D-6E8A-4147-A177-3AD203B41FA5}">
                      <a16:colId xmlns:a16="http://schemas.microsoft.com/office/drawing/2014/main" val="3481614653"/>
                    </a:ext>
                  </a:extLst>
                </a:gridCol>
                <a:gridCol w="246888">
                  <a:extLst>
                    <a:ext uri="{9D8B030D-6E8A-4147-A177-3AD203B41FA5}">
                      <a16:colId xmlns:a16="http://schemas.microsoft.com/office/drawing/2014/main" val="1831943302"/>
                    </a:ext>
                  </a:extLst>
                </a:gridCol>
                <a:gridCol w="246888">
                  <a:extLst>
                    <a:ext uri="{9D8B030D-6E8A-4147-A177-3AD203B41FA5}">
                      <a16:colId xmlns:a16="http://schemas.microsoft.com/office/drawing/2014/main" val="2508989395"/>
                    </a:ext>
                  </a:extLst>
                </a:gridCol>
                <a:gridCol w="246888">
                  <a:extLst>
                    <a:ext uri="{9D8B030D-6E8A-4147-A177-3AD203B41FA5}">
                      <a16:colId xmlns:a16="http://schemas.microsoft.com/office/drawing/2014/main" val="4285708061"/>
                    </a:ext>
                  </a:extLst>
                </a:gridCol>
                <a:gridCol w="246888">
                  <a:extLst>
                    <a:ext uri="{9D8B030D-6E8A-4147-A177-3AD203B41FA5}">
                      <a16:colId xmlns:a16="http://schemas.microsoft.com/office/drawing/2014/main" val="3421355656"/>
                    </a:ext>
                  </a:extLst>
                </a:gridCol>
                <a:gridCol w="246888">
                  <a:extLst>
                    <a:ext uri="{9D8B030D-6E8A-4147-A177-3AD203B41FA5}">
                      <a16:colId xmlns:a16="http://schemas.microsoft.com/office/drawing/2014/main" val="3024443562"/>
                    </a:ext>
                  </a:extLst>
                </a:gridCol>
                <a:gridCol w="246888">
                  <a:extLst>
                    <a:ext uri="{9D8B030D-6E8A-4147-A177-3AD203B41FA5}">
                      <a16:colId xmlns:a16="http://schemas.microsoft.com/office/drawing/2014/main" val="2982915308"/>
                    </a:ext>
                  </a:extLst>
                </a:gridCol>
                <a:gridCol w="246888">
                  <a:extLst>
                    <a:ext uri="{9D8B030D-6E8A-4147-A177-3AD203B41FA5}">
                      <a16:colId xmlns:a16="http://schemas.microsoft.com/office/drawing/2014/main" val="154598826"/>
                    </a:ext>
                  </a:extLst>
                </a:gridCol>
                <a:gridCol w="246888">
                  <a:extLst>
                    <a:ext uri="{9D8B030D-6E8A-4147-A177-3AD203B41FA5}">
                      <a16:colId xmlns:a16="http://schemas.microsoft.com/office/drawing/2014/main" val="1327295024"/>
                    </a:ext>
                  </a:extLst>
                </a:gridCol>
                <a:gridCol w="246888">
                  <a:extLst>
                    <a:ext uri="{9D8B030D-6E8A-4147-A177-3AD203B41FA5}">
                      <a16:colId xmlns:a16="http://schemas.microsoft.com/office/drawing/2014/main" val="3514287826"/>
                    </a:ext>
                  </a:extLst>
                </a:gridCol>
                <a:gridCol w="246888">
                  <a:extLst>
                    <a:ext uri="{9D8B030D-6E8A-4147-A177-3AD203B41FA5}">
                      <a16:colId xmlns:a16="http://schemas.microsoft.com/office/drawing/2014/main" val="2263103997"/>
                    </a:ext>
                  </a:extLst>
                </a:gridCol>
                <a:gridCol w="246888">
                  <a:extLst>
                    <a:ext uri="{9D8B030D-6E8A-4147-A177-3AD203B41FA5}">
                      <a16:colId xmlns:a16="http://schemas.microsoft.com/office/drawing/2014/main" val="3111867019"/>
                    </a:ext>
                  </a:extLst>
                </a:gridCol>
                <a:gridCol w="246888">
                  <a:extLst>
                    <a:ext uri="{9D8B030D-6E8A-4147-A177-3AD203B41FA5}">
                      <a16:colId xmlns:a16="http://schemas.microsoft.com/office/drawing/2014/main" val="2951828157"/>
                    </a:ext>
                  </a:extLst>
                </a:gridCol>
                <a:gridCol w="246888">
                  <a:extLst>
                    <a:ext uri="{9D8B030D-6E8A-4147-A177-3AD203B41FA5}">
                      <a16:colId xmlns:a16="http://schemas.microsoft.com/office/drawing/2014/main" val="3464737421"/>
                    </a:ext>
                  </a:extLst>
                </a:gridCol>
                <a:gridCol w="246888">
                  <a:extLst>
                    <a:ext uri="{9D8B030D-6E8A-4147-A177-3AD203B41FA5}">
                      <a16:colId xmlns:a16="http://schemas.microsoft.com/office/drawing/2014/main" val="3690948460"/>
                    </a:ext>
                  </a:extLst>
                </a:gridCol>
                <a:gridCol w="246888">
                  <a:extLst>
                    <a:ext uri="{9D8B030D-6E8A-4147-A177-3AD203B41FA5}">
                      <a16:colId xmlns:a16="http://schemas.microsoft.com/office/drawing/2014/main" val="302476186"/>
                    </a:ext>
                  </a:extLst>
                </a:gridCol>
                <a:gridCol w="246888">
                  <a:extLst>
                    <a:ext uri="{9D8B030D-6E8A-4147-A177-3AD203B41FA5}">
                      <a16:colId xmlns:a16="http://schemas.microsoft.com/office/drawing/2014/main" val="3076076113"/>
                    </a:ext>
                  </a:extLst>
                </a:gridCol>
                <a:gridCol w="246888">
                  <a:extLst>
                    <a:ext uri="{9D8B030D-6E8A-4147-A177-3AD203B41FA5}">
                      <a16:colId xmlns:a16="http://schemas.microsoft.com/office/drawing/2014/main" val="2068250621"/>
                    </a:ext>
                  </a:extLst>
                </a:gridCol>
                <a:gridCol w="246888">
                  <a:extLst>
                    <a:ext uri="{9D8B030D-6E8A-4147-A177-3AD203B41FA5}">
                      <a16:colId xmlns:a16="http://schemas.microsoft.com/office/drawing/2014/main" val="1501834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8096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09:21:06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at Ormoc City Superdome! Nandito na ang Byaheng TGPagpagaling.
Samahan kami ngayon sa TGP Medical Mission + WishBus. Abangan mamaya ang Hiling sa TGPagpagaling concert hatid ng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47649766"/>
                  </a:ext>
                </a:extLst>
              </a:tr>
            </a:tbl>
          </a:graphicData>
        </a:graphic>
      </p:graphicFrame>
      <p:sp>
        <p:nvSpPr>
          <p:cNvPr id="4" name="Text Placeholder 3">
            <a:extLst>
              <a:ext uri="{FF2B5EF4-FFF2-40B4-BE49-F238E27FC236}">
                <a16:creationId xmlns:a16="http://schemas.microsoft.com/office/drawing/2014/main" id="{9139C309-09D8-4F69-9F80-4CB636981114}"/>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7574603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26B16-8CC7-4C18-958B-ED8F7920C1E4}"/>
              </a:ext>
            </a:extLst>
          </p:cNvPr>
          <p:cNvSpPr>
            <a:spLocks noGrp="1"/>
          </p:cNvSpPr>
          <p:nvPr>
            <p:ph type="title"/>
          </p:nvPr>
        </p:nvSpPr>
        <p:spPr/>
        <p:txBody>
          <a:bodyPr/>
          <a:lstStyle/>
          <a:p>
            <a:r>
              <a:rPr lang="en-US"/>
              <a:t>Facebook Own Posts Table | TGP The Generics Pharmacy - 17 of 26</a:t>
            </a:r>
          </a:p>
        </p:txBody>
      </p:sp>
      <p:graphicFrame>
        <p:nvGraphicFramePr>
          <p:cNvPr id="5" name="Table Placeholder 4">
            <a:extLst>
              <a:ext uri="{FF2B5EF4-FFF2-40B4-BE49-F238E27FC236}">
                <a16:creationId xmlns:a16="http://schemas.microsoft.com/office/drawing/2014/main" id="{200A7A9E-FE47-455A-A783-10BF0A7C950B}"/>
              </a:ext>
            </a:extLst>
          </p:cNvPr>
          <p:cNvGraphicFramePr>
            <a:graphicFrameLocks noGrp="1"/>
          </p:cNvGraphicFramePr>
          <p:nvPr>
            <p:ph type="tbl" sz="quarter" idx="13"/>
            <p:extLst>
              <p:ext uri="{D42A27DB-BD31-4B8C-83A1-F6EECF244321}">
                <p14:modId xmlns:p14="http://schemas.microsoft.com/office/powerpoint/2010/main" val="1025425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96210783"/>
                    </a:ext>
                  </a:extLst>
                </a:gridCol>
                <a:gridCol w="246888">
                  <a:extLst>
                    <a:ext uri="{9D8B030D-6E8A-4147-A177-3AD203B41FA5}">
                      <a16:colId xmlns:a16="http://schemas.microsoft.com/office/drawing/2014/main" val="2964087998"/>
                    </a:ext>
                  </a:extLst>
                </a:gridCol>
                <a:gridCol w="246888">
                  <a:extLst>
                    <a:ext uri="{9D8B030D-6E8A-4147-A177-3AD203B41FA5}">
                      <a16:colId xmlns:a16="http://schemas.microsoft.com/office/drawing/2014/main" val="963705364"/>
                    </a:ext>
                  </a:extLst>
                </a:gridCol>
                <a:gridCol w="246888">
                  <a:extLst>
                    <a:ext uri="{9D8B030D-6E8A-4147-A177-3AD203B41FA5}">
                      <a16:colId xmlns:a16="http://schemas.microsoft.com/office/drawing/2014/main" val="3167608451"/>
                    </a:ext>
                  </a:extLst>
                </a:gridCol>
                <a:gridCol w="246888">
                  <a:extLst>
                    <a:ext uri="{9D8B030D-6E8A-4147-A177-3AD203B41FA5}">
                      <a16:colId xmlns:a16="http://schemas.microsoft.com/office/drawing/2014/main" val="4197983685"/>
                    </a:ext>
                  </a:extLst>
                </a:gridCol>
                <a:gridCol w="246888">
                  <a:extLst>
                    <a:ext uri="{9D8B030D-6E8A-4147-A177-3AD203B41FA5}">
                      <a16:colId xmlns:a16="http://schemas.microsoft.com/office/drawing/2014/main" val="2705614279"/>
                    </a:ext>
                  </a:extLst>
                </a:gridCol>
                <a:gridCol w="246888">
                  <a:extLst>
                    <a:ext uri="{9D8B030D-6E8A-4147-A177-3AD203B41FA5}">
                      <a16:colId xmlns:a16="http://schemas.microsoft.com/office/drawing/2014/main" val="2194874878"/>
                    </a:ext>
                  </a:extLst>
                </a:gridCol>
                <a:gridCol w="246888">
                  <a:extLst>
                    <a:ext uri="{9D8B030D-6E8A-4147-A177-3AD203B41FA5}">
                      <a16:colId xmlns:a16="http://schemas.microsoft.com/office/drawing/2014/main" val="1432873979"/>
                    </a:ext>
                  </a:extLst>
                </a:gridCol>
                <a:gridCol w="246888">
                  <a:extLst>
                    <a:ext uri="{9D8B030D-6E8A-4147-A177-3AD203B41FA5}">
                      <a16:colId xmlns:a16="http://schemas.microsoft.com/office/drawing/2014/main" val="487432822"/>
                    </a:ext>
                  </a:extLst>
                </a:gridCol>
                <a:gridCol w="246888">
                  <a:extLst>
                    <a:ext uri="{9D8B030D-6E8A-4147-A177-3AD203B41FA5}">
                      <a16:colId xmlns:a16="http://schemas.microsoft.com/office/drawing/2014/main" val="4141265552"/>
                    </a:ext>
                  </a:extLst>
                </a:gridCol>
                <a:gridCol w="246888">
                  <a:extLst>
                    <a:ext uri="{9D8B030D-6E8A-4147-A177-3AD203B41FA5}">
                      <a16:colId xmlns:a16="http://schemas.microsoft.com/office/drawing/2014/main" val="1544164955"/>
                    </a:ext>
                  </a:extLst>
                </a:gridCol>
                <a:gridCol w="246888">
                  <a:extLst>
                    <a:ext uri="{9D8B030D-6E8A-4147-A177-3AD203B41FA5}">
                      <a16:colId xmlns:a16="http://schemas.microsoft.com/office/drawing/2014/main" val="1014499628"/>
                    </a:ext>
                  </a:extLst>
                </a:gridCol>
                <a:gridCol w="246888">
                  <a:extLst>
                    <a:ext uri="{9D8B030D-6E8A-4147-A177-3AD203B41FA5}">
                      <a16:colId xmlns:a16="http://schemas.microsoft.com/office/drawing/2014/main" val="1056407652"/>
                    </a:ext>
                  </a:extLst>
                </a:gridCol>
                <a:gridCol w="246888">
                  <a:extLst>
                    <a:ext uri="{9D8B030D-6E8A-4147-A177-3AD203B41FA5}">
                      <a16:colId xmlns:a16="http://schemas.microsoft.com/office/drawing/2014/main" val="3632672376"/>
                    </a:ext>
                  </a:extLst>
                </a:gridCol>
                <a:gridCol w="246888">
                  <a:extLst>
                    <a:ext uri="{9D8B030D-6E8A-4147-A177-3AD203B41FA5}">
                      <a16:colId xmlns:a16="http://schemas.microsoft.com/office/drawing/2014/main" val="1236129208"/>
                    </a:ext>
                  </a:extLst>
                </a:gridCol>
                <a:gridCol w="246888">
                  <a:extLst>
                    <a:ext uri="{9D8B030D-6E8A-4147-A177-3AD203B41FA5}">
                      <a16:colId xmlns:a16="http://schemas.microsoft.com/office/drawing/2014/main" val="719111768"/>
                    </a:ext>
                  </a:extLst>
                </a:gridCol>
                <a:gridCol w="246888">
                  <a:extLst>
                    <a:ext uri="{9D8B030D-6E8A-4147-A177-3AD203B41FA5}">
                      <a16:colId xmlns:a16="http://schemas.microsoft.com/office/drawing/2014/main" val="995029266"/>
                    </a:ext>
                  </a:extLst>
                </a:gridCol>
                <a:gridCol w="246888">
                  <a:extLst>
                    <a:ext uri="{9D8B030D-6E8A-4147-A177-3AD203B41FA5}">
                      <a16:colId xmlns:a16="http://schemas.microsoft.com/office/drawing/2014/main" val="2932539348"/>
                    </a:ext>
                  </a:extLst>
                </a:gridCol>
                <a:gridCol w="246888">
                  <a:extLst>
                    <a:ext uri="{9D8B030D-6E8A-4147-A177-3AD203B41FA5}">
                      <a16:colId xmlns:a16="http://schemas.microsoft.com/office/drawing/2014/main" val="3869887953"/>
                    </a:ext>
                  </a:extLst>
                </a:gridCol>
                <a:gridCol w="246888">
                  <a:extLst>
                    <a:ext uri="{9D8B030D-6E8A-4147-A177-3AD203B41FA5}">
                      <a16:colId xmlns:a16="http://schemas.microsoft.com/office/drawing/2014/main" val="2078351317"/>
                    </a:ext>
                  </a:extLst>
                </a:gridCol>
                <a:gridCol w="246888">
                  <a:extLst>
                    <a:ext uri="{9D8B030D-6E8A-4147-A177-3AD203B41FA5}">
                      <a16:colId xmlns:a16="http://schemas.microsoft.com/office/drawing/2014/main" val="795408926"/>
                    </a:ext>
                  </a:extLst>
                </a:gridCol>
                <a:gridCol w="246888">
                  <a:extLst>
                    <a:ext uri="{9D8B030D-6E8A-4147-A177-3AD203B41FA5}">
                      <a16:colId xmlns:a16="http://schemas.microsoft.com/office/drawing/2014/main" val="1057253259"/>
                    </a:ext>
                  </a:extLst>
                </a:gridCol>
                <a:gridCol w="246888">
                  <a:extLst>
                    <a:ext uri="{9D8B030D-6E8A-4147-A177-3AD203B41FA5}">
                      <a16:colId xmlns:a16="http://schemas.microsoft.com/office/drawing/2014/main" val="2346799917"/>
                    </a:ext>
                  </a:extLst>
                </a:gridCol>
                <a:gridCol w="246888">
                  <a:extLst>
                    <a:ext uri="{9D8B030D-6E8A-4147-A177-3AD203B41FA5}">
                      <a16:colId xmlns:a16="http://schemas.microsoft.com/office/drawing/2014/main" val="2427166135"/>
                    </a:ext>
                  </a:extLst>
                </a:gridCol>
                <a:gridCol w="246888">
                  <a:extLst>
                    <a:ext uri="{9D8B030D-6E8A-4147-A177-3AD203B41FA5}">
                      <a16:colId xmlns:a16="http://schemas.microsoft.com/office/drawing/2014/main" val="914194048"/>
                    </a:ext>
                  </a:extLst>
                </a:gridCol>
                <a:gridCol w="246888">
                  <a:extLst>
                    <a:ext uri="{9D8B030D-6E8A-4147-A177-3AD203B41FA5}">
                      <a16:colId xmlns:a16="http://schemas.microsoft.com/office/drawing/2014/main" val="1616177406"/>
                    </a:ext>
                  </a:extLst>
                </a:gridCol>
                <a:gridCol w="246888">
                  <a:extLst>
                    <a:ext uri="{9D8B030D-6E8A-4147-A177-3AD203B41FA5}">
                      <a16:colId xmlns:a16="http://schemas.microsoft.com/office/drawing/2014/main" val="3730060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97061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- 2018-05-31 12:00:00 </a:t>
                      </a:r>
                      <a:r>
                        <a:rPr kumimoji="0" lang="en-US" sz="1000" b="0" i="0" u="none" strike="noStrike" kern="1200" cap="none" spc="0" normalizeH="0" baseline="0" noProof="0">
                          <a:ln>
                            <a:noFill/>
                          </a:ln>
                          <a:solidFill>
                            <a:prstClr val="black"/>
                          </a:solidFill>
                          <a:effectLst/>
                          <a:uLnTx/>
                          <a:uFillTx/>
                          <a:latin typeface="+mn-lt"/>
                          <a:ea typeface="+mn-ea"/>
                          <a:cs typeface="+mn-cs"/>
                        </a:rPr>
                        <a:t> 
 Yesterday was the best time to quit. Today is the best time to do it.
May mga alam ba kayong paraan para tumugil mag-yosi? i-Comment sa baba!
Happy No-Tabaco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41968216"/>
                  </a:ext>
                </a:extLst>
              </a:tr>
            </a:tbl>
          </a:graphicData>
        </a:graphic>
      </p:graphicFrame>
      <p:sp>
        <p:nvSpPr>
          <p:cNvPr id="4" name="Text Placeholder 3">
            <a:extLst>
              <a:ext uri="{FF2B5EF4-FFF2-40B4-BE49-F238E27FC236}">
                <a16:creationId xmlns:a16="http://schemas.microsoft.com/office/drawing/2014/main" id="{C84C7030-C8BA-4CB2-83BA-A48919997C72}"/>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5629541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BF145-8E25-42D2-A965-E4A7CBF66FA7}"/>
              </a:ext>
            </a:extLst>
          </p:cNvPr>
          <p:cNvSpPr>
            <a:spLocks noGrp="1"/>
          </p:cNvSpPr>
          <p:nvPr>
            <p:ph type="title"/>
          </p:nvPr>
        </p:nvSpPr>
        <p:spPr/>
        <p:txBody>
          <a:bodyPr/>
          <a:lstStyle/>
          <a:p>
            <a:r>
              <a:rPr lang="en-US"/>
              <a:t>Facebook Own Posts Table | TGP The Generics Pharmacy - 18 of 26</a:t>
            </a:r>
          </a:p>
        </p:txBody>
      </p:sp>
      <p:graphicFrame>
        <p:nvGraphicFramePr>
          <p:cNvPr id="5" name="Table Placeholder 4">
            <a:extLst>
              <a:ext uri="{FF2B5EF4-FFF2-40B4-BE49-F238E27FC236}">
                <a16:creationId xmlns:a16="http://schemas.microsoft.com/office/drawing/2014/main" id="{5B722A86-050F-4E9C-B2C2-6A6C758EFEF5}"/>
              </a:ext>
            </a:extLst>
          </p:cNvPr>
          <p:cNvGraphicFramePr>
            <a:graphicFrameLocks noGrp="1"/>
          </p:cNvGraphicFramePr>
          <p:nvPr>
            <p:ph type="tbl" sz="quarter" idx="13"/>
            <p:extLst>
              <p:ext uri="{D42A27DB-BD31-4B8C-83A1-F6EECF244321}">
                <p14:modId xmlns:p14="http://schemas.microsoft.com/office/powerpoint/2010/main" val="3850215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03608027"/>
                    </a:ext>
                  </a:extLst>
                </a:gridCol>
                <a:gridCol w="246888">
                  <a:extLst>
                    <a:ext uri="{9D8B030D-6E8A-4147-A177-3AD203B41FA5}">
                      <a16:colId xmlns:a16="http://schemas.microsoft.com/office/drawing/2014/main" val="690167304"/>
                    </a:ext>
                  </a:extLst>
                </a:gridCol>
                <a:gridCol w="246888">
                  <a:extLst>
                    <a:ext uri="{9D8B030D-6E8A-4147-A177-3AD203B41FA5}">
                      <a16:colId xmlns:a16="http://schemas.microsoft.com/office/drawing/2014/main" val="4011267398"/>
                    </a:ext>
                  </a:extLst>
                </a:gridCol>
                <a:gridCol w="246888">
                  <a:extLst>
                    <a:ext uri="{9D8B030D-6E8A-4147-A177-3AD203B41FA5}">
                      <a16:colId xmlns:a16="http://schemas.microsoft.com/office/drawing/2014/main" val="2130910839"/>
                    </a:ext>
                  </a:extLst>
                </a:gridCol>
                <a:gridCol w="246888">
                  <a:extLst>
                    <a:ext uri="{9D8B030D-6E8A-4147-A177-3AD203B41FA5}">
                      <a16:colId xmlns:a16="http://schemas.microsoft.com/office/drawing/2014/main" val="3169906092"/>
                    </a:ext>
                  </a:extLst>
                </a:gridCol>
                <a:gridCol w="246888">
                  <a:extLst>
                    <a:ext uri="{9D8B030D-6E8A-4147-A177-3AD203B41FA5}">
                      <a16:colId xmlns:a16="http://schemas.microsoft.com/office/drawing/2014/main" val="2623149902"/>
                    </a:ext>
                  </a:extLst>
                </a:gridCol>
                <a:gridCol w="246888">
                  <a:extLst>
                    <a:ext uri="{9D8B030D-6E8A-4147-A177-3AD203B41FA5}">
                      <a16:colId xmlns:a16="http://schemas.microsoft.com/office/drawing/2014/main" val="447730431"/>
                    </a:ext>
                  </a:extLst>
                </a:gridCol>
                <a:gridCol w="246888">
                  <a:extLst>
                    <a:ext uri="{9D8B030D-6E8A-4147-A177-3AD203B41FA5}">
                      <a16:colId xmlns:a16="http://schemas.microsoft.com/office/drawing/2014/main" val="1132469923"/>
                    </a:ext>
                  </a:extLst>
                </a:gridCol>
                <a:gridCol w="246888">
                  <a:extLst>
                    <a:ext uri="{9D8B030D-6E8A-4147-A177-3AD203B41FA5}">
                      <a16:colId xmlns:a16="http://schemas.microsoft.com/office/drawing/2014/main" val="3639987631"/>
                    </a:ext>
                  </a:extLst>
                </a:gridCol>
                <a:gridCol w="246888">
                  <a:extLst>
                    <a:ext uri="{9D8B030D-6E8A-4147-A177-3AD203B41FA5}">
                      <a16:colId xmlns:a16="http://schemas.microsoft.com/office/drawing/2014/main" val="881509528"/>
                    </a:ext>
                  </a:extLst>
                </a:gridCol>
                <a:gridCol w="246888">
                  <a:extLst>
                    <a:ext uri="{9D8B030D-6E8A-4147-A177-3AD203B41FA5}">
                      <a16:colId xmlns:a16="http://schemas.microsoft.com/office/drawing/2014/main" val="2662425377"/>
                    </a:ext>
                  </a:extLst>
                </a:gridCol>
                <a:gridCol w="246888">
                  <a:extLst>
                    <a:ext uri="{9D8B030D-6E8A-4147-A177-3AD203B41FA5}">
                      <a16:colId xmlns:a16="http://schemas.microsoft.com/office/drawing/2014/main" val="3843080792"/>
                    </a:ext>
                  </a:extLst>
                </a:gridCol>
                <a:gridCol w="246888">
                  <a:extLst>
                    <a:ext uri="{9D8B030D-6E8A-4147-A177-3AD203B41FA5}">
                      <a16:colId xmlns:a16="http://schemas.microsoft.com/office/drawing/2014/main" val="1650166391"/>
                    </a:ext>
                  </a:extLst>
                </a:gridCol>
                <a:gridCol w="246888">
                  <a:extLst>
                    <a:ext uri="{9D8B030D-6E8A-4147-A177-3AD203B41FA5}">
                      <a16:colId xmlns:a16="http://schemas.microsoft.com/office/drawing/2014/main" val="2453559809"/>
                    </a:ext>
                  </a:extLst>
                </a:gridCol>
                <a:gridCol w="246888">
                  <a:extLst>
                    <a:ext uri="{9D8B030D-6E8A-4147-A177-3AD203B41FA5}">
                      <a16:colId xmlns:a16="http://schemas.microsoft.com/office/drawing/2014/main" val="983383643"/>
                    </a:ext>
                  </a:extLst>
                </a:gridCol>
                <a:gridCol w="246888">
                  <a:extLst>
                    <a:ext uri="{9D8B030D-6E8A-4147-A177-3AD203B41FA5}">
                      <a16:colId xmlns:a16="http://schemas.microsoft.com/office/drawing/2014/main" val="1818141027"/>
                    </a:ext>
                  </a:extLst>
                </a:gridCol>
                <a:gridCol w="246888">
                  <a:extLst>
                    <a:ext uri="{9D8B030D-6E8A-4147-A177-3AD203B41FA5}">
                      <a16:colId xmlns:a16="http://schemas.microsoft.com/office/drawing/2014/main" val="2663925439"/>
                    </a:ext>
                  </a:extLst>
                </a:gridCol>
                <a:gridCol w="246888">
                  <a:extLst>
                    <a:ext uri="{9D8B030D-6E8A-4147-A177-3AD203B41FA5}">
                      <a16:colId xmlns:a16="http://schemas.microsoft.com/office/drawing/2014/main" val="4051397992"/>
                    </a:ext>
                  </a:extLst>
                </a:gridCol>
                <a:gridCol w="246888">
                  <a:extLst>
                    <a:ext uri="{9D8B030D-6E8A-4147-A177-3AD203B41FA5}">
                      <a16:colId xmlns:a16="http://schemas.microsoft.com/office/drawing/2014/main" val="940140310"/>
                    </a:ext>
                  </a:extLst>
                </a:gridCol>
                <a:gridCol w="246888">
                  <a:extLst>
                    <a:ext uri="{9D8B030D-6E8A-4147-A177-3AD203B41FA5}">
                      <a16:colId xmlns:a16="http://schemas.microsoft.com/office/drawing/2014/main" val="2818917646"/>
                    </a:ext>
                  </a:extLst>
                </a:gridCol>
                <a:gridCol w="246888">
                  <a:extLst>
                    <a:ext uri="{9D8B030D-6E8A-4147-A177-3AD203B41FA5}">
                      <a16:colId xmlns:a16="http://schemas.microsoft.com/office/drawing/2014/main" val="2785710678"/>
                    </a:ext>
                  </a:extLst>
                </a:gridCol>
                <a:gridCol w="246888">
                  <a:extLst>
                    <a:ext uri="{9D8B030D-6E8A-4147-A177-3AD203B41FA5}">
                      <a16:colId xmlns:a16="http://schemas.microsoft.com/office/drawing/2014/main" val="256496909"/>
                    </a:ext>
                  </a:extLst>
                </a:gridCol>
                <a:gridCol w="246888">
                  <a:extLst>
                    <a:ext uri="{9D8B030D-6E8A-4147-A177-3AD203B41FA5}">
                      <a16:colId xmlns:a16="http://schemas.microsoft.com/office/drawing/2014/main" val="3583422603"/>
                    </a:ext>
                  </a:extLst>
                </a:gridCol>
                <a:gridCol w="246888">
                  <a:extLst>
                    <a:ext uri="{9D8B030D-6E8A-4147-A177-3AD203B41FA5}">
                      <a16:colId xmlns:a16="http://schemas.microsoft.com/office/drawing/2014/main" val="3405674951"/>
                    </a:ext>
                  </a:extLst>
                </a:gridCol>
                <a:gridCol w="246888">
                  <a:extLst>
                    <a:ext uri="{9D8B030D-6E8A-4147-A177-3AD203B41FA5}">
                      <a16:colId xmlns:a16="http://schemas.microsoft.com/office/drawing/2014/main" val="2276545267"/>
                    </a:ext>
                  </a:extLst>
                </a:gridCol>
                <a:gridCol w="246888">
                  <a:extLst>
                    <a:ext uri="{9D8B030D-6E8A-4147-A177-3AD203B41FA5}">
                      <a16:colId xmlns:a16="http://schemas.microsoft.com/office/drawing/2014/main" val="2203498913"/>
                    </a:ext>
                  </a:extLst>
                </a:gridCol>
                <a:gridCol w="246888">
                  <a:extLst>
                    <a:ext uri="{9D8B030D-6E8A-4147-A177-3AD203B41FA5}">
                      <a16:colId xmlns:a16="http://schemas.microsoft.com/office/drawing/2014/main" val="2619071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40085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- 2018-05-31 12:00:00 </a:t>
                      </a:r>
                      <a:r>
                        <a:rPr kumimoji="0" lang="en-US" sz="1000" b="0" i="0" u="none" strike="noStrike" kern="1200" cap="none" spc="0" normalizeH="0" baseline="0" noProof="0">
                          <a:ln>
                            <a:noFill/>
                          </a:ln>
                          <a:solidFill>
                            <a:prstClr val="black"/>
                          </a:solidFill>
                          <a:effectLst/>
                          <a:uLnTx/>
                          <a:uFillTx/>
                          <a:latin typeface="+mn-lt"/>
                          <a:ea typeface="+mn-ea"/>
                          <a:cs typeface="+mn-cs"/>
                        </a:rPr>
                        <a:t> 
 May ipagtatapat po kami... Abangan!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28771601"/>
                  </a:ext>
                </a:extLst>
              </a:tr>
            </a:tbl>
          </a:graphicData>
        </a:graphic>
      </p:graphicFrame>
      <p:sp>
        <p:nvSpPr>
          <p:cNvPr id="4" name="Text Placeholder 3">
            <a:extLst>
              <a:ext uri="{FF2B5EF4-FFF2-40B4-BE49-F238E27FC236}">
                <a16:creationId xmlns:a16="http://schemas.microsoft.com/office/drawing/2014/main" id="{6735D885-BE03-47B3-A226-C7EF71A225C6}"/>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2854216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E953B-8811-4D30-8DE0-476DF335B484}"/>
              </a:ext>
            </a:extLst>
          </p:cNvPr>
          <p:cNvSpPr>
            <a:spLocks noGrp="1"/>
          </p:cNvSpPr>
          <p:nvPr>
            <p:ph type="title"/>
          </p:nvPr>
        </p:nvSpPr>
        <p:spPr/>
        <p:txBody>
          <a:bodyPr/>
          <a:lstStyle/>
          <a:p>
            <a:r>
              <a:rPr lang="en-US"/>
              <a:t>Facebook Own Posts Table | TGP The Generics Pharmacy - 19 of 26</a:t>
            </a:r>
          </a:p>
        </p:txBody>
      </p:sp>
      <p:graphicFrame>
        <p:nvGraphicFramePr>
          <p:cNvPr id="5" name="Table Placeholder 4">
            <a:extLst>
              <a:ext uri="{FF2B5EF4-FFF2-40B4-BE49-F238E27FC236}">
                <a16:creationId xmlns:a16="http://schemas.microsoft.com/office/drawing/2014/main" id="{5A8A4FA6-B371-468A-8944-A173BC493996}"/>
              </a:ext>
            </a:extLst>
          </p:cNvPr>
          <p:cNvGraphicFramePr>
            <a:graphicFrameLocks noGrp="1"/>
          </p:cNvGraphicFramePr>
          <p:nvPr>
            <p:ph type="tbl" sz="quarter" idx="13"/>
            <p:extLst>
              <p:ext uri="{D42A27DB-BD31-4B8C-83A1-F6EECF244321}">
                <p14:modId xmlns:p14="http://schemas.microsoft.com/office/powerpoint/2010/main" val="2564144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85966695"/>
                    </a:ext>
                  </a:extLst>
                </a:gridCol>
                <a:gridCol w="246888">
                  <a:extLst>
                    <a:ext uri="{9D8B030D-6E8A-4147-A177-3AD203B41FA5}">
                      <a16:colId xmlns:a16="http://schemas.microsoft.com/office/drawing/2014/main" val="4121509007"/>
                    </a:ext>
                  </a:extLst>
                </a:gridCol>
                <a:gridCol w="246888">
                  <a:extLst>
                    <a:ext uri="{9D8B030D-6E8A-4147-A177-3AD203B41FA5}">
                      <a16:colId xmlns:a16="http://schemas.microsoft.com/office/drawing/2014/main" val="1492414893"/>
                    </a:ext>
                  </a:extLst>
                </a:gridCol>
                <a:gridCol w="246888">
                  <a:extLst>
                    <a:ext uri="{9D8B030D-6E8A-4147-A177-3AD203B41FA5}">
                      <a16:colId xmlns:a16="http://schemas.microsoft.com/office/drawing/2014/main" val="785186534"/>
                    </a:ext>
                  </a:extLst>
                </a:gridCol>
                <a:gridCol w="246888">
                  <a:extLst>
                    <a:ext uri="{9D8B030D-6E8A-4147-A177-3AD203B41FA5}">
                      <a16:colId xmlns:a16="http://schemas.microsoft.com/office/drawing/2014/main" val="894401194"/>
                    </a:ext>
                  </a:extLst>
                </a:gridCol>
                <a:gridCol w="246888">
                  <a:extLst>
                    <a:ext uri="{9D8B030D-6E8A-4147-A177-3AD203B41FA5}">
                      <a16:colId xmlns:a16="http://schemas.microsoft.com/office/drawing/2014/main" val="80104271"/>
                    </a:ext>
                  </a:extLst>
                </a:gridCol>
                <a:gridCol w="246888">
                  <a:extLst>
                    <a:ext uri="{9D8B030D-6E8A-4147-A177-3AD203B41FA5}">
                      <a16:colId xmlns:a16="http://schemas.microsoft.com/office/drawing/2014/main" val="356358493"/>
                    </a:ext>
                  </a:extLst>
                </a:gridCol>
                <a:gridCol w="246888">
                  <a:extLst>
                    <a:ext uri="{9D8B030D-6E8A-4147-A177-3AD203B41FA5}">
                      <a16:colId xmlns:a16="http://schemas.microsoft.com/office/drawing/2014/main" val="1264668079"/>
                    </a:ext>
                  </a:extLst>
                </a:gridCol>
                <a:gridCol w="246888">
                  <a:extLst>
                    <a:ext uri="{9D8B030D-6E8A-4147-A177-3AD203B41FA5}">
                      <a16:colId xmlns:a16="http://schemas.microsoft.com/office/drawing/2014/main" val="3955012595"/>
                    </a:ext>
                  </a:extLst>
                </a:gridCol>
                <a:gridCol w="246888">
                  <a:extLst>
                    <a:ext uri="{9D8B030D-6E8A-4147-A177-3AD203B41FA5}">
                      <a16:colId xmlns:a16="http://schemas.microsoft.com/office/drawing/2014/main" val="255670388"/>
                    </a:ext>
                  </a:extLst>
                </a:gridCol>
                <a:gridCol w="246888">
                  <a:extLst>
                    <a:ext uri="{9D8B030D-6E8A-4147-A177-3AD203B41FA5}">
                      <a16:colId xmlns:a16="http://schemas.microsoft.com/office/drawing/2014/main" val="2612229959"/>
                    </a:ext>
                  </a:extLst>
                </a:gridCol>
                <a:gridCol w="246888">
                  <a:extLst>
                    <a:ext uri="{9D8B030D-6E8A-4147-A177-3AD203B41FA5}">
                      <a16:colId xmlns:a16="http://schemas.microsoft.com/office/drawing/2014/main" val="1653057726"/>
                    </a:ext>
                  </a:extLst>
                </a:gridCol>
                <a:gridCol w="246888">
                  <a:extLst>
                    <a:ext uri="{9D8B030D-6E8A-4147-A177-3AD203B41FA5}">
                      <a16:colId xmlns:a16="http://schemas.microsoft.com/office/drawing/2014/main" val="2432934449"/>
                    </a:ext>
                  </a:extLst>
                </a:gridCol>
                <a:gridCol w="246888">
                  <a:extLst>
                    <a:ext uri="{9D8B030D-6E8A-4147-A177-3AD203B41FA5}">
                      <a16:colId xmlns:a16="http://schemas.microsoft.com/office/drawing/2014/main" val="32878767"/>
                    </a:ext>
                  </a:extLst>
                </a:gridCol>
                <a:gridCol w="246888">
                  <a:extLst>
                    <a:ext uri="{9D8B030D-6E8A-4147-A177-3AD203B41FA5}">
                      <a16:colId xmlns:a16="http://schemas.microsoft.com/office/drawing/2014/main" val="3759525502"/>
                    </a:ext>
                  </a:extLst>
                </a:gridCol>
                <a:gridCol w="246888">
                  <a:extLst>
                    <a:ext uri="{9D8B030D-6E8A-4147-A177-3AD203B41FA5}">
                      <a16:colId xmlns:a16="http://schemas.microsoft.com/office/drawing/2014/main" val="2345953438"/>
                    </a:ext>
                  </a:extLst>
                </a:gridCol>
                <a:gridCol w="246888">
                  <a:extLst>
                    <a:ext uri="{9D8B030D-6E8A-4147-A177-3AD203B41FA5}">
                      <a16:colId xmlns:a16="http://schemas.microsoft.com/office/drawing/2014/main" val="3231922226"/>
                    </a:ext>
                  </a:extLst>
                </a:gridCol>
                <a:gridCol w="246888">
                  <a:extLst>
                    <a:ext uri="{9D8B030D-6E8A-4147-A177-3AD203B41FA5}">
                      <a16:colId xmlns:a16="http://schemas.microsoft.com/office/drawing/2014/main" val="1556284345"/>
                    </a:ext>
                  </a:extLst>
                </a:gridCol>
                <a:gridCol w="246888">
                  <a:extLst>
                    <a:ext uri="{9D8B030D-6E8A-4147-A177-3AD203B41FA5}">
                      <a16:colId xmlns:a16="http://schemas.microsoft.com/office/drawing/2014/main" val="2313608025"/>
                    </a:ext>
                  </a:extLst>
                </a:gridCol>
                <a:gridCol w="246888">
                  <a:extLst>
                    <a:ext uri="{9D8B030D-6E8A-4147-A177-3AD203B41FA5}">
                      <a16:colId xmlns:a16="http://schemas.microsoft.com/office/drawing/2014/main" val="2675929192"/>
                    </a:ext>
                  </a:extLst>
                </a:gridCol>
                <a:gridCol w="246888">
                  <a:extLst>
                    <a:ext uri="{9D8B030D-6E8A-4147-A177-3AD203B41FA5}">
                      <a16:colId xmlns:a16="http://schemas.microsoft.com/office/drawing/2014/main" val="2797089318"/>
                    </a:ext>
                  </a:extLst>
                </a:gridCol>
                <a:gridCol w="246888">
                  <a:extLst>
                    <a:ext uri="{9D8B030D-6E8A-4147-A177-3AD203B41FA5}">
                      <a16:colId xmlns:a16="http://schemas.microsoft.com/office/drawing/2014/main" val="3782015016"/>
                    </a:ext>
                  </a:extLst>
                </a:gridCol>
                <a:gridCol w="246888">
                  <a:extLst>
                    <a:ext uri="{9D8B030D-6E8A-4147-A177-3AD203B41FA5}">
                      <a16:colId xmlns:a16="http://schemas.microsoft.com/office/drawing/2014/main" val="2846870913"/>
                    </a:ext>
                  </a:extLst>
                </a:gridCol>
                <a:gridCol w="246888">
                  <a:extLst>
                    <a:ext uri="{9D8B030D-6E8A-4147-A177-3AD203B41FA5}">
                      <a16:colId xmlns:a16="http://schemas.microsoft.com/office/drawing/2014/main" val="82755078"/>
                    </a:ext>
                  </a:extLst>
                </a:gridCol>
                <a:gridCol w="246888">
                  <a:extLst>
                    <a:ext uri="{9D8B030D-6E8A-4147-A177-3AD203B41FA5}">
                      <a16:colId xmlns:a16="http://schemas.microsoft.com/office/drawing/2014/main" val="568770646"/>
                    </a:ext>
                  </a:extLst>
                </a:gridCol>
                <a:gridCol w="246888">
                  <a:extLst>
                    <a:ext uri="{9D8B030D-6E8A-4147-A177-3AD203B41FA5}">
                      <a16:colId xmlns:a16="http://schemas.microsoft.com/office/drawing/2014/main" val="622491829"/>
                    </a:ext>
                  </a:extLst>
                </a:gridCol>
                <a:gridCol w="246888">
                  <a:extLst>
                    <a:ext uri="{9D8B030D-6E8A-4147-A177-3AD203B41FA5}">
                      <a16:colId xmlns:a16="http://schemas.microsoft.com/office/drawing/2014/main" val="616563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86887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- 2018-05-29 09:00:00 </a:t>
                      </a:r>
                      <a:r>
                        <a:rPr kumimoji="0" lang="en-US" sz="1000" b="0" i="0" u="none" strike="noStrike" kern="1200" cap="none" spc="0" normalizeH="0" baseline="0" noProof="0">
                          <a:ln>
                            <a:noFill/>
                          </a:ln>
                          <a:solidFill>
                            <a:prstClr val="black"/>
                          </a:solidFill>
                          <a:effectLst/>
                          <a:uLnTx/>
                          <a:uFillTx/>
                          <a:latin typeface="+mn-lt"/>
                          <a:ea typeface="+mn-ea"/>
                          <a:cs typeface="+mn-cs"/>
                        </a:rPr>
                        <a:t> 
 Bibyaheng muli ang TGPagpagaling ng Pilipinas!
Abangan ang Byaheng TGPagpagaling Medical Mission + WishBus on JUNE 2, 2018 sa Ormoc City Superdome, Ormoc, Leyte.
May Medical Mission at Hiling sa TGPagpagaling Concert, hatid ng The Generics Pharmacy at ng Wish 107.5!
Schedule:
8:00am – 12:00nn – Medical Mission (Limited Slots)
4:30pm – 8:00pm – Hiling sa TGPagpagaling Concert
For more information visit the official Event Page:
https://www.facebook.com/events/625371481147337/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72637822"/>
                  </a:ext>
                </a:extLst>
              </a:tr>
            </a:tbl>
          </a:graphicData>
        </a:graphic>
      </p:graphicFrame>
      <p:sp>
        <p:nvSpPr>
          <p:cNvPr id="4" name="Text Placeholder 3">
            <a:extLst>
              <a:ext uri="{FF2B5EF4-FFF2-40B4-BE49-F238E27FC236}">
                <a16:creationId xmlns:a16="http://schemas.microsoft.com/office/drawing/2014/main" id="{4F9F0175-BDFD-4432-9E1F-26292FA7A5C2}"/>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4217222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68074-6C98-4F14-A7FC-A11B17FF9E4C}"/>
              </a:ext>
            </a:extLst>
          </p:cNvPr>
          <p:cNvSpPr>
            <a:spLocks noGrp="1"/>
          </p:cNvSpPr>
          <p:nvPr>
            <p:ph type="title"/>
          </p:nvPr>
        </p:nvSpPr>
        <p:spPr/>
        <p:txBody>
          <a:bodyPr/>
          <a:lstStyle/>
          <a:p>
            <a:r>
              <a:rPr lang="en-US"/>
              <a:t>Facebook Own Posts Table | TGP The Generics Pharmacy - 20 of 26</a:t>
            </a:r>
          </a:p>
        </p:txBody>
      </p:sp>
      <p:graphicFrame>
        <p:nvGraphicFramePr>
          <p:cNvPr id="5" name="Table Placeholder 4">
            <a:extLst>
              <a:ext uri="{FF2B5EF4-FFF2-40B4-BE49-F238E27FC236}">
                <a16:creationId xmlns:a16="http://schemas.microsoft.com/office/drawing/2014/main" id="{7A5835A0-5A3C-4C91-9A1A-149BC56CD2DE}"/>
              </a:ext>
            </a:extLst>
          </p:cNvPr>
          <p:cNvGraphicFramePr>
            <a:graphicFrameLocks noGrp="1"/>
          </p:cNvGraphicFramePr>
          <p:nvPr>
            <p:ph type="tbl" sz="quarter" idx="13"/>
            <p:extLst>
              <p:ext uri="{D42A27DB-BD31-4B8C-83A1-F6EECF244321}">
                <p14:modId xmlns:p14="http://schemas.microsoft.com/office/powerpoint/2010/main" val="1711156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01060803"/>
                    </a:ext>
                  </a:extLst>
                </a:gridCol>
                <a:gridCol w="246888">
                  <a:extLst>
                    <a:ext uri="{9D8B030D-6E8A-4147-A177-3AD203B41FA5}">
                      <a16:colId xmlns:a16="http://schemas.microsoft.com/office/drawing/2014/main" val="1503034778"/>
                    </a:ext>
                  </a:extLst>
                </a:gridCol>
                <a:gridCol w="246888">
                  <a:extLst>
                    <a:ext uri="{9D8B030D-6E8A-4147-A177-3AD203B41FA5}">
                      <a16:colId xmlns:a16="http://schemas.microsoft.com/office/drawing/2014/main" val="40406711"/>
                    </a:ext>
                  </a:extLst>
                </a:gridCol>
                <a:gridCol w="246888">
                  <a:extLst>
                    <a:ext uri="{9D8B030D-6E8A-4147-A177-3AD203B41FA5}">
                      <a16:colId xmlns:a16="http://schemas.microsoft.com/office/drawing/2014/main" val="3272629599"/>
                    </a:ext>
                  </a:extLst>
                </a:gridCol>
                <a:gridCol w="246888">
                  <a:extLst>
                    <a:ext uri="{9D8B030D-6E8A-4147-A177-3AD203B41FA5}">
                      <a16:colId xmlns:a16="http://schemas.microsoft.com/office/drawing/2014/main" val="826987434"/>
                    </a:ext>
                  </a:extLst>
                </a:gridCol>
                <a:gridCol w="246888">
                  <a:extLst>
                    <a:ext uri="{9D8B030D-6E8A-4147-A177-3AD203B41FA5}">
                      <a16:colId xmlns:a16="http://schemas.microsoft.com/office/drawing/2014/main" val="1149117401"/>
                    </a:ext>
                  </a:extLst>
                </a:gridCol>
                <a:gridCol w="246888">
                  <a:extLst>
                    <a:ext uri="{9D8B030D-6E8A-4147-A177-3AD203B41FA5}">
                      <a16:colId xmlns:a16="http://schemas.microsoft.com/office/drawing/2014/main" val="3498682225"/>
                    </a:ext>
                  </a:extLst>
                </a:gridCol>
                <a:gridCol w="246888">
                  <a:extLst>
                    <a:ext uri="{9D8B030D-6E8A-4147-A177-3AD203B41FA5}">
                      <a16:colId xmlns:a16="http://schemas.microsoft.com/office/drawing/2014/main" val="3263949029"/>
                    </a:ext>
                  </a:extLst>
                </a:gridCol>
                <a:gridCol w="246888">
                  <a:extLst>
                    <a:ext uri="{9D8B030D-6E8A-4147-A177-3AD203B41FA5}">
                      <a16:colId xmlns:a16="http://schemas.microsoft.com/office/drawing/2014/main" val="918789707"/>
                    </a:ext>
                  </a:extLst>
                </a:gridCol>
                <a:gridCol w="246888">
                  <a:extLst>
                    <a:ext uri="{9D8B030D-6E8A-4147-A177-3AD203B41FA5}">
                      <a16:colId xmlns:a16="http://schemas.microsoft.com/office/drawing/2014/main" val="3712824754"/>
                    </a:ext>
                  </a:extLst>
                </a:gridCol>
                <a:gridCol w="246888">
                  <a:extLst>
                    <a:ext uri="{9D8B030D-6E8A-4147-A177-3AD203B41FA5}">
                      <a16:colId xmlns:a16="http://schemas.microsoft.com/office/drawing/2014/main" val="1352905869"/>
                    </a:ext>
                  </a:extLst>
                </a:gridCol>
                <a:gridCol w="246888">
                  <a:extLst>
                    <a:ext uri="{9D8B030D-6E8A-4147-A177-3AD203B41FA5}">
                      <a16:colId xmlns:a16="http://schemas.microsoft.com/office/drawing/2014/main" val="3645050977"/>
                    </a:ext>
                  </a:extLst>
                </a:gridCol>
                <a:gridCol w="246888">
                  <a:extLst>
                    <a:ext uri="{9D8B030D-6E8A-4147-A177-3AD203B41FA5}">
                      <a16:colId xmlns:a16="http://schemas.microsoft.com/office/drawing/2014/main" val="1398067326"/>
                    </a:ext>
                  </a:extLst>
                </a:gridCol>
                <a:gridCol w="246888">
                  <a:extLst>
                    <a:ext uri="{9D8B030D-6E8A-4147-A177-3AD203B41FA5}">
                      <a16:colId xmlns:a16="http://schemas.microsoft.com/office/drawing/2014/main" val="156957951"/>
                    </a:ext>
                  </a:extLst>
                </a:gridCol>
                <a:gridCol w="246888">
                  <a:extLst>
                    <a:ext uri="{9D8B030D-6E8A-4147-A177-3AD203B41FA5}">
                      <a16:colId xmlns:a16="http://schemas.microsoft.com/office/drawing/2014/main" val="518170388"/>
                    </a:ext>
                  </a:extLst>
                </a:gridCol>
                <a:gridCol w="246888">
                  <a:extLst>
                    <a:ext uri="{9D8B030D-6E8A-4147-A177-3AD203B41FA5}">
                      <a16:colId xmlns:a16="http://schemas.microsoft.com/office/drawing/2014/main" val="482749344"/>
                    </a:ext>
                  </a:extLst>
                </a:gridCol>
                <a:gridCol w="246888">
                  <a:extLst>
                    <a:ext uri="{9D8B030D-6E8A-4147-A177-3AD203B41FA5}">
                      <a16:colId xmlns:a16="http://schemas.microsoft.com/office/drawing/2014/main" val="1602636135"/>
                    </a:ext>
                  </a:extLst>
                </a:gridCol>
                <a:gridCol w="246888">
                  <a:extLst>
                    <a:ext uri="{9D8B030D-6E8A-4147-A177-3AD203B41FA5}">
                      <a16:colId xmlns:a16="http://schemas.microsoft.com/office/drawing/2014/main" val="3821200586"/>
                    </a:ext>
                  </a:extLst>
                </a:gridCol>
                <a:gridCol w="246888">
                  <a:extLst>
                    <a:ext uri="{9D8B030D-6E8A-4147-A177-3AD203B41FA5}">
                      <a16:colId xmlns:a16="http://schemas.microsoft.com/office/drawing/2014/main" val="2216219008"/>
                    </a:ext>
                  </a:extLst>
                </a:gridCol>
                <a:gridCol w="246888">
                  <a:extLst>
                    <a:ext uri="{9D8B030D-6E8A-4147-A177-3AD203B41FA5}">
                      <a16:colId xmlns:a16="http://schemas.microsoft.com/office/drawing/2014/main" val="244344044"/>
                    </a:ext>
                  </a:extLst>
                </a:gridCol>
                <a:gridCol w="246888">
                  <a:extLst>
                    <a:ext uri="{9D8B030D-6E8A-4147-A177-3AD203B41FA5}">
                      <a16:colId xmlns:a16="http://schemas.microsoft.com/office/drawing/2014/main" val="2577301872"/>
                    </a:ext>
                  </a:extLst>
                </a:gridCol>
                <a:gridCol w="246888">
                  <a:extLst>
                    <a:ext uri="{9D8B030D-6E8A-4147-A177-3AD203B41FA5}">
                      <a16:colId xmlns:a16="http://schemas.microsoft.com/office/drawing/2014/main" val="2799698111"/>
                    </a:ext>
                  </a:extLst>
                </a:gridCol>
                <a:gridCol w="246888">
                  <a:extLst>
                    <a:ext uri="{9D8B030D-6E8A-4147-A177-3AD203B41FA5}">
                      <a16:colId xmlns:a16="http://schemas.microsoft.com/office/drawing/2014/main" val="4152743559"/>
                    </a:ext>
                  </a:extLst>
                </a:gridCol>
                <a:gridCol w="246888">
                  <a:extLst>
                    <a:ext uri="{9D8B030D-6E8A-4147-A177-3AD203B41FA5}">
                      <a16:colId xmlns:a16="http://schemas.microsoft.com/office/drawing/2014/main" val="3682592130"/>
                    </a:ext>
                  </a:extLst>
                </a:gridCol>
                <a:gridCol w="246888">
                  <a:extLst>
                    <a:ext uri="{9D8B030D-6E8A-4147-A177-3AD203B41FA5}">
                      <a16:colId xmlns:a16="http://schemas.microsoft.com/office/drawing/2014/main" val="1403052703"/>
                    </a:ext>
                  </a:extLst>
                </a:gridCol>
                <a:gridCol w="246888">
                  <a:extLst>
                    <a:ext uri="{9D8B030D-6E8A-4147-A177-3AD203B41FA5}">
                      <a16:colId xmlns:a16="http://schemas.microsoft.com/office/drawing/2014/main" val="3937079583"/>
                    </a:ext>
                  </a:extLst>
                </a:gridCol>
                <a:gridCol w="246888">
                  <a:extLst>
                    <a:ext uri="{9D8B030D-6E8A-4147-A177-3AD203B41FA5}">
                      <a16:colId xmlns:a16="http://schemas.microsoft.com/office/drawing/2014/main" val="3113204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45536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- 2018-05-20 09:00:00 </a:t>
                      </a:r>
                      <a:r>
                        <a:rPr kumimoji="0" lang="en-US" sz="1000" b="0" i="0" u="none" strike="noStrike" kern="1200" cap="none" spc="0" normalizeH="0" baseline="0" noProof="0">
                          <a:ln>
                            <a:noFill/>
                          </a:ln>
                          <a:solidFill>
                            <a:prstClr val="black"/>
                          </a:solidFill>
                          <a:effectLst/>
                          <a:uLnTx/>
                          <a:uFillTx/>
                          <a:latin typeface="+mn-lt"/>
                          <a:ea typeface="+mn-ea"/>
                          <a:cs typeface="+mn-cs"/>
                        </a:rPr>
                        <a:t> 
 The mission of the International AIDS Candlelight Memorial is to honor, support, and advocate for those who have been affected by the global HIV epidemic.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42039987"/>
                  </a:ext>
                </a:extLst>
              </a:tr>
            </a:tbl>
          </a:graphicData>
        </a:graphic>
      </p:graphicFrame>
      <p:sp>
        <p:nvSpPr>
          <p:cNvPr id="4" name="Text Placeholder 3">
            <a:extLst>
              <a:ext uri="{FF2B5EF4-FFF2-40B4-BE49-F238E27FC236}">
                <a16:creationId xmlns:a16="http://schemas.microsoft.com/office/drawing/2014/main" id="{AF2C62E1-C9E2-4A2C-BE14-A2377762525B}"/>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6273852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1E26-5546-420A-A3C5-23956CBB0941}"/>
              </a:ext>
            </a:extLst>
          </p:cNvPr>
          <p:cNvSpPr>
            <a:spLocks noGrp="1"/>
          </p:cNvSpPr>
          <p:nvPr>
            <p:ph type="title"/>
          </p:nvPr>
        </p:nvSpPr>
        <p:spPr/>
        <p:txBody>
          <a:bodyPr/>
          <a:lstStyle/>
          <a:p>
            <a:r>
              <a:rPr lang="en-US"/>
              <a:t>Facebook Own Posts Table | TGP The Generics Pharmacy - 21 of 26</a:t>
            </a:r>
          </a:p>
        </p:txBody>
      </p:sp>
      <p:graphicFrame>
        <p:nvGraphicFramePr>
          <p:cNvPr id="5" name="Table Placeholder 4">
            <a:extLst>
              <a:ext uri="{FF2B5EF4-FFF2-40B4-BE49-F238E27FC236}">
                <a16:creationId xmlns:a16="http://schemas.microsoft.com/office/drawing/2014/main" id="{CBB6A039-D594-426C-AD55-52066988F092}"/>
              </a:ext>
            </a:extLst>
          </p:cNvPr>
          <p:cNvGraphicFramePr>
            <a:graphicFrameLocks noGrp="1"/>
          </p:cNvGraphicFramePr>
          <p:nvPr>
            <p:ph type="tbl" sz="quarter" idx="13"/>
            <p:extLst>
              <p:ext uri="{D42A27DB-BD31-4B8C-83A1-F6EECF244321}">
                <p14:modId xmlns:p14="http://schemas.microsoft.com/office/powerpoint/2010/main" val="3531707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27480567"/>
                    </a:ext>
                  </a:extLst>
                </a:gridCol>
                <a:gridCol w="246888">
                  <a:extLst>
                    <a:ext uri="{9D8B030D-6E8A-4147-A177-3AD203B41FA5}">
                      <a16:colId xmlns:a16="http://schemas.microsoft.com/office/drawing/2014/main" val="2592823030"/>
                    </a:ext>
                  </a:extLst>
                </a:gridCol>
                <a:gridCol w="246888">
                  <a:extLst>
                    <a:ext uri="{9D8B030D-6E8A-4147-A177-3AD203B41FA5}">
                      <a16:colId xmlns:a16="http://schemas.microsoft.com/office/drawing/2014/main" val="589893113"/>
                    </a:ext>
                  </a:extLst>
                </a:gridCol>
                <a:gridCol w="246888">
                  <a:extLst>
                    <a:ext uri="{9D8B030D-6E8A-4147-A177-3AD203B41FA5}">
                      <a16:colId xmlns:a16="http://schemas.microsoft.com/office/drawing/2014/main" val="3560465567"/>
                    </a:ext>
                  </a:extLst>
                </a:gridCol>
                <a:gridCol w="246888">
                  <a:extLst>
                    <a:ext uri="{9D8B030D-6E8A-4147-A177-3AD203B41FA5}">
                      <a16:colId xmlns:a16="http://schemas.microsoft.com/office/drawing/2014/main" val="2120855966"/>
                    </a:ext>
                  </a:extLst>
                </a:gridCol>
                <a:gridCol w="246888">
                  <a:extLst>
                    <a:ext uri="{9D8B030D-6E8A-4147-A177-3AD203B41FA5}">
                      <a16:colId xmlns:a16="http://schemas.microsoft.com/office/drawing/2014/main" val="118281498"/>
                    </a:ext>
                  </a:extLst>
                </a:gridCol>
                <a:gridCol w="246888">
                  <a:extLst>
                    <a:ext uri="{9D8B030D-6E8A-4147-A177-3AD203B41FA5}">
                      <a16:colId xmlns:a16="http://schemas.microsoft.com/office/drawing/2014/main" val="4189303342"/>
                    </a:ext>
                  </a:extLst>
                </a:gridCol>
                <a:gridCol w="246888">
                  <a:extLst>
                    <a:ext uri="{9D8B030D-6E8A-4147-A177-3AD203B41FA5}">
                      <a16:colId xmlns:a16="http://schemas.microsoft.com/office/drawing/2014/main" val="2017095047"/>
                    </a:ext>
                  </a:extLst>
                </a:gridCol>
                <a:gridCol w="246888">
                  <a:extLst>
                    <a:ext uri="{9D8B030D-6E8A-4147-A177-3AD203B41FA5}">
                      <a16:colId xmlns:a16="http://schemas.microsoft.com/office/drawing/2014/main" val="2979207836"/>
                    </a:ext>
                  </a:extLst>
                </a:gridCol>
                <a:gridCol w="246888">
                  <a:extLst>
                    <a:ext uri="{9D8B030D-6E8A-4147-A177-3AD203B41FA5}">
                      <a16:colId xmlns:a16="http://schemas.microsoft.com/office/drawing/2014/main" val="1913012190"/>
                    </a:ext>
                  </a:extLst>
                </a:gridCol>
                <a:gridCol w="246888">
                  <a:extLst>
                    <a:ext uri="{9D8B030D-6E8A-4147-A177-3AD203B41FA5}">
                      <a16:colId xmlns:a16="http://schemas.microsoft.com/office/drawing/2014/main" val="483936089"/>
                    </a:ext>
                  </a:extLst>
                </a:gridCol>
                <a:gridCol w="246888">
                  <a:extLst>
                    <a:ext uri="{9D8B030D-6E8A-4147-A177-3AD203B41FA5}">
                      <a16:colId xmlns:a16="http://schemas.microsoft.com/office/drawing/2014/main" val="3097479983"/>
                    </a:ext>
                  </a:extLst>
                </a:gridCol>
                <a:gridCol w="246888">
                  <a:extLst>
                    <a:ext uri="{9D8B030D-6E8A-4147-A177-3AD203B41FA5}">
                      <a16:colId xmlns:a16="http://schemas.microsoft.com/office/drawing/2014/main" val="4036779367"/>
                    </a:ext>
                  </a:extLst>
                </a:gridCol>
                <a:gridCol w="246888">
                  <a:extLst>
                    <a:ext uri="{9D8B030D-6E8A-4147-A177-3AD203B41FA5}">
                      <a16:colId xmlns:a16="http://schemas.microsoft.com/office/drawing/2014/main" val="827713515"/>
                    </a:ext>
                  </a:extLst>
                </a:gridCol>
                <a:gridCol w="246888">
                  <a:extLst>
                    <a:ext uri="{9D8B030D-6E8A-4147-A177-3AD203B41FA5}">
                      <a16:colId xmlns:a16="http://schemas.microsoft.com/office/drawing/2014/main" val="3195130948"/>
                    </a:ext>
                  </a:extLst>
                </a:gridCol>
                <a:gridCol w="246888">
                  <a:extLst>
                    <a:ext uri="{9D8B030D-6E8A-4147-A177-3AD203B41FA5}">
                      <a16:colId xmlns:a16="http://schemas.microsoft.com/office/drawing/2014/main" val="3605546048"/>
                    </a:ext>
                  </a:extLst>
                </a:gridCol>
                <a:gridCol w="246888">
                  <a:extLst>
                    <a:ext uri="{9D8B030D-6E8A-4147-A177-3AD203B41FA5}">
                      <a16:colId xmlns:a16="http://schemas.microsoft.com/office/drawing/2014/main" val="4283758481"/>
                    </a:ext>
                  </a:extLst>
                </a:gridCol>
                <a:gridCol w="246888">
                  <a:extLst>
                    <a:ext uri="{9D8B030D-6E8A-4147-A177-3AD203B41FA5}">
                      <a16:colId xmlns:a16="http://schemas.microsoft.com/office/drawing/2014/main" val="189108316"/>
                    </a:ext>
                  </a:extLst>
                </a:gridCol>
                <a:gridCol w="246888">
                  <a:extLst>
                    <a:ext uri="{9D8B030D-6E8A-4147-A177-3AD203B41FA5}">
                      <a16:colId xmlns:a16="http://schemas.microsoft.com/office/drawing/2014/main" val="2913539151"/>
                    </a:ext>
                  </a:extLst>
                </a:gridCol>
                <a:gridCol w="246888">
                  <a:extLst>
                    <a:ext uri="{9D8B030D-6E8A-4147-A177-3AD203B41FA5}">
                      <a16:colId xmlns:a16="http://schemas.microsoft.com/office/drawing/2014/main" val="1124267045"/>
                    </a:ext>
                  </a:extLst>
                </a:gridCol>
                <a:gridCol w="246888">
                  <a:extLst>
                    <a:ext uri="{9D8B030D-6E8A-4147-A177-3AD203B41FA5}">
                      <a16:colId xmlns:a16="http://schemas.microsoft.com/office/drawing/2014/main" val="527576874"/>
                    </a:ext>
                  </a:extLst>
                </a:gridCol>
                <a:gridCol w="246888">
                  <a:extLst>
                    <a:ext uri="{9D8B030D-6E8A-4147-A177-3AD203B41FA5}">
                      <a16:colId xmlns:a16="http://schemas.microsoft.com/office/drawing/2014/main" val="304060014"/>
                    </a:ext>
                  </a:extLst>
                </a:gridCol>
                <a:gridCol w="246888">
                  <a:extLst>
                    <a:ext uri="{9D8B030D-6E8A-4147-A177-3AD203B41FA5}">
                      <a16:colId xmlns:a16="http://schemas.microsoft.com/office/drawing/2014/main" val="1595933790"/>
                    </a:ext>
                  </a:extLst>
                </a:gridCol>
                <a:gridCol w="246888">
                  <a:extLst>
                    <a:ext uri="{9D8B030D-6E8A-4147-A177-3AD203B41FA5}">
                      <a16:colId xmlns:a16="http://schemas.microsoft.com/office/drawing/2014/main" val="87208011"/>
                    </a:ext>
                  </a:extLst>
                </a:gridCol>
                <a:gridCol w="246888">
                  <a:extLst>
                    <a:ext uri="{9D8B030D-6E8A-4147-A177-3AD203B41FA5}">
                      <a16:colId xmlns:a16="http://schemas.microsoft.com/office/drawing/2014/main" val="667870013"/>
                    </a:ext>
                  </a:extLst>
                </a:gridCol>
                <a:gridCol w="246888">
                  <a:extLst>
                    <a:ext uri="{9D8B030D-6E8A-4147-A177-3AD203B41FA5}">
                      <a16:colId xmlns:a16="http://schemas.microsoft.com/office/drawing/2014/main" val="2680060773"/>
                    </a:ext>
                  </a:extLst>
                </a:gridCol>
                <a:gridCol w="246888">
                  <a:extLst>
                    <a:ext uri="{9D8B030D-6E8A-4147-A177-3AD203B41FA5}">
                      <a16:colId xmlns:a16="http://schemas.microsoft.com/office/drawing/2014/main" val="3259778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4151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- 2018-05-09 12:00:00 </a:t>
                      </a:r>
                      <a:r>
                        <a:rPr kumimoji="0" lang="en-US" sz="1000" b="0" i="0" u="none" strike="noStrike" kern="1200" cap="none" spc="0" normalizeH="0" baseline="0" noProof="0">
                          <a:ln>
                            <a:noFill/>
                          </a:ln>
                          <a:solidFill>
                            <a:prstClr val="black"/>
                          </a:solidFill>
                          <a:effectLst/>
                          <a:uLnTx/>
                          <a:uFillTx/>
                          <a:latin typeface="+mn-lt"/>
                          <a:ea typeface="+mn-ea"/>
                          <a:cs typeface="+mn-cs"/>
                        </a:rPr>
                        <a:t> 
 May is Cervical Cancer Awareness month!
Pagpatak ng edad 35 pataas, mainam na magpa-checkup na sa inyong doktor para sa Cervical Cancer.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68962419"/>
                  </a:ext>
                </a:extLst>
              </a:tr>
            </a:tbl>
          </a:graphicData>
        </a:graphic>
      </p:graphicFrame>
      <p:sp>
        <p:nvSpPr>
          <p:cNvPr id="4" name="Text Placeholder 3">
            <a:extLst>
              <a:ext uri="{FF2B5EF4-FFF2-40B4-BE49-F238E27FC236}">
                <a16:creationId xmlns:a16="http://schemas.microsoft.com/office/drawing/2014/main" id="{FD7BE999-DB98-4CCA-B272-0C4BB17D9AF3}"/>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1752374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3EB64-3832-4E25-A730-15F5EC64A598}"/>
              </a:ext>
            </a:extLst>
          </p:cNvPr>
          <p:cNvSpPr>
            <a:spLocks noGrp="1"/>
          </p:cNvSpPr>
          <p:nvPr>
            <p:ph type="title"/>
          </p:nvPr>
        </p:nvSpPr>
        <p:spPr/>
        <p:txBody>
          <a:bodyPr/>
          <a:lstStyle/>
          <a:p>
            <a:r>
              <a:rPr lang="en-US"/>
              <a:t>Facebook Own Posts Table | TGP The Generics Pharmacy - 22 of 26</a:t>
            </a:r>
          </a:p>
        </p:txBody>
      </p:sp>
      <p:graphicFrame>
        <p:nvGraphicFramePr>
          <p:cNvPr id="5" name="Table Placeholder 4">
            <a:extLst>
              <a:ext uri="{FF2B5EF4-FFF2-40B4-BE49-F238E27FC236}">
                <a16:creationId xmlns:a16="http://schemas.microsoft.com/office/drawing/2014/main" id="{20BB8EAC-669A-4BA7-BA59-3A9CCAF1E794}"/>
              </a:ext>
            </a:extLst>
          </p:cNvPr>
          <p:cNvGraphicFramePr>
            <a:graphicFrameLocks noGrp="1"/>
          </p:cNvGraphicFramePr>
          <p:nvPr>
            <p:ph type="tbl" sz="quarter" idx="13"/>
            <p:extLst>
              <p:ext uri="{D42A27DB-BD31-4B8C-83A1-F6EECF244321}">
                <p14:modId xmlns:p14="http://schemas.microsoft.com/office/powerpoint/2010/main" val="2760441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79553980"/>
                    </a:ext>
                  </a:extLst>
                </a:gridCol>
                <a:gridCol w="246888">
                  <a:extLst>
                    <a:ext uri="{9D8B030D-6E8A-4147-A177-3AD203B41FA5}">
                      <a16:colId xmlns:a16="http://schemas.microsoft.com/office/drawing/2014/main" val="2978473617"/>
                    </a:ext>
                  </a:extLst>
                </a:gridCol>
                <a:gridCol w="246888">
                  <a:extLst>
                    <a:ext uri="{9D8B030D-6E8A-4147-A177-3AD203B41FA5}">
                      <a16:colId xmlns:a16="http://schemas.microsoft.com/office/drawing/2014/main" val="3899656690"/>
                    </a:ext>
                  </a:extLst>
                </a:gridCol>
                <a:gridCol w="246888">
                  <a:extLst>
                    <a:ext uri="{9D8B030D-6E8A-4147-A177-3AD203B41FA5}">
                      <a16:colId xmlns:a16="http://schemas.microsoft.com/office/drawing/2014/main" val="3942060164"/>
                    </a:ext>
                  </a:extLst>
                </a:gridCol>
                <a:gridCol w="246888">
                  <a:extLst>
                    <a:ext uri="{9D8B030D-6E8A-4147-A177-3AD203B41FA5}">
                      <a16:colId xmlns:a16="http://schemas.microsoft.com/office/drawing/2014/main" val="844080474"/>
                    </a:ext>
                  </a:extLst>
                </a:gridCol>
                <a:gridCol w="246888">
                  <a:extLst>
                    <a:ext uri="{9D8B030D-6E8A-4147-A177-3AD203B41FA5}">
                      <a16:colId xmlns:a16="http://schemas.microsoft.com/office/drawing/2014/main" val="1606446224"/>
                    </a:ext>
                  </a:extLst>
                </a:gridCol>
                <a:gridCol w="246888">
                  <a:extLst>
                    <a:ext uri="{9D8B030D-6E8A-4147-A177-3AD203B41FA5}">
                      <a16:colId xmlns:a16="http://schemas.microsoft.com/office/drawing/2014/main" val="3626948202"/>
                    </a:ext>
                  </a:extLst>
                </a:gridCol>
                <a:gridCol w="246888">
                  <a:extLst>
                    <a:ext uri="{9D8B030D-6E8A-4147-A177-3AD203B41FA5}">
                      <a16:colId xmlns:a16="http://schemas.microsoft.com/office/drawing/2014/main" val="2015495059"/>
                    </a:ext>
                  </a:extLst>
                </a:gridCol>
                <a:gridCol w="246888">
                  <a:extLst>
                    <a:ext uri="{9D8B030D-6E8A-4147-A177-3AD203B41FA5}">
                      <a16:colId xmlns:a16="http://schemas.microsoft.com/office/drawing/2014/main" val="1629158262"/>
                    </a:ext>
                  </a:extLst>
                </a:gridCol>
                <a:gridCol w="246888">
                  <a:extLst>
                    <a:ext uri="{9D8B030D-6E8A-4147-A177-3AD203B41FA5}">
                      <a16:colId xmlns:a16="http://schemas.microsoft.com/office/drawing/2014/main" val="1792504990"/>
                    </a:ext>
                  </a:extLst>
                </a:gridCol>
                <a:gridCol w="246888">
                  <a:extLst>
                    <a:ext uri="{9D8B030D-6E8A-4147-A177-3AD203B41FA5}">
                      <a16:colId xmlns:a16="http://schemas.microsoft.com/office/drawing/2014/main" val="2711391317"/>
                    </a:ext>
                  </a:extLst>
                </a:gridCol>
                <a:gridCol w="246888">
                  <a:extLst>
                    <a:ext uri="{9D8B030D-6E8A-4147-A177-3AD203B41FA5}">
                      <a16:colId xmlns:a16="http://schemas.microsoft.com/office/drawing/2014/main" val="1251649756"/>
                    </a:ext>
                  </a:extLst>
                </a:gridCol>
                <a:gridCol w="246888">
                  <a:extLst>
                    <a:ext uri="{9D8B030D-6E8A-4147-A177-3AD203B41FA5}">
                      <a16:colId xmlns:a16="http://schemas.microsoft.com/office/drawing/2014/main" val="4239981780"/>
                    </a:ext>
                  </a:extLst>
                </a:gridCol>
                <a:gridCol w="246888">
                  <a:extLst>
                    <a:ext uri="{9D8B030D-6E8A-4147-A177-3AD203B41FA5}">
                      <a16:colId xmlns:a16="http://schemas.microsoft.com/office/drawing/2014/main" val="478377426"/>
                    </a:ext>
                  </a:extLst>
                </a:gridCol>
                <a:gridCol w="246888">
                  <a:extLst>
                    <a:ext uri="{9D8B030D-6E8A-4147-A177-3AD203B41FA5}">
                      <a16:colId xmlns:a16="http://schemas.microsoft.com/office/drawing/2014/main" val="621185172"/>
                    </a:ext>
                  </a:extLst>
                </a:gridCol>
                <a:gridCol w="246888">
                  <a:extLst>
                    <a:ext uri="{9D8B030D-6E8A-4147-A177-3AD203B41FA5}">
                      <a16:colId xmlns:a16="http://schemas.microsoft.com/office/drawing/2014/main" val="731579660"/>
                    </a:ext>
                  </a:extLst>
                </a:gridCol>
                <a:gridCol w="246888">
                  <a:extLst>
                    <a:ext uri="{9D8B030D-6E8A-4147-A177-3AD203B41FA5}">
                      <a16:colId xmlns:a16="http://schemas.microsoft.com/office/drawing/2014/main" val="803091784"/>
                    </a:ext>
                  </a:extLst>
                </a:gridCol>
                <a:gridCol w="246888">
                  <a:extLst>
                    <a:ext uri="{9D8B030D-6E8A-4147-A177-3AD203B41FA5}">
                      <a16:colId xmlns:a16="http://schemas.microsoft.com/office/drawing/2014/main" val="1594095039"/>
                    </a:ext>
                  </a:extLst>
                </a:gridCol>
                <a:gridCol w="246888">
                  <a:extLst>
                    <a:ext uri="{9D8B030D-6E8A-4147-A177-3AD203B41FA5}">
                      <a16:colId xmlns:a16="http://schemas.microsoft.com/office/drawing/2014/main" val="2298838543"/>
                    </a:ext>
                  </a:extLst>
                </a:gridCol>
                <a:gridCol w="246888">
                  <a:extLst>
                    <a:ext uri="{9D8B030D-6E8A-4147-A177-3AD203B41FA5}">
                      <a16:colId xmlns:a16="http://schemas.microsoft.com/office/drawing/2014/main" val="548693725"/>
                    </a:ext>
                  </a:extLst>
                </a:gridCol>
                <a:gridCol w="246888">
                  <a:extLst>
                    <a:ext uri="{9D8B030D-6E8A-4147-A177-3AD203B41FA5}">
                      <a16:colId xmlns:a16="http://schemas.microsoft.com/office/drawing/2014/main" val="2299891508"/>
                    </a:ext>
                  </a:extLst>
                </a:gridCol>
                <a:gridCol w="246888">
                  <a:extLst>
                    <a:ext uri="{9D8B030D-6E8A-4147-A177-3AD203B41FA5}">
                      <a16:colId xmlns:a16="http://schemas.microsoft.com/office/drawing/2014/main" val="883496033"/>
                    </a:ext>
                  </a:extLst>
                </a:gridCol>
                <a:gridCol w="246888">
                  <a:extLst>
                    <a:ext uri="{9D8B030D-6E8A-4147-A177-3AD203B41FA5}">
                      <a16:colId xmlns:a16="http://schemas.microsoft.com/office/drawing/2014/main" val="2147788319"/>
                    </a:ext>
                  </a:extLst>
                </a:gridCol>
                <a:gridCol w="246888">
                  <a:extLst>
                    <a:ext uri="{9D8B030D-6E8A-4147-A177-3AD203B41FA5}">
                      <a16:colId xmlns:a16="http://schemas.microsoft.com/office/drawing/2014/main" val="664473301"/>
                    </a:ext>
                  </a:extLst>
                </a:gridCol>
                <a:gridCol w="246888">
                  <a:extLst>
                    <a:ext uri="{9D8B030D-6E8A-4147-A177-3AD203B41FA5}">
                      <a16:colId xmlns:a16="http://schemas.microsoft.com/office/drawing/2014/main" val="2218654952"/>
                    </a:ext>
                  </a:extLst>
                </a:gridCol>
                <a:gridCol w="246888">
                  <a:extLst>
                    <a:ext uri="{9D8B030D-6E8A-4147-A177-3AD203B41FA5}">
                      <a16:colId xmlns:a16="http://schemas.microsoft.com/office/drawing/2014/main" val="898726543"/>
                    </a:ext>
                  </a:extLst>
                </a:gridCol>
                <a:gridCol w="246888">
                  <a:extLst>
                    <a:ext uri="{9D8B030D-6E8A-4147-A177-3AD203B41FA5}">
                      <a16:colId xmlns:a16="http://schemas.microsoft.com/office/drawing/2014/main" val="608994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6558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- 2018-05-08 18:36:16 </a:t>
                      </a:r>
                      <a:r>
                        <a:rPr kumimoji="0" lang="en-US" sz="1000" b="0" i="0" u="none" strike="noStrike" kern="1200" cap="none" spc="0" normalizeH="0" baseline="0" noProof="0">
                          <a:ln>
                            <a:noFill/>
                          </a:ln>
                          <a:solidFill>
                            <a:prstClr val="black"/>
                          </a:solidFill>
                          <a:effectLst/>
                          <a:uLnTx/>
                          <a:uFillTx/>
                          <a:latin typeface="+mn-lt"/>
                          <a:ea typeface="+mn-ea"/>
                          <a:cs typeface="+mn-cs"/>
                        </a:rPr>
                        <a:t> 
 Ang TGPagpagaling ng Pilipinas, babyahe na!
Abangan ang Byaheng TGPagpagaling Medical Mission + WishBus on May 18, 2018 at Sagbayan Gym, Poblacion, Sagbayan, Bohol.
May Medical Mission at Hiling sa TGPagpagaling Concert, hatid ng The Generics Pharmacy. 
Schedule:
8:00am – 12:00nn – Medical Mission (Limited Slots)
4:30pm – 8:00pm – Hiling sa TGPagpagaling Concert
For more information visit the official Event Page: https://www.facebook.com/events/218295648766678/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51608246"/>
                  </a:ext>
                </a:extLst>
              </a:tr>
            </a:tbl>
          </a:graphicData>
        </a:graphic>
      </p:graphicFrame>
      <p:sp>
        <p:nvSpPr>
          <p:cNvPr id="4" name="Text Placeholder 3">
            <a:extLst>
              <a:ext uri="{FF2B5EF4-FFF2-40B4-BE49-F238E27FC236}">
                <a16:creationId xmlns:a16="http://schemas.microsoft.com/office/drawing/2014/main" id="{400E4D03-E844-4D12-9D72-C0D5464A163B}"/>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2553986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095B-E607-41FE-8382-514AFB9D222C}"/>
              </a:ext>
            </a:extLst>
          </p:cNvPr>
          <p:cNvSpPr>
            <a:spLocks noGrp="1"/>
          </p:cNvSpPr>
          <p:nvPr>
            <p:ph type="title"/>
          </p:nvPr>
        </p:nvSpPr>
        <p:spPr/>
        <p:txBody>
          <a:bodyPr/>
          <a:lstStyle/>
          <a:p>
            <a:r>
              <a:rPr lang="en-US"/>
              <a:t>Facebook Own Posts Table | TGP The Generics Pharmacy - 23 of 26</a:t>
            </a:r>
          </a:p>
        </p:txBody>
      </p:sp>
      <p:graphicFrame>
        <p:nvGraphicFramePr>
          <p:cNvPr id="5" name="Table Placeholder 4">
            <a:extLst>
              <a:ext uri="{FF2B5EF4-FFF2-40B4-BE49-F238E27FC236}">
                <a16:creationId xmlns:a16="http://schemas.microsoft.com/office/drawing/2014/main" id="{B9239209-65F9-43E6-BC63-B946A40FF42D}"/>
              </a:ext>
            </a:extLst>
          </p:cNvPr>
          <p:cNvGraphicFramePr>
            <a:graphicFrameLocks noGrp="1"/>
          </p:cNvGraphicFramePr>
          <p:nvPr>
            <p:ph type="tbl" sz="quarter" idx="13"/>
            <p:extLst>
              <p:ext uri="{D42A27DB-BD31-4B8C-83A1-F6EECF244321}">
                <p14:modId xmlns:p14="http://schemas.microsoft.com/office/powerpoint/2010/main" val="2045558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02068277"/>
                    </a:ext>
                  </a:extLst>
                </a:gridCol>
                <a:gridCol w="246888">
                  <a:extLst>
                    <a:ext uri="{9D8B030D-6E8A-4147-A177-3AD203B41FA5}">
                      <a16:colId xmlns:a16="http://schemas.microsoft.com/office/drawing/2014/main" val="732160884"/>
                    </a:ext>
                  </a:extLst>
                </a:gridCol>
                <a:gridCol w="246888">
                  <a:extLst>
                    <a:ext uri="{9D8B030D-6E8A-4147-A177-3AD203B41FA5}">
                      <a16:colId xmlns:a16="http://schemas.microsoft.com/office/drawing/2014/main" val="2128625119"/>
                    </a:ext>
                  </a:extLst>
                </a:gridCol>
                <a:gridCol w="246888">
                  <a:extLst>
                    <a:ext uri="{9D8B030D-6E8A-4147-A177-3AD203B41FA5}">
                      <a16:colId xmlns:a16="http://schemas.microsoft.com/office/drawing/2014/main" val="2854377121"/>
                    </a:ext>
                  </a:extLst>
                </a:gridCol>
                <a:gridCol w="246888">
                  <a:extLst>
                    <a:ext uri="{9D8B030D-6E8A-4147-A177-3AD203B41FA5}">
                      <a16:colId xmlns:a16="http://schemas.microsoft.com/office/drawing/2014/main" val="426551262"/>
                    </a:ext>
                  </a:extLst>
                </a:gridCol>
                <a:gridCol w="246888">
                  <a:extLst>
                    <a:ext uri="{9D8B030D-6E8A-4147-A177-3AD203B41FA5}">
                      <a16:colId xmlns:a16="http://schemas.microsoft.com/office/drawing/2014/main" val="897233701"/>
                    </a:ext>
                  </a:extLst>
                </a:gridCol>
                <a:gridCol w="246888">
                  <a:extLst>
                    <a:ext uri="{9D8B030D-6E8A-4147-A177-3AD203B41FA5}">
                      <a16:colId xmlns:a16="http://schemas.microsoft.com/office/drawing/2014/main" val="2241866988"/>
                    </a:ext>
                  </a:extLst>
                </a:gridCol>
                <a:gridCol w="246888">
                  <a:extLst>
                    <a:ext uri="{9D8B030D-6E8A-4147-A177-3AD203B41FA5}">
                      <a16:colId xmlns:a16="http://schemas.microsoft.com/office/drawing/2014/main" val="1874198691"/>
                    </a:ext>
                  </a:extLst>
                </a:gridCol>
                <a:gridCol w="246888">
                  <a:extLst>
                    <a:ext uri="{9D8B030D-6E8A-4147-A177-3AD203B41FA5}">
                      <a16:colId xmlns:a16="http://schemas.microsoft.com/office/drawing/2014/main" val="3797347069"/>
                    </a:ext>
                  </a:extLst>
                </a:gridCol>
                <a:gridCol w="246888">
                  <a:extLst>
                    <a:ext uri="{9D8B030D-6E8A-4147-A177-3AD203B41FA5}">
                      <a16:colId xmlns:a16="http://schemas.microsoft.com/office/drawing/2014/main" val="1929555662"/>
                    </a:ext>
                  </a:extLst>
                </a:gridCol>
                <a:gridCol w="246888">
                  <a:extLst>
                    <a:ext uri="{9D8B030D-6E8A-4147-A177-3AD203B41FA5}">
                      <a16:colId xmlns:a16="http://schemas.microsoft.com/office/drawing/2014/main" val="2750861106"/>
                    </a:ext>
                  </a:extLst>
                </a:gridCol>
                <a:gridCol w="246888">
                  <a:extLst>
                    <a:ext uri="{9D8B030D-6E8A-4147-A177-3AD203B41FA5}">
                      <a16:colId xmlns:a16="http://schemas.microsoft.com/office/drawing/2014/main" val="351591048"/>
                    </a:ext>
                  </a:extLst>
                </a:gridCol>
                <a:gridCol w="246888">
                  <a:extLst>
                    <a:ext uri="{9D8B030D-6E8A-4147-A177-3AD203B41FA5}">
                      <a16:colId xmlns:a16="http://schemas.microsoft.com/office/drawing/2014/main" val="242499950"/>
                    </a:ext>
                  </a:extLst>
                </a:gridCol>
                <a:gridCol w="246888">
                  <a:extLst>
                    <a:ext uri="{9D8B030D-6E8A-4147-A177-3AD203B41FA5}">
                      <a16:colId xmlns:a16="http://schemas.microsoft.com/office/drawing/2014/main" val="1219378946"/>
                    </a:ext>
                  </a:extLst>
                </a:gridCol>
                <a:gridCol w="246888">
                  <a:extLst>
                    <a:ext uri="{9D8B030D-6E8A-4147-A177-3AD203B41FA5}">
                      <a16:colId xmlns:a16="http://schemas.microsoft.com/office/drawing/2014/main" val="1035386869"/>
                    </a:ext>
                  </a:extLst>
                </a:gridCol>
                <a:gridCol w="246888">
                  <a:extLst>
                    <a:ext uri="{9D8B030D-6E8A-4147-A177-3AD203B41FA5}">
                      <a16:colId xmlns:a16="http://schemas.microsoft.com/office/drawing/2014/main" val="899414062"/>
                    </a:ext>
                  </a:extLst>
                </a:gridCol>
                <a:gridCol w="246888">
                  <a:extLst>
                    <a:ext uri="{9D8B030D-6E8A-4147-A177-3AD203B41FA5}">
                      <a16:colId xmlns:a16="http://schemas.microsoft.com/office/drawing/2014/main" val="764562663"/>
                    </a:ext>
                  </a:extLst>
                </a:gridCol>
                <a:gridCol w="246888">
                  <a:extLst>
                    <a:ext uri="{9D8B030D-6E8A-4147-A177-3AD203B41FA5}">
                      <a16:colId xmlns:a16="http://schemas.microsoft.com/office/drawing/2014/main" val="1959298348"/>
                    </a:ext>
                  </a:extLst>
                </a:gridCol>
                <a:gridCol w="246888">
                  <a:extLst>
                    <a:ext uri="{9D8B030D-6E8A-4147-A177-3AD203B41FA5}">
                      <a16:colId xmlns:a16="http://schemas.microsoft.com/office/drawing/2014/main" val="1908767830"/>
                    </a:ext>
                  </a:extLst>
                </a:gridCol>
                <a:gridCol w="246888">
                  <a:extLst>
                    <a:ext uri="{9D8B030D-6E8A-4147-A177-3AD203B41FA5}">
                      <a16:colId xmlns:a16="http://schemas.microsoft.com/office/drawing/2014/main" val="2007378487"/>
                    </a:ext>
                  </a:extLst>
                </a:gridCol>
                <a:gridCol w="246888">
                  <a:extLst>
                    <a:ext uri="{9D8B030D-6E8A-4147-A177-3AD203B41FA5}">
                      <a16:colId xmlns:a16="http://schemas.microsoft.com/office/drawing/2014/main" val="1857681620"/>
                    </a:ext>
                  </a:extLst>
                </a:gridCol>
                <a:gridCol w="246888">
                  <a:extLst>
                    <a:ext uri="{9D8B030D-6E8A-4147-A177-3AD203B41FA5}">
                      <a16:colId xmlns:a16="http://schemas.microsoft.com/office/drawing/2014/main" val="2147604745"/>
                    </a:ext>
                  </a:extLst>
                </a:gridCol>
                <a:gridCol w="246888">
                  <a:extLst>
                    <a:ext uri="{9D8B030D-6E8A-4147-A177-3AD203B41FA5}">
                      <a16:colId xmlns:a16="http://schemas.microsoft.com/office/drawing/2014/main" val="2049798203"/>
                    </a:ext>
                  </a:extLst>
                </a:gridCol>
                <a:gridCol w="246888">
                  <a:extLst>
                    <a:ext uri="{9D8B030D-6E8A-4147-A177-3AD203B41FA5}">
                      <a16:colId xmlns:a16="http://schemas.microsoft.com/office/drawing/2014/main" val="3073592223"/>
                    </a:ext>
                  </a:extLst>
                </a:gridCol>
                <a:gridCol w="246888">
                  <a:extLst>
                    <a:ext uri="{9D8B030D-6E8A-4147-A177-3AD203B41FA5}">
                      <a16:colId xmlns:a16="http://schemas.microsoft.com/office/drawing/2014/main" val="2662494813"/>
                    </a:ext>
                  </a:extLst>
                </a:gridCol>
                <a:gridCol w="246888">
                  <a:extLst>
                    <a:ext uri="{9D8B030D-6E8A-4147-A177-3AD203B41FA5}">
                      <a16:colId xmlns:a16="http://schemas.microsoft.com/office/drawing/2014/main" val="996266708"/>
                    </a:ext>
                  </a:extLst>
                </a:gridCol>
                <a:gridCol w="246888">
                  <a:extLst>
                    <a:ext uri="{9D8B030D-6E8A-4147-A177-3AD203B41FA5}">
                      <a16:colId xmlns:a16="http://schemas.microsoft.com/office/drawing/2014/main" val="679527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46656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- 2018-05-02 18:33:56 </a:t>
                      </a:r>
                      <a:r>
                        <a:rPr kumimoji="0" lang="en-US" sz="1000" b="0" i="0" u="none" strike="noStrike" kern="1200" cap="none" spc="0" normalizeH="0" baseline="0" noProof="0">
                          <a:ln>
                            <a:noFill/>
                          </a:ln>
                          <a:solidFill>
                            <a:prstClr val="black"/>
                          </a:solidFill>
                          <a:effectLst/>
                          <a:uLnTx/>
                          <a:uFillTx/>
                          <a:latin typeface="+mn-lt"/>
                          <a:ea typeface="+mn-ea"/>
                          <a:cs typeface="+mn-cs"/>
                        </a:rPr>
                        <a:t> 
 Arigathanks sa Daktarin, alis agad ang singaw!
ASC Ref No. J029N020718D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62399221"/>
                  </a:ext>
                </a:extLst>
              </a:tr>
            </a:tbl>
          </a:graphicData>
        </a:graphic>
      </p:graphicFrame>
      <p:sp>
        <p:nvSpPr>
          <p:cNvPr id="4" name="Text Placeholder 3">
            <a:extLst>
              <a:ext uri="{FF2B5EF4-FFF2-40B4-BE49-F238E27FC236}">
                <a16:creationId xmlns:a16="http://schemas.microsoft.com/office/drawing/2014/main" id="{F5DF0338-8078-4533-9FB9-6A66C8212AAF}"/>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8426563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8B189-F58A-4018-BAFA-AA149E95F048}"/>
              </a:ext>
            </a:extLst>
          </p:cNvPr>
          <p:cNvSpPr>
            <a:spLocks noGrp="1"/>
          </p:cNvSpPr>
          <p:nvPr>
            <p:ph type="title"/>
          </p:nvPr>
        </p:nvSpPr>
        <p:spPr/>
        <p:txBody>
          <a:bodyPr/>
          <a:lstStyle/>
          <a:p>
            <a:r>
              <a:rPr lang="en-US"/>
              <a:t>Facebook Own Posts Table | TGP The Generics Pharmacy - 24 of 26</a:t>
            </a:r>
          </a:p>
        </p:txBody>
      </p:sp>
      <p:graphicFrame>
        <p:nvGraphicFramePr>
          <p:cNvPr id="5" name="Table Placeholder 4">
            <a:extLst>
              <a:ext uri="{FF2B5EF4-FFF2-40B4-BE49-F238E27FC236}">
                <a16:creationId xmlns:a16="http://schemas.microsoft.com/office/drawing/2014/main" id="{29E3AB52-9E06-4BDB-8ED6-ADA06110B4AB}"/>
              </a:ext>
            </a:extLst>
          </p:cNvPr>
          <p:cNvGraphicFramePr>
            <a:graphicFrameLocks noGrp="1"/>
          </p:cNvGraphicFramePr>
          <p:nvPr>
            <p:ph type="tbl" sz="quarter" idx="13"/>
            <p:extLst>
              <p:ext uri="{D42A27DB-BD31-4B8C-83A1-F6EECF244321}">
                <p14:modId xmlns:p14="http://schemas.microsoft.com/office/powerpoint/2010/main" val="2963134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07379918"/>
                    </a:ext>
                  </a:extLst>
                </a:gridCol>
                <a:gridCol w="246888">
                  <a:extLst>
                    <a:ext uri="{9D8B030D-6E8A-4147-A177-3AD203B41FA5}">
                      <a16:colId xmlns:a16="http://schemas.microsoft.com/office/drawing/2014/main" val="4083247324"/>
                    </a:ext>
                  </a:extLst>
                </a:gridCol>
                <a:gridCol w="246888">
                  <a:extLst>
                    <a:ext uri="{9D8B030D-6E8A-4147-A177-3AD203B41FA5}">
                      <a16:colId xmlns:a16="http://schemas.microsoft.com/office/drawing/2014/main" val="3419917540"/>
                    </a:ext>
                  </a:extLst>
                </a:gridCol>
                <a:gridCol w="246888">
                  <a:extLst>
                    <a:ext uri="{9D8B030D-6E8A-4147-A177-3AD203B41FA5}">
                      <a16:colId xmlns:a16="http://schemas.microsoft.com/office/drawing/2014/main" val="3633254187"/>
                    </a:ext>
                  </a:extLst>
                </a:gridCol>
                <a:gridCol w="246888">
                  <a:extLst>
                    <a:ext uri="{9D8B030D-6E8A-4147-A177-3AD203B41FA5}">
                      <a16:colId xmlns:a16="http://schemas.microsoft.com/office/drawing/2014/main" val="784120149"/>
                    </a:ext>
                  </a:extLst>
                </a:gridCol>
                <a:gridCol w="246888">
                  <a:extLst>
                    <a:ext uri="{9D8B030D-6E8A-4147-A177-3AD203B41FA5}">
                      <a16:colId xmlns:a16="http://schemas.microsoft.com/office/drawing/2014/main" val="3641479285"/>
                    </a:ext>
                  </a:extLst>
                </a:gridCol>
                <a:gridCol w="246888">
                  <a:extLst>
                    <a:ext uri="{9D8B030D-6E8A-4147-A177-3AD203B41FA5}">
                      <a16:colId xmlns:a16="http://schemas.microsoft.com/office/drawing/2014/main" val="2978860275"/>
                    </a:ext>
                  </a:extLst>
                </a:gridCol>
                <a:gridCol w="246888">
                  <a:extLst>
                    <a:ext uri="{9D8B030D-6E8A-4147-A177-3AD203B41FA5}">
                      <a16:colId xmlns:a16="http://schemas.microsoft.com/office/drawing/2014/main" val="3612880766"/>
                    </a:ext>
                  </a:extLst>
                </a:gridCol>
                <a:gridCol w="246888">
                  <a:extLst>
                    <a:ext uri="{9D8B030D-6E8A-4147-A177-3AD203B41FA5}">
                      <a16:colId xmlns:a16="http://schemas.microsoft.com/office/drawing/2014/main" val="2385476432"/>
                    </a:ext>
                  </a:extLst>
                </a:gridCol>
                <a:gridCol w="246888">
                  <a:extLst>
                    <a:ext uri="{9D8B030D-6E8A-4147-A177-3AD203B41FA5}">
                      <a16:colId xmlns:a16="http://schemas.microsoft.com/office/drawing/2014/main" val="2697378527"/>
                    </a:ext>
                  </a:extLst>
                </a:gridCol>
                <a:gridCol w="246888">
                  <a:extLst>
                    <a:ext uri="{9D8B030D-6E8A-4147-A177-3AD203B41FA5}">
                      <a16:colId xmlns:a16="http://schemas.microsoft.com/office/drawing/2014/main" val="2088974733"/>
                    </a:ext>
                  </a:extLst>
                </a:gridCol>
                <a:gridCol w="246888">
                  <a:extLst>
                    <a:ext uri="{9D8B030D-6E8A-4147-A177-3AD203B41FA5}">
                      <a16:colId xmlns:a16="http://schemas.microsoft.com/office/drawing/2014/main" val="169822649"/>
                    </a:ext>
                  </a:extLst>
                </a:gridCol>
                <a:gridCol w="246888">
                  <a:extLst>
                    <a:ext uri="{9D8B030D-6E8A-4147-A177-3AD203B41FA5}">
                      <a16:colId xmlns:a16="http://schemas.microsoft.com/office/drawing/2014/main" val="1933288385"/>
                    </a:ext>
                  </a:extLst>
                </a:gridCol>
                <a:gridCol w="246888">
                  <a:extLst>
                    <a:ext uri="{9D8B030D-6E8A-4147-A177-3AD203B41FA5}">
                      <a16:colId xmlns:a16="http://schemas.microsoft.com/office/drawing/2014/main" val="2824537851"/>
                    </a:ext>
                  </a:extLst>
                </a:gridCol>
                <a:gridCol w="246888">
                  <a:extLst>
                    <a:ext uri="{9D8B030D-6E8A-4147-A177-3AD203B41FA5}">
                      <a16:colId xmlns:a16="http://schemas.microsoft.com/office/drawing/2014/main" val="3230776283"/>
                    </a:ext>
                  </a:extLst>
                </a:gridCol>
                <a:gridCol w="246888">
                  <a:extLst>
                    <a:ext uri="{9D8B030D-6E8A-4147-A177-3AD203B41FA5}">
                      <a16:colId xmlns:a16="http://schemas.microsoft.com/office/drawing/2014/main" val="3175479198"/>
                    </a:ext>
                  </a:extLst>
                </a:gridCol>
                <a:gridCol w="246888">
                  <a:extLst>
                    <a:ext uri="{9D8B030D-6E8A-4147-A177-3AD203B41FA5}">
                      <a16:colId xmlns:a16="http://schemas.microsoft.com/office/drawing/2014/main" val="3902952329"/>
                    </a:ext>
                  </a:extLst>
                </a:gridCol>
                <a:gridCol w="246888">
                  <a:extLst>
                    <a:ext uri="{9D8B030D-6E8A-4147-A177-3AD203B41FA5}">
                      <a16:colId xmlns:a16="http://schemas.microsoft.com/office/drawing/2014/main" val="1144850568"/>
                    </a:ext>
                  </a:extLst>
                </a:gridCol>
                <a:gridCol w="246888">
                  <a:extLst>
                    <a:ext uri="{9D8B030D-6E8A-4147-A177-3AD203B41FA5}">
                      <a16:colId xmlns:a16="http://schemas.microsoft.com/office/drawing/2014/main" val="73930606"/>
                    </a:ext>
                  </a:extLst>
                </a:gridCol>
                <a:gridCol w="246888">
                  <a:extLst>
                    <a:ext uri="{9D8B030D-6E8A-4147-A177-3AD203B41FA5}">
                      <a16:colId xmlns:a16="http://schemas.microsoft.com/office/drawing/2014/main" val="3802038349"/>
                    </a:ext>
                  </a:extLst>
                </a:gridCol>
                <a:gridCol w="246888">
                  <a:extLst>
                    <a:ext uri="{9D8B030D-6E8A-4147-A177-3AD203B41FA5}">
                      <a16:colId xmlns:a16="http://schemas.microsoft.com/office/drawing/2014/main" val="334483924"/>
                    </a:ext>
                  </a:extLst>
                </a:gridCol>
                <a:gridCol w="246888">
                  <a:extLst>
                    <a:ext uri="{9D8B030D-6E8A-4147-A177-3AD203B41FA5}">
                      <a16:colId xmlns:a16="http://schemas.microsoft.com/office/drawing/2014/main" val="3328242287"/>
                    </a:ext>
                  </a:extLst>
                </a:gridCol>
                <a:gridCol w="246888">
                  <a:extLst>
                    <a:ext uri="{9D8B030D-6E8A-4147-A177-3AD203B41FA5}">
                      <a16:colId xmlns:a16="http://schemas.microsoft.com/office/drawing/2014/main" val="363415927"/>
                    </a:ext>
                  </a:extLst>
                </a:gridCol>
                <a:gridCol w="246888">
                  <a:extLst>
                    <a:ext uri="{9D8B030D-6E8A-4147-A177-3AD203B41FA5}">
                      <a16:colId xmlns:a16="http://schemas.microsoft.com/office/drawing/2014/main" val="1815928614"/>
                    </a:ext>
                  </a:extLst>
                </a:gridCol>
                <a:gridCol w="246888">
                  <a:extLst>
                    <a:ext uri="{9D8B030D-6E8A-4147-A177-3AD203B41FA5}">
                      <a16:colId xmlns:a16="http://schemas.microsoft.com/office/drawing/2014/main" val="1867382482"/>
                    </a:ext>
                  </a:extLst>
                </a:gridCol>
                <a:gridCol w="246888">
                  <a:extLst>
                    <a:ext uri="{9D8B030D-6E8A-4147-A177-3AD203B41FA5}">
                      <a16:colId xmlns:a16="http://schemas.microsoft.com/office/drawing/2014/main" val="720128213"/>
                    </a:ext>
                  </a:extLst>
                </a:gridCol>
                <a:gridCol w="246888">
                  <a:extLst>
                    <a:ext uri="{9D8B030D-6E8A-4147-A177-3AD203B41FA5}">
                      <a16:colId xmlns:a16="http://schemas.microsoft.com/office/drawing/2014/main" val="576031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8223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- 2018-04-30 09:00:00 </a:t>
                      </a:r>
                      <a:r>
                        <a:rPr kumimoji="0" lang="en-US" sz="1000" b="0" i="0" u="none" strike="noStrike" kern="1200" cap="none" spc="0" normalizeH="0" baseline="0" noProof="0">
                          <a:ln>
                            <a:noFill/>
                          </a:ln>
                          <a:solidFill>
                            <a:prstClr val="black"/>
                          </a:solidFill>
                          <a:effectLst/>
                          <a:uLnTx/>
                          <a:uFillTx/>
                          <a:latin typeface="+mn-lt"/>
                          <a:ea typeface="+mn-ea"/>
                          <a:cs typeface="+mn-cs"/>
                        </a:rPr>
                        <a:t> 
 Isang pagpupugay sa mga walang pagod na Manggagawang Pilipino! Sino ang iyong TGPagbigay-lakas sa bawat araw ng walang hupas na pagkayod?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95717141"/>
                  </a:ext>
                </a:extLst>
              </a:tr>
            </a:tbl>
          </a:graphicData>
        </a:graphic>
      </p:graphicFrame>
      <p:sp>
        <p:nvSpPr>
          <p:cNvPr id="4" name="Text Placeholder 3">
            <a:extLst>
              <a:ext uri="{FF2B5EF4-FFF2-40B4-BE49-F238E27FC236}">
                <a16:creationId xmlns:a16="http://schemas.microsoft.com/office/drawing/2014/main" id="{20579F96-210C-4CE6-BA78-F677634D7217}"/>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2021231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25F01-C309-45BA-964F-4FCF2DFB892E}"/>
              </a:ext>
            </a:extLst>
          </p:cNvPr>
          <p:cNvSpPr>
            <a:spLocks noGrp="1"/>
          </p:cNvSpPr>
          <p:nvPr>
            <p:ph type="title"/>
          </p:nvPr>
        </p:nvSpPr>
        <p:spPr/>
        <p:txBody>
          <a:bodyPr/>
          <a:lstStyle/>
          <a:p>
            <a:r>
              <a:rPr lang="en-US"/>
              <a:t>Facebook Own Posts Table | TGP The Generics Pharmacy - 25 of 26</a:t>
            </a:r>
          </a:p>
        </p:txBody>
      </p:sp>
      <p:graphicFrame>
        <p:nvGraphicFramePr>
          <p:cNvPr id="5" name="Table Placeholder 4">
            <a:extLst>
              <a:ext uri="{FF2B5EF4-FFF2-40B4-BE49-F238E27FC236}">
                <a16:creationId xmlns:a16="http://schemas.microsoft.com/office/drawing/2014/main" id="{D60AF2B8-263B-4472-835F-BD80D258A7E4}"/>
              </a:ext>
            </a:extLst>
          </p:cNvPr>
          <p:cNvGraphicFramePr>
            <a:graphicFrameLocks noGrp="1"/>
          </p:cNvGraphicFramePr>
          <p:nvPr>
            <p:ph type="tbl" sz="quarter" idx="13"/>
            <p:extLst>
              <p:ext uri="{D42A27DB-BD31-4B8C-83A1-F6EECF244321}">
                <p14:modId xmlns:p14="http://schemas.microsoft.com/office/powerpoint/2010/main" val="1310194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3403605"/>
                    </a:ext>
                  </a:extLst>
                </a:gridCol>
                <a:gridCol w="246888">
                  <a:extLst>
                    <a:ext uri="{9D8B030D-6E8A-4147-A177-3AD203B41FA5}">
                      <a16:colId xmlns:a16="http://schemas.microsoft.com/office/drawing/2014/main" val="1546231699"/>
                    </a:ext>
                  </a:extLst>
                </a:gridCol>
                <a:gridCol w="246888">
                  <a:extLst>
                    <a:ext uri="{9D8B030D-6E8A-4147-A177-3AD203B41FA5}">
                      <a16:colId xmlns:a16="http://schemas.microsoft.com/office/drawing/2014/main" val="385938179"/>
                    </a:ext>
                  </a:extLst>
                </a:gridCol>
                <a:gridCol w="246888">
                  <a:extLst>
                    <a:ext uri="{9D8B030D-6E8A-4147-A177-3AD203B41FA5}">
                      <a16:colId xmlns:a16="http://schemas.microsoft.com/office/drawing/2014/main" val="3407006875"/>
                    </a:ext>
                  </a:extLst>
                </a:gridCol>
                <a:gridCol w="246888">
                  <a:extLst>
                    <a:ext uri="{9D8B030D-6E8A-4147-A177-3AD203B41FA5}">
                      <a16:colId xmlns:a16="http://schemas.microsoft.com/office/drawing/2014/main" val="2377663757"/>
                    </a:ext>
                  </a:extLst>
                </a:gridCol>
                <a:gridCol w="246888">
                  <a:extLst>
                    <a:ext uri="{9D8B030D-6E8A-4147-A177-3AD203B41FA5}">
                      <a16:colId xmlns:a16="http://schemas.microsoft.com/office/drawing/2014/main" val="1835627448"/>
                    </a:ext>
                  </a:extLst>
                </a:gridCol>
                <a:gridCol w="246888">
                  <a:extLst>
                    <a:ext uri="{9D8B030D-6E8A-4147-A177-3AD203B41FA5}">
                      <a16:colId xmlns:a16="http://schemas.microsoft.com/office/drawing/2014/main" val="1424748968"/>
                    </a:ext>
                  </a:extLst>
                </a:gridCol>
                <a:gridCol w="246888">
                  <a:extLst>
                    <a:ext uri="{9D8B030D-6E8A-4147-A177-3AD203B41FA5}">
                      <a16:colId xmlns:a16="http://schemas.microsoft.com/office/drawing/2014/main" val="3941551052"/>
                    </a:ext>
                  </a:extLst>
                </a:gridCol>
                <a:gridCol w="246888">
                  <a:extLst>
                    <a:ext uri="{9D8B030D-6E8A-4147-A177-3AD203B41FA5}">
                      <a16:colId xmlns:a16="http://schemas.microsoft.com/office/drawing/2014/main" val="2832946344"/>
                    </a:ext>
                  </a:extLst>
                </a:gridCol>
                <a:gridCol w="246888">
                  <a:extLst>
                    <a:ext uri="{9D8B030D-6E8A-4147-A177-3AD203B41FA5}">
                      <a16:colId xmlns:a16="http://schemas.microsoft.com/office/drawing/2014/main" val="2176987164"/>
                    </a:ext>
                  </a:extLst>
                </a:gridCol>
                <a:gridCol w="246888">
                  <a:extLst>
                    <a:ext uri="{9D8B030D-6E8A-4147-A177-3AD203B41FA5}">
                      <a16:colId xmlns:a16="http://schemas.microsoft.com/office/drawing/2014/main" val="3223351792"/>
                    </a:ext>
                  </a:extLst>
                </a:gridCol>
                <a:gridCol w="246888">
                  <a:extLst>
                    <a:ext uri="{9D8B030D-6E8A-4147-A177-3AD203B41FA5}">
                      <a16:colId xmlns:a16="http://schemas.microsoft.com/office/drawing/2014/main" val="4256972018"/>
                    </a:ext>
                  </a:extLst>
                </a:gridCol>
                <a:gridCol w="246888">
                  <a:extLst>
                    <a:ext uri="{9D8B030D-6E8A-4147-A177-3AD203B41FA5}">
                      <a16:colId xmlns:a16="http://schemas.microsoft.com/office/drawing/2014/main" val="3716724657"/>
                    </a:ext>
                  </a:extLst>
                </a:gridCol>
                <a:gridCol w="246888">
                  <a:extLst>
                    <a:ext uri="{9D8B030D-6E8A-4147-A177-3AD203B41FA5}">
                      <a16:colId xmlns:a16="http://schemas.microsoft.com/office/drawing/2014/main" val="3214741306"/>
                    </a:ext>
                  </a:extLst>
                </a:gridCol>
                <a:gridCol w="246888">
                  <a:extLst>
                    <a:ext uri="{9D8B030D-6E8A-4147-A177-3AD203B41FA5}">
                      <a16:colId xmlns:a16="http://schemas.microsoft.com/office/drawing/2014/main" val="2680535763"/>
                    </a:ext>
                  </a:extLst>
                </a:gridCol>
                <a:gridCol w="246888">
                  <a:extLst>
                    <a:ext uri="{9D8B030D-6E8A-4147-A177-3AD203B41FA5}">
                      <a16:colId xmlns:a16="http://schemas.microsoft.com/office/drawing/2014/main" val="4285578025"/>
                    </a:ext>
                  </a:extLst>
                </a:gridCol>
                <a:gridCol w="246888">
                  <a:extLst>
                    <a:ext uri="{9D8B030D-6E8A-4147-A177-3AD203B41FA5}">
                      <a16:colId xmlns:a16="http://schemas.microsoft.com/office/drawing/2014/main" val="3869524070"/>
                    </a:ext>
                  </a:extLst>
                </a:gridCol>
                <a:gridCol w="246888">
                  <a:extLst>
                    <a:ext uri="{9D8B030D-6E8A-4147-A177-3AD203B41FA5}">
                      <a16:colId xmlns:a16="http://schemas.microsoft.com/office/drawing/2014/main" val="1924251047"/>
                    </a:ext>
                  </a:extLst>
                </a:gridCol>
                <a:gridCol w="246888">
                  <a:extLst>
                    <a:ext uri="{9D8B030D-6E8A-4147-A177-3AD203B41FA5}">
                      <a16:colId xmlns:a16="http://schemas.microsoft.com/office/drawing/2014/main" val="1484259258"/>
                    </a:ext>
                  </a:extLst>
                </a:gridCol>
                <a:gridCol w="246888">
                  <a:extLst>
                    <a:ext uri="{9D8B030D-6E8A-4147-A177-3AD203B41FA5}">
                      <a16:colId xmlns:a16="http://schemas.microsoft.com/office/drawing/2014/main" val="3199312631"/>
                    </a:ext>
                  </a:extLst>
                </a:gridCol>
                <a:gridCol w="246888">
                  <a:extLst>
                    <a:ext uri="{9D8B030D-6E8A-4147-A177-3AD203B41FA5}">
                      <a16:colId xmlns:a16="http://schemas.microsoft.com/office/drawing/2014/main" val="4104291290"/>
                    </a:ext>
                  </a:extLst>
                </a:gridCol>
                <a:gridCol w="246888">
                  <a:extLst>
                    <a:ext uri="{9D8B030D-6E8A-4147-A177-3AD203B41FA5}">
                      <a16:colId xmlns:a16="http://schemas.microsoft.com/office/drawing/2014/main" val="2682998206"/>
                    </a:ext>
                  </a:extLst>
                </a:gridCol>
                <a:gridCol w="246888">
                  <a:extLst>
                    <a:ext uri="{9D8B030D-6E8A-4147-A177-3AD203B41FA5}">
                      <a16:colId xmlns:a16="http://schemas.microsoft.com/office/drawing/2014/main" val="1983913931"/>
                    </a:ext>
                  </a:extLst>
                </a:gridCol>
                <a:gridCol w="246888">
                  <a:extLst>
                    <a:ext uri="{9D8B030D-6E8A-4147-A177-3AD203B41FA5}">
                      <a16:colId xmlns:a16="http://schemas.microsoft.com/office/drawing/2014/main" val="1645301971"/>
                    </a:ext>
                  </a:extLst>
                </a:gridCol>
                <a:gridCol w="246888">
                  <a:extLst>
                    <a:ext uri="{9D8B030D-6E8A-4147-A177-3AD203B41FA5}">
                      <a16:colId xmlns:a16="http://schemas.microsoft.com/office/drawing/2014/main" val="1176573210"/>
                    </a:ext>
                  </a:extLst>
                </a:gridCol>
                <a:gridCol w="246888">
                  <a:extLst>
                    <a:ext uri="{9D8B030D-6E8A-4147-A177-3AD203B41FA5}">
                      <a16:colId xmlns:a16="http://schemas.microsoft.com/office/drawing/2014/main" val="2929369441"/>
                    </a:ext>
                  </a:extLst>
                </a:gridCol>
                <a:gridCol w="246888">
                  <a:extLst>
                    <a:ext uri="{9D8B030D-6E8A-4147-A177-3AD203B41FA5}">
                      <a16:colId xmlns:a16="http://schemas.microsoft.com/office/drawing/2014/main" val="780113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3802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- 2018-04-29 12:00:02 </a:t>
                      </a:r>
                      <a:r>
                        <a:rPr kumimoji="0" lang="en-US" sz="1000" b="0" i="0" u="none" strike="noStrike" kern="1200" cap="none" spc="0" normalizeH="0" baseline="0" noProof="0">
                          <a:ln>
                            <a:noFill/>
                          </a:ln>
                          <a:solidFill>
                            <a:prstClr val="black"/>
                          </a:solidFill>
                          <a:effectLst/>
                          <a:uLnTx/>
                          <a:uFillTx/>
                          <a:latin typeface="+mn-lt"/>
                          <a:ea typeface="+mn-ea"/>
                          <a:cs typeface="+mn-cs"/>
                        </a:rPr>
                        <a:t> 
 Minsan hindi lang sugat ang pinapagaling sa dagat.
True or false?
Ilagay ang inyong sagot sa comment section below. i-Click ang image to reveal the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94356014"/>
                  </a:ext>
                </a:extLst>
              </a:tr>
            </a:tbl>
          </a:graphicData>
        </a:graphic>
      </p:graphicFrame>
      <p:sp>
        <p:nvSpPr>
          <p:cNvPr id="4" name="Text Placeholder 3">
            <a:extLst>
              <a:ext uri="{FF2B5EF4-FFF2-40B4-BE49-F238E27FC236}">
                <a16:creationId xmlns:a16="http://schemas.microsoft.com/office/drawing/2014/main" id="{EAD4951F-9D64-47A8-A109-A0C44A80896C}"/>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3221611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74A9-AC82-408B-886E-D0DC9A08C277}"/>
              </a:ext>
            </a:extLst>
          </p:cNvPr>
          <p:cNvSpPr>
            <a:spLocks noGrp="1"/>
          </p:cNvSpPr>
          <p:nvPr>
            <p:ph type="title"/>
          </p:nvPr>
        </p:nvSpPr>
        <p:spPr/>
        <p:txBody>
          <a:bodyPr/>
          <a:lstStyle/>
          <a:p>
            <a:r>
              <a:rPr lang="en-US"/>
              <a:t>Facebook Own Posts Table | TGP The Generics Pharmacy - 26 of 26</a:t>
            </a:r>
          </a:p>
        </p:txBody>
      </p:sp>
      <p:graphicFrame>
        <p:nvGraphicFramePr>
          <p:cNvPr id="5" name="Table Placeholder 4">
            <a:extLst>
              <a:ext uri="{FF2B5EF4-FFF2-40B4-BE49-F238E27FC236}">
                <a16:creationId xmlns:a16="http://schemas.microsoft.com/office/drawing/2014/main" id="{41E6B07F-A63B-4E66-9D16-2F1B3D5BFDED}"/>
              </a:ext>
            </a:extLst>
          </p:cNvPr>
          <p:cNvGraphicFramePr>
            <a:graphicFrameLocks noGrp="1"/>
          </p:cNvGraphicFramePr>
          <p:nvPr>
            <p:ph type="tbl" sz="quarter" idx="13"/>
            <p:extLst>
              <p:ext uri="{D42A27DB-BD31-4B8C-83A1-F6EECF244321}">
                <p14:modId xmlns:p14="http://schemas.microsoft.com/office/powerpoint/2010/main" val="693060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19495222"/>
                    </a:ext>
                  </a:extLst>
                </a:gridCol>
                <a:gridCol w="246888">
                  <a:extLst>
                    <a:ext uri="{9D8B030D-6E8A-4147-A177-3AD203B41FA5}">
                      <a16:colId xmlns:a16="http://schemas.microsoft.com/office/drawing/2014/main" val="2319183665"/>
                    </a:ext>
                  </a:extLst>
                </a:gridCol>
                <a:gridCol w="246888">
                  <a:extLst>
                    <a:ext uri="{9D8B030D-6E8A-4147-A177-3AD203B41FA5}">
                      <a16:colId xmlns:a16="http://schemas.microsoft.com/office/drawing/2014/main" val="3303001004"/>
                    </a:ext>
                  </a:extLst>
                </a:gridCol>
                <a:gridCol w="246888">
                  <a:extLst>
                    <a:ext uri="{9D8B030D-6E8A-4147-A177-3AD203B41FA5}">
                      <a16:colId xmlns:a16="http://schemas.microsoft.com/office/drawing/2014/main" val="217638173"/>
                    </a:ext>
                  </a:extLst>
                </a:gridCol>
                <a:gridCol w="246888">
                  <a:extLst>
                    <a:ext uri="{9D8B030D-6E8A-4147-A177-3AD203B41FA5}">
                      <a16:colId xmlns:a16="http://schemas.microsoft.com/office/drawing/2014/main" val="2031795939"/>
                    </a:ext>
                  </a:extLst>
                </a:gridCol>
                <a:gridCol w="246888">
                  <a:extLst>
                    <a:ext uri="{9D8B030D-6E8A-4147-A177-3AD203B41FA5}">
                      <a16:colId xmlns:a16="http://schemas.microsoft.com/office/drawing/2014/main" val="2419981009"/>
                    </a:ext>
                  </a:extLst>
                </a:gridCol>
                <a:gridCol w="246888">
                  <a:extLst>
                    <a:ext uri="{9D8B030D-6E8A-4147-A177-3AD203B41FA5}">
                      <a16:colId xmlns:a16="http://schemas.microsoft.com/office/drawing/2014/main" val="1016871471"/>
                    </a:ext>
                  </a:extLst>
                </a:gridCol>
                <a:gridCol w="246888">
                  <a:extLst>
                    <a:ext uri="{9D8B030D-6E8A-4147-A177-3AD203B41FA5}">
                      <a16:colId xmlns:a16="http://schemas.microsoft.com/office/drawing/2014/main" val="1082337103"/>
                    </a:ext>
                  </a:extLst>
                </a:gridCol>
                <a:gridCol w="246888">
                  <a:extLst>
                    <a:ext uri="{9D8B030D-6E8A-4147-A177-3AD203B41FA5}">
                      <a16:colId xmlns:a16="http://schemas.microsoft.com/office/drawing/2014/main" val="1461732379"/>
                    </a:ext>
                  </a:extLst>
                </a:gridCol>
                <a:gridCol w="246888">
                  <a:extLst>
                    <a:ext uri="{9D8B030D-6E8A-4147-A177-3AD203B41FA5}">
                      <a16:colId xmlns:a16="http://schemas.microsoft.com/office/drawing/2014/main" val="1797579877"/>
                    </a:ext>
                  </a:extLst>
                </a:gridCol>
                <a:gridCol w="246888">
                  <a:extLst>
                    <a:ext uri="{9D8B030D-6E8A-4147-A177-3AD203B41FA5}">
                      <a16:colId xmlns:a16="http://schemas.microsoft.com/office/drawing/2014/main" val="1126927317"/>
                    </a:ext>
                  </a:extLst>
                </a:gridCol>
                <a:gridCol w="246888">
                  <a:extLst>
                    <a:ext uri="{9D8B030D-6E8A-4147-A177-3AD203B41FA5}">
                      <a16:colId xmlns:a16="http://schemas.microsoft.com/office/drawing/2014/main" val="970657336"/>
                    </a:ext>
                  </a:extLst>
                </a:gridCol>
                <a:gridCol w="246888">
                  <a:extLst>
                    <a:ext uri="{9D8B030D-6E8A-4147-A177-3AD203B41FA5}">
                      <a16:colId xmlns:a16="http://schemas.microsoft.com/office/drawing/2014/main" val="2556538952"/>
                    </a:ext>
                  </a:extLst>
                </a:gridCol>
                <a:gridCol w="246888">
                  <a:extLst>
                    <a:ext uri="{9D8B030D-6E8A-4147-A177-3AD203B41FA5}">
                      <a16:colId xmlns:a16="http://schemas.microsoft.com/office/drawing/2014/main" val="3893797527"/>
                    </a:ext>
                  </a:extLst>
                </a:gridCol>
                <a:gridCol w="246888">
                  <a:extLst>
                    <a:ext uri="{9D8B030D-6E8A-4147-A177-3AD203B41FA5}">
                      <a16:colId xmlns:a16="http://schemas.microsoft.com/office/drawing/2014/main" val="2769287836"/>
                    </a:ext>
                  </a:extLst>
                </a:gridCol>
                <a:gridCol w="246888">
                  <a:extLst>
                    <a:ext uri="{9D8B030D-6E8A-4147-A177-3AD203B41FA5}">
                      <a16:colId xmlns:a16="http://schemas.microsoft.com/office/drawing/2014/main" val="1651711405"/>
                    </a:ext>
                  </a:extLst>
                </a:gridCol>
                <a:gridCol w="246888">
                  <a:extLst>
                    <a:ext uri="{9D8B030D-6E8A-4147-A177-3AD203B41FA5}">
                      <a16:colId xmlns:a16="http://schemas.microsoft.com/office/drawing/2014/main" val="2206126389"/>
                    </a:ext>
                  </a:extLst>
                </a:gridCol>
                <a:gridCol w="246888">
                  <a:extLst>
                    <a:ext uri="{9D8B030D-6E8A-4147-A177-3AD203B41FA5}">
                      <a16:colId xmlns:a16="http://schemas.microsoft.com/office/drawing/2014/main" val="1284329105"/>
                    </a:ext>
                  </a:extLst>
                </a:gridCol>
                <a:gridCol w="246888">
                  <a:extLst>
                    <a:ext uri="{9D8B030D-6E8A-4147-A177-3AD203B41FA5}">
                      <a16:colId xmlns:a16="http://schemas.microsoft.com/office/drawing/2014/main" val="3948276389"/>
                    </a:ext>
                  </a:extLst>
                </a:gridCol>
                <a:gridCol w="246888">
                  <a:extLst>
                    <a:ext uri="{9D8B030D-6E8A-4147-A177-3AD203B41FA5}">
                      <a16:colId xmlns:a16="http://schemas.microsoft.com/office/drawing/2014/main" val="1982343329"/>
                    </a:ext>
                  </a:extLst>
                </a:gridCol>
                <a:gridCol w="246888">
                  <a:extLst>
                    <a:ext uri="{9D8B030D-6E8A-4147-A177-3AD203B41FA5}">
                      <a16:colId xmlns:a16="http://schemas.microsoft.com/office/drawing/2014/main" val="1278756521"/>
                    </a:ext>
                  </a:extLst>
                </a:gridCol>
                <a:gridCol w="246888">
                  <a:extLst>
                    <a:ext uri="{9D8B030D-6E8A-4147-A177-3AD203B41FA5}">
                      <a16:colId xmlns:a16="http://schemas.microsoft.com/office/drawing/2014/main" val="2726935465"/>
                    </a:ext>
                  </a:extLst>
                </a:gridCol>
                <a:gridCol w="246888">
                  <a:extLst>
                    <a:ext uri="{9D8B030D-6E8A-4147-A177-3AD203B41FA5}">
                      <a16:colId xmlns:a16="http://schemas.microsoft.com/office/drawing/2014/main" val="4261669832"/>
                    </a:ext>
                  </a:extLst>
                </a:gridCol>
                <a:gridCol w="246888">
                  <a:extLst>
                    <a:ext uri="{9D8B030D-6E8A-4147-A177-3AD203B41FA5}">
                      <a16:colId xmlns:a16="http://schemas.microsoft.com/office/drawing/2014/main" val="3426626733"/>
                    </a:ext>
                  </a:extLst>
                </a:gridCol>
                <a:gridCol w="246888">
                  <a:extLst>
                    <a:ext uri="{9D8B030D-6E8A-4147-A177-3AD203B41FA5}">
                      <a16:colId xmlns:a16="http://schemas.microsoft.com/office/drawing/2014/main" val="1758371049"/>
                    </a:ext>
                  </a:extLst>
                </a:gridCol>
                <a:gridCol w="246888">
                  <a:extLst>
                    <a:ext uri="{9D8B030D-6E8A-4147-A177-3AD203B41FA5}">
                      <a16:colId xmlns:a16="http://schemas.microsoft.com/office/drawing/2014/main" val="2439276853"/>
                    </a:ext>
                  </a:extLst>
                </a:gridCol>
                <a:gridCol w="246888">
                  <a:extLst>
                    <a:ext uri="{9D8B030D-6E8A-4147-A177-3AD203B41FA5}">
                      <a16:colId xmlns:a16="http://schemas.microsoft.com/office/drawing/2014/main" val="1466773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81662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- 2018-04-28 12:00:00 </a:t>
                      </a:r>
                      <a:r>
                        <a:rPr kumimoji="0" lang="en-US" sz="1000" b="0" i="0" u="none" strike="noStrike" kern="1200" cap="none" spc="0" normalizeH="0" baseline="0" noProof="0">
                          <a:ln>
                            <a:noFill/>
                          </a:ln>
                          <a:solidFill>
                            <a:prstClr val="black"/>
                          </a:solidFill>
                          <a:effectLst/>
                          <a:uLnTx/>
                          <a:uFillTx/>
                          <a:latin typeface="+mn-lt"/>
                          <a:ea typeface="+mn-ea"/>
                          <a:cs typeface="+mn-cs"/>
                        </a:rPr>
                        <a:t> 
 Black is always beautiful kahit under the sun.
True or false?
Ilagay ang inyong sagot sa comment section below. i-Click ang image to reveal the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28640453"/>
                  </a:ext>
                </a:extLst>
              </a:tr>
            </a:tbl>
          </a:graphicData>
        </a:graphic>
      </p:graphicFrame>
      <p:sp>
        <p:nvSpPr>
          <p:cNvPr id="4" name="Text Placeholder 3">
            <a:extLst>
              <a:ext uri="{FF2B5EF4-FFF2-40B4-BE49-F238E27FC236}">
                <a16:creationId xmlns:a16="http://schemas.microsoft.com/office/drawing/2014/main" id="{659A4004-E8F4-4E50-B3D8-9B14FB7D6126}"/>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5806916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4224</Words>
  <Application>Microsoft Office PowerPoint</Application>
  <PresentationFormat>On-screen Show (4:3)</PresentationFormat>
  <Paragraphs>2202</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Calibri</vt:lpstr>
      <vt:lpstr>Arial</vt:lpstr>
      <vt:lpstr>quintly_template</vt:lpstr>
      <vt:lpstr>My Dashboard</vt:lpstr>
      <vt:lpstr>Facebook Fans Total | TGP The Generics Pharmacy</vt:lpstr>
      <vt:lpstr>Facebook Reactions Distribution | TGP The Generics Pharmacy</vt:lpstr>
      <vt:lpstr>Facebook Impressions | TGP The Generics Pharmacy</vt:lpstr>
      <vt:lpstr>Facebook Reach | TGP The Generics Pharmacy</vt:lpstr>
      <vt:lpstr>Facebook Reach Type Distribution (last 28 days) | TGP The Generics Pharmacy</vt:lpstr>
      <vt:lpstr>Facebook Fan Demographics | TGP The Generics Pharmacy</vt:lpstr>
      <vt:lpstr>Facebook Key Metrics Table | TGP The Generics Pharmacy</vt:lpstr>
      <vt:lpstr>Facebook Fans Total | TGP The Generics Pharmacy</vt:lpstr>
      <vt:lpstr>Facebook Post Type Distribution Per Profile | TGP The Generics Pharmacy</vt:lpstr>
      <vt:lpstr>Facebook Interaction Rate | TGP The Generics Pharmacy</vt:lpstr>
      <vt:lpstr>Facebook Interactions Distribution | TGP The Generics Pharmacy</vt:lpstr>
      <vt:lpstr>Facebook Own Posts Table  | TGP The Generics Pharmacy - 1 of 14</vt:lpstr>
      <vt:lpstr>Facebook Own Posts Table  | TGP The Generics Pharmacy - 2 of 14</vt:lpstr>
      <vt:lpstr>Facebook Own Posts Table  | TGP The Generics Pharmacy - 3 of 14</vt:lpstr>
      <vt:lpstr>Facebook Own Posts Table  | TGP The Generics Pharmacy - 4 of 14</vt:lpstr>
      <vt:lpstr>Facebook Own Posts Table  | TGP The Generics Pharmacy - 5 of 14</vt:lpstr>
      <vt:lpstr>Facebook Own Posts Table  | TGP The Generics Pharmacy - 6 of 14</vt:lpstr>
      <vt:lpstr>Facebook Own Posts Table  | TGP The Generics Pharmacy - 7 of 14</vt:lpstr>
      <vt:lpstr>Facebook Own Posts Table  | TGP The Generics Pharmacy - 8 of 14</vt:lpstr>
      <vt:lpstr>Facebook Own Posts Table  | TGP The Generics Pharmacy - 9 of 14</vt:lpstr>
      <vt:lpstr>Facebook Own Posts Table  | TGP The Generics Pharmacy - 10 of 14</vt:lpstr>
      <vt:lpstr>Facebook Own Posts Table  | TGP The Generics Pharmacy - 11 of 14</vt:lpstr>
      <vt:lpstr>Facebook Own Posts Table  | TGP The Generics Pharmacy - 12 of 14</vt:lpstr>
      <vt:lpstr>Facebook Own Posts Table  | TGP The Generics Pharmacy - 13 of 14</vt:lpstr>
      <vt:lpstr>Facebook Own Posts Table  | TGP The Generics Pharmacy - 14 of 14</vt:lpstr>
      <vt:lpstr>Facebook Hashtag Detection | TGP The Generics Pharmacy</vt:lpstr>
      <vt:lpstr>Facebook Own Posts Table | TGP The Generics Pharmacy - 1 of 26</vt:lpstr>
      <vt:lpstr>Facebook Own Posts Table | TGP The Generics Pharmacy - 2 of 26</vt:lpstr>
      <vt:lpstr>Facebook Own Posts Table | TGP The Generics Pharmacy - 3 of 26</vt:lpstr>
      <vt:lpstr>Facebook Own Posts Table | TGP The Generics Pharmacy - 4 of 26</vt:lpstr>
      <vt:lpstr>Facebook Own Posts Table | TGP The Generics Pharmacy - 5 of 26</vt:lpstr>
      <vt:lpstr>Facebook Own Posts Table | TGP The Generics Pharmacy - 6 of 26</vt:lpstr>
      <vt:lpstr>Facebook Own Posts Table | TGP The Generics Pharmacy - 7 of 26</vt:lpstr>
      <vt:lpstr>Facebook Own Posts Table | TGP The Generics Pharmacy - 8 of 26</vt:lpstr>
      <vt:lpstr>Facebook Own Posts Table | TGP The Generics Pharmacy - 9 of 26</vt:lpstr>
      <vt:lpstr>Facebook Own Posts Table | TGP The Generics Pharmacy - 10 of 26</vt:lpstr>
      <vt:lpstr>Facebook Own Posts Table | TGP The Generics Pharmacy - 11 of 26</vt:lpstr>
      <vt:lpstr>Facebook Own Posts Table | TGP The Generics Pharmacy - 12 of 26</vt:lpstr>
      <vt:lpstr>Facebook Own Posts Table | TGP The Generics Pharmacy - 13 of 26</vt:lpstr>
      <vt:lpstr>Facebook Own Posts Table | TGP The Generics Pharmacy - 14 of 26</vt:lpstr>
      <vt:lpstr>Facebook Own Posts Table | TGP The Generics Pharmacy - 15 of 26</vt:lpstr>
      <vt:lpstr>Facebook Own Posts Table | TGP The Generics Pharmacy - 16 of 26</vt:lpstr>
      <vt:lpstr>Facebook Own Posts Table | TGP The Generics Pharmacy - 17 of 26</vt:lpstr>
      <vt:lpstr>Facebook Own Posts Table | TGP The Generics Pharmacy - 18 of 26</vt:lpstr>
      <vt:lpstr>Facebook Own Posts Table | TGP The Generics Pharmacy - 19 of 26</vt:lpstr>
      <vt:lpstr>Facebook Own Posts Table | TGP The Generics Pharmacy - 20 of 26</vt:lpstr>
      <vt:lpstr>Facebook Own Posts Table | TGP The Generics Pharmacy - 21 of 26</vt:lpstr>
      <vt:lpstr>Facebook Own Posts Table | TGP The Generics Pharmacy - 22 of 26</vt:lpstr>
      <vt:lpstr>Facebook Own Posts Table | TGP The Generics Pharmacy - 23 of 26</vt:lpstr>
      <vt:lpstr>Facebook Own Posts Table | TGP The Generics Pharmacy - 24 of 26</vt:lpstr>
      <vt:lpstr>Facebook Own Posts Table | TGP The Generics Pharmacy - 25 of 26</vt:lpstr>
      <vt:lpstr>Facebook Own Posts Table | TGP The Generics Pharmacy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2018-07-03T06:57:15Z</dcterms:created>
  <dcterms:modified xsi:type="dcterms:W3CDTF">2018-07-03T06:59:47Z</dcterms:modified>
</cp:coreProperties>
</file>