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c:f>
              <c:numCache>
                <c:formatCode>m/d/yyyy</c:formatCode>
                <c:ptCount val="6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numCache>
            </c:numRef>
          </c:cat>
          <c:val>
            <c:numRef>
              <c:f>Sheet1!$B$2:$B$62</c:f>
              <c:numCache>
                <c:formatCode>General</c:formatCode>
                <c:ptCount val="61"/>
                <c:pt idx="0">
                  <c:v>175627</c:v>
                </c:pt>
                <c:pt idx="1">
                  <c:v>175635</c:v>
                </c:pt>
                <c:pt idx="2">
                  <c:v>175632</c:v>
                </c:pt>
                <c:pt idx="3">
                  <c:v>175647</c:v>
                </c:pt>
                <c:pt idx="4">
                  <c:v>175642</c:v>
                </c:pt>
                <c:pt idx="5">
                  <c:v>175644</c:v>
                </c:pt>
                <c:pt idx="6">
                  <c:v>175645</c:v>
                </c:pt>
                <c:pt idx="7">
                  <c:v>175656</c:v>
                </c:pt>
                <c:pt idx="8">
                  <c:v>175652</c:v>
                </c:pt>
                <c:pt idx="9">
                  <c:v>175651</c:v>
                </c:pt>
                <c:pt idx="10">
                  <c:v>175647</c:v>
                </c:pt>
                <c:pt idx="11">
                  <c:v>175648</c:v>
                </c:pt>
                <c:pt idx="12">
                  <c:v>175651</c:v>
                </c:pt>
                <c:pt idx="13">
                  <c:v>175660</c:v>
                </c:pt>
                <c:pt idx="14">
                  <c:v>175777</c:v>
                </c:pt>
                <c:pt idx="15">
                  <c:v>176170</c:v>
                </c:pt>
                <c:pt idx="16">
                  <c:v>176544</c:v>
                </c:pt>
                <c:pt idx="17">
                  <c:v>176905</c:v>
                </c:pt>
                <c:pt idx="18">
                  <c:v>177210</c:v>
                </c:pt>
                <c:pt idx="19">
                  <c:v>177573</c:v>
                </c:pt>
                <c:pt idx="20">
                  <c:v>177900</c:v>
                </c:pt>
                <c:pt idx="21">
                  <c:v>178238</c:v>
                </c:pt>
                <c:pt idx="22">
                  <c:v>178567</c:v>
                </c:pt>
                <c:pt idx="23">
                  <c:v>178876</c:v>
                </c:pt>
                <c:pt idx="24">
                  <c:v>179133</c:v>
                </c:pt>
                <c:pt idx="25">
                  <c:v>179425</c:v>
                </c:pt>
                <c:pt idx="26">
                  <c:v>179559</c:v>
                </c:pt>
                <c:pt idx="27">
                  <c:v>179565</c:v>
                </c:pt>
                <c:pt idx="28">
                  <c:v>179568</c:v>
                </c:pt>
                <c:pt idx="29">
                  <c:v>179577</c:v>
                </c:pt>
                <c:pt idx="30">
                  <c:v>179585</c:v>
                </c:pt>
                <c:pt idx="31">
                  <c:v>179593</c:v>
                </c:pt>
                <c:pt idx="32">
                  <c:v>179612</c:v>
                </c:pt>
                <c:pt idx="33">
                  <c:v>179626</c:v>
                </c:pt>
                <c:pt idx="34">
                  <c:v>179664</c:v>
                </c:pt>
                <c:pt idx="35">
                  <c:v>179713</c:v>
                </c:pt>
                <c:pt idx="36">
                  <c:v>179767</c:v>
                </c:pt>
                <c:pt idx="37">
                  <c:v>179827</c:v>
                </c:pt>
                <c:pt idx="38">
                  <c:v>179888</c:v>
                </c:pt>
                <c:pt idx="39">
                  <c:v>179931</c:v>
                </c:pt>
                <c:pt idx="40">
                  <c:v>179955</c:v>
                </c:pt>
                <c:pt idx="41">
                  <c:v>179966</c:v>
                </c:pt>
                <c:pt idx="42">
                  <c:v>179984</c:v>
                </c:pt>
                <c:pt idx="43">
                  <c:v>180003</c:v>
                </c:pt>
                <c:pt idx="44">
                  <c:v>180015</c:v>
                </c:pt>
                <c:pt idx="45">
                  <c:v>180024</c:v>
                </c:pt>
                <c:pt idx="46">
                  <c:v>180027</c:v>
                </c:pt>
                <c:pt idx="47">
                  <c:v>180043</c:v>
                </c:pt>
                <c:pt idx="48">
                  <c:v>180069</c:v>
                </c:pt>
                <c:pt idx="49">
                  <c:v>180085</c:v>
                </c:pt>
                <c:pt idx="50">
                  <c:v>180123</c:v>
                </c:pt>
                <c:pt idx="51">
                  <c:v>180169</c:v>
                </c:pt>
                <c:pt idx="52">
                  <c:v>180188</c:v>
                </c:pt>
                <c:pt idx="53">
                  <c:v>180195</c:v>
                </c:pt>
                <c:pt idx="54">
                  <c:v>180208</c:v>
                </c:pt>
                <c:pt idx="55">
                  <c:v>180253</c:v>
                </c:pt>
                <c:pt idx="56">
                  <c:v>180599</c:v>
                </c:pt>
                <c:pt idx="57">
                  <c:v>180822</c:v>
                </c:pt>
                <c:pt idx="58">
                  <c:v>181026</c:v>
                </c:pt>
                <c:pt idx="59">
                  <c:v>181039</c:v>
                </c:pt>
                <c:pt idx="60">
                  <c:v>181077</c:v>
                </c:pt>
              </c:numCache>
            </c:numRef>
          </c:val>
          <c:smooth val="0"/>
          <c:extLst>
            <c:ext xmlns:c16="http://schemas.microsoft.com/office/drawing/2014/chart" uri="{C3380CC4-5D6E-409C-BE32-E72D297353CC}">
              <c16:uniqueId val="{00000000-FD62-4D24-83A0-17665B0B6B93}"/>
            </c:ext>
          </c:extLst>
        </c:ser>
        <c:dLbls>
          <c:showLegendKey val="0"/>
          <c:showVal val="0"/>
          <c:showCatName val="0"/>
          <c:showSerName val="0"/>
          <c:showPercent val="0"/>
          <c:showBubbleSize val="0"/>
        </c:dLbls>
        <c:smooth val="0"/>
        <c:axId val="277908456"/>
        <c:axId val="277908784"/>
      </c:lineChart>
      <c:dateAx>
        <c:axId val="27790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08784"/>
        <c:crosses val="autoZero"/>
        <c:auto val="1"/>
        <c:lblOffset val="100"/>
        <c:baseTimeUnit val="days"/>
      </c:dateAx>
      <c:valAx>
        <c:axId val="27790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0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3400</c:v>
                </c:pt>
              </c:numCache>
            </c:numRef>
          </c:val>
          <c:extLst>
            <c:ext xmlns:c16="http://schemas.microsoft.com/office/drawing/2014/chart" uri="{C3380CC4-5D6E-409C-BE32-E72D297353CC}">
              <c16:uniqueId val="{00000000-C55C-4B26-8DF0-30EA93BF416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C55C-4B26-8DF0-30EA93BF4168}"/>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C55C-4B26-8DF0-30EA93BF4168}"/>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C55C-4B26-8DF0-30EA93BF416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C55C-4B26-8DF0-30EA93BF416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C55C-4B26-8DF0-30EA93BF4168}"/>
            </c:ext>
          </c:extLst>
        </c:ser>
        <c:dLbls>
          <c:showLegendKey val="0"/>
          <c:showVal val="0"/>
          <c:showCatName val="0"/>
          <c:showSerName val="0"/>
          <c:showPercent val="0"/>
          <c:showBubbleSize val="0"/>
        </c:dLbls>
        <c:gapWidth val="150"/>
        <c:overlap val="100"/>
        <c:axId val="334934992"/>
        <c:axId val="334935648"/>
      </c:barChart>
      <c:catAx>
        <c:axId val="33493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5648"/>
        <c:crosses val="autoZero"/>
        <c:auto val="1"/>
        <c:lblAlgn val="ctr"/>
        <c:lblOffset val="100"/>
        <c:noMultiLvlLbl val="0"/>
      </c:catAx>
      <c:valAx>
        <c:axId val="334935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c:f>
              <c:numCache>
                <c:formatCode>m/d/yyyy</c:formatCode>
                <c:ptCount val="6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numCache>
            </c:numRef>
          </c:cat>
          <c:val>
            <c:numRef>
              <c:f>Sheet1!$B$2:$B$62</c:f>
              <c:numCache>
                <c:formatCode>General</c:formatCode>
                <c:ptCount val="61"/>
                <c:pt idx="0">
                  <c:v>9522</c:v>
                </c:pt>
                <c:pt idx="1">
                  <c:v>11284</c:v>
                </c:pt>
                <c:pt idx="2">
                  <c:v>2160</c:v>
                </c:pt>
                <c:pt idx="3">
                  <c:v>1657</c:v>
                </c:pt>
                <c:pt idx="4">
                  <c:v>1101</c:v>
                </c:pt>
                <c:pt idx="5">
                  <c:v>975</c:v>
                </c:pt>
                <c:pt idx="6">
                  <c:v>945</c:v>
                </c:pt>
                <c:pt idx="7">
                  <c:v>1173</c:v>
                </c:pt>
                <c:pt idx="8">
                  <c:v>10538</c:v>
                </c:pt>
                <c:pt idx="9">
                  <c:v>8786</c:v>
                </c:pt>
                <c:pt idx="10">
                  <c:v>4691</c:v>
                </c:pt>
                <c:pt idx="11">
                  <c:v>3728</c:v>
                </c:pt>
                <c:pt idx="12">
                  <c:v>1602</c:v>
                </c:pt>
                <c:pt idx="13">
                  <c:v>7551</c:v>
                </c:pt>
                <c:pt idx="14">
                  <c:v>5519</c:v>
                </c:pt>
                <c:pt idx="15">
                  <c:v>5574</c:v>
                </c:pt>
                <c:pt idx="16">
                  <c:v>3973</c:v>
                </c:pt>
                <c:pt idx="17">
                  <c:v>3703</c:v>
                </c:pt>
                <c:pt idx="18">
                  <c:v>3762</c:v>
                </c:pt>
                <c:pt idx="19">
                  <c:v>5906</c:v>
                </c:pt>
                <c:pt idx="20">
                  <c:v>4546</c:v>
                </c:pt>
                <c:pt idx="21">
                  <c:v>3791</c:v>
                </c:pt>
                <c:pt idx="22">
                  <c:v>4158</c:v>
                </c:pt>
                <c:pt idx="23">
                  <c:v>4842</c:v>
                </c:pt>
                <c:pt idx="24">
                  <c:v>4001</c:v>
                </c:pt>
                <c:pt idx="25">
                  <c:v>4101</c:v>
                </c:pt>
                <c:pt idx="26">
                  <c:v>1834</c:v>
                </c:pt>
                <c:pt idx="27">
                  <c:v>900</c:v>
                </c:pt>
                <c:pt idx="28">
                  <c:v>7550</c:v>
                </c:pt>
                <c:pt idx="29">
                  <c:v>29667</c:v>
                </c:pt>
                <c:pt idx="30">
                  <c:v>21267</c:v>
                </c:pt>
                <c:pt idx="31">
                  <c:v>18845</c:v>
                </c:pt>
                <c:pt idx="32">
                  <c:v>17740</c:v>
                </c:pt>
                <c:pt idx="33">
                  <c:v>37350</c:v>
                </c:pt>
                <c:pt idx="34">
                  <c:v>14329</c:v>
                </c:pt>
                <c:pt idx="35">
                  <c:v>104898</c:v>
                </c:pt>
                <c:pt idx="36">
                  <c:v>124434</c:v>
                </c:pt>
                <c:pt idx="37">
                  <c:v>106524</c:v>
                </c:pt>
                <c:pt idx="38">
                  <c:v>105630</c:v>
                </c:pt>
                <c:pt idx="39">
                  <c:v>114970</c:v>
                </c:pt>
                <c:pt idx="40">
                  <c:v>78776</c:v>
                </c:pt>
                <c:pt idx="41">
                  <c:v>78858</c:v>
                </c:pt>
                <c:pt idx="42">
                  <c:v>78573</c:v>
                </c:pt>
                <c:pt idx="43">
                  <c:v>71160</c:v>
                </c:pt>
                <c:pt idx="44">
                  <c:v>65609</c:v>
                </c:pt>
                <c:pt idx="45">
                  <c:v>61803</c:v>
                </c:pt>
                <c:pt idx="46">
                  <c:v>56735</c:v>
                </c:pt>
                <c:pt idx="47">
                  <c:v>64409</c:v>
                </c:pt>
                <c:pt idx="48">
                  <c:v>75165</c:v>
                </c:pt>
                <c:pt idx="49">
                  <c:v>80936</c:v>
                </c:pt>
                <c:pt idx="50">
                  <c:v>96690</c:v>
                </c:pt>
                <c:pt idx="51">
                  <c:v>85529</c:v>
                </c:pt>
                <c:pt idx="52">
                  <c:v>72069</c:v>
                </c:pt>
                <c:pt idx="53">
                  <c:v>57614</c:v>
                </c:pt>
                <c:pt idx="54">
                  <c:v>59464</c:v>
                </c:pt>
                <c:pt idx="55">
                  <c:v>64359</c:v>
                </c:pt>
                <c:pt idx="56">
                  <c:v>74070</c:v>
                </c:pt>
                <c:pt idx="57">
                  <c:v>78762</c:v>
                </c:pt>
                <c:pt idx="58">
                  <c:v>59096</c:v>
                </c:pt>
                <c:pt idx="59">
                  <c:v>46710</c:v>
                </c:pt>
                <c:pt idx="60">
                  <c:v>34416</c:v>
                </c:pt>
              </c:numCache>
            </c:numRef>
          </c:val>
          <c:smooth val="0"/>
          <c:extLst>
            <c:ext xmlns:c16="http://schemas.microsoft.com/office/drawing/2014/chart" uri="{C3380CC4-5D6E-409C-BE32-E72D297353CC}">
              <c16:uniqueId val="{00000000-06BB-414D-8ACB-806992EFBCB6}"/>
            </c:ext>
          </c:extLst>
        </c:ser>
        <c:dLbls>
          <c:showLegendKey val="0"/>
          <c:showVal val="0"/>
          <c:showCatName val="0"/>
          <c:showSerName val="0"/>
          <c:showPercent val="0"/>
          <c:showBubbleSize val="0"/>
        </c:dLbls>
        <c:smooth val="0"/>
        <c:axId val="278735064"/>
        <c:axId val="278738016"/>
      </c:lineChart>
      <c:dateAx>
        <c:axId val="27873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8016"/>
        <c:crosses val="autoZero"/>
        <c:auto val="1"/>
        <c:lblOffset val="100"/>
        <c:baseTimeUnit val="days"/>
      </c:dateAx>
      <c:valAx>
        <c:axId val="27873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c:f>
              <c:numCache>
                <c:formatCode>m/d/yyyy</c:formatCode>
                <c:ptCount val="6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numCache>
            </c:numRef>
          </c:cat>
          <c:val>
            <c:numRef>
              <c:f>Sheet1!$B$2:$B$62</c:f>
              <c:numCache>
                <c:formatCode>General</c:formatCode>
                <c:ptCount val="61"/>
                <c:pt idx="0">
                  <c:v>8580</c:v>
                </c:pt>
                <c:pt idx="1">
                  <c:v>10890</c:v>
                </c:pt>
                <c:pt idx="2">
                  <c:v>1236</c:v>
                </c:pt>
                <c:pt idx="3">
                  <c:v>635</c:v>
                </c:pt>
                <c:pt idx="4">
                  <c:v>522</c:v>
                </c:pt>
                <c:pt idx="5">
                  <c:v>444</c:v>
                </c:pt>
                <c:pt idx="6">
                  <c:v>324</c:v>
                </c:pt>
                <c:pt idx="7">
                  <c:v>323</c:v>
                </c:pt>
                <c:pt idx="8">
                  <c:v>8139</c:v>
                </c:pt>
                <c:pt idx="9">
                  <c:v>7196</c:v>
                </c:pt>
                <c:pt idx="10">
                  <c:v>3726</c:v>
                </c:pt>
                <c:pt idx="11">
                  <c:v>2745</c:v>
                </c:pt>
                <c:pt idx="12">
                  <c:v>867</c:v>
                </c:pt>
                <c:pt idx="13">
                  <c:v>6684</c:v>
                </c:pt>
                <c:pt idx="14">
                  <c:v>4714</c:v>
                </c:pt>
                <c:pt idx="15">
                  <c:v>4291</c:v>
                </c:pt>
                <c:pt idx="16">
                  <c:v>2925</c:v>
                </c:pt>
                <c:pt idx="17">
                  <c:v>2704</c:v>
                </c:pt>
                <c:pt idx="18">
                  <c:v>3067</c:v>
                </c:pt>
                <c:pt idx="19">
                  <c:v>4674</c:v>
                </c:pt>
                <c:pt idx="20">
                  <c:v>3439</c:v>
                </c:pt>
                <c:pt idx="21">
                  <c:v>2917</c:v>
                </c:pt>
                <c:pt idx="22">
                  <c:v>3324</c:v>
                </c:pt>
                <c:pt idx="23">
                  <c:v>3821</c:v>
                </c:pt>
                <c:pt idx="24">
                  <c:v>3197</c:v>
                </c:pt>
                <c:pt idx="25">
                  <c:v>3355</c:v>
                </c:pt>
                <c:pt idx="26">
                  <c:v>1370</c:v>
                </c:pt>
                <c:pt idx="27">
                  <c:v>430</c:v>
                </c:pt>
                <c:pt idx="28">
                  <c:v>5631</c:v>
                </c:pt>
                <c:pt idx="29">
                  <c:v>19781</c:v>
                </c:pt>
                <c:pt idx="30">
                  <c:v>16043</c:v>
                </c:pt>
                <c:pt idx="31">
                  <c:v>14724</c:v>
                </c:pt>
                <c:pt idx="32">
                  <c:v>13713</c:v>
                </c:pt>
                <c:pt idx="33">
                  <c:v>31051</c:v>
                </c:pt>
                <c:pt idx="34">
                  <c:v>9193</c:v>
                </c:pt>
                <c:pt idx="35">
                  <c:v>92208</c:v>
                </c:pt>
                <c:pt idx="36">
                  <c:v>111385</c:v>
                </c:pt>
                <c:pt idx="37">
                  <c:v>100159</c:v>
                </c:pt>
                <c:pt idx="38">
                  <c:v>93810</c:v>
                </c:pt>
                <c:pt idx="39">
                  <c:v>103397</c:v>
                </c:pt>
                <c:pt idx="40">
                  <c:v>73479</c:v>
                </c:pt>
                <c:pt idx="41">
                  <c:v>74578</c:v>
                </c:pt>
                <c:pt idx="42">
                  <c:v>72183</c:v>
                </c:pt>
                <c:pt idx="43">
                  <c:v>68028</c:v>
                </c:pt>
                <c:pt idx="44">
                  <c:v>64186</c:v>
                </c:pt>
                <c:pt idx="45">
                  <c:v>61258</c:v>
                </c:pt>
                <c:pt idx="46">
                  <c:v>53051</c:v>
                </c:pt>
                <c:pt idx="47">
                  <c:v>60128</c:v>
                </c:pt>
                <c:pt idx="48">
                  <c:v>68404</c:v>
                </c:pt>
                <c:pt idx="49">
                  <c:v>70879</c:v>
                </c:pt>
                <c:pt idx="50">
                  <c:v>83389</c:v>
                </c:pt>
                <c:pt idx="51">
                  <c:v>77560</c:v>
                </c:pt>
                <c:pt idx="52">
                  <c:v>66029</c:v>
                </c:pt>
                <c:pt idx="53">
                  <c:v>53610</c:v>
                </c:pt>
                <c:pt idx="54">
                  <c:v>56010</c:v>
                </c:pt>
                <c:pt idx="55">
                  <c:v>58584</c:v>
                </c:pt>
                <c:pt idx="56">
                  <c:v>66748</c:v>
                </c:pt>
                <c:pt idx="57">
                  <c:v>65480</c:v>
                </c:pt>
                <c:pt idx="58">
                  <c:v>53613</c:v>
                </c:pt>
                <c:pt idx="59">
                  <c:v>41894</c:v>
                </c:pt>
                <c:pt idx="60">
                  <c:v>31851</c:v>
                </c:pt>
              </c:numCache>
            </c:numRef>
          </c:val>
          <c:smooth val="0"/>
          <c:extLst>
            <c:ext xmlns:c16="http://schemas.microsoft.com/office/drawing/2014/chart" uri="{C3380CC4-5D6E-409C-BE32-E72D297353CC}">
              <c16:uniqueId val="{00000000-00BD-4E80-9665-29128817CB3D}"/>
            </c:ext>
          </c:extLst>
        </c:ser>
        <c:dLbls>
          <c:showLegendKey val="0"/>
          <c:showVal val="0"/>
          <c:showCatName val="0"/>
          <c:showSerName val="0"/>
          <c:showPercent val="0"/>
          <c:showBubbleSize val="0"/>
        </c:dLbls>
        <c:smooth val="0"/>
        <c:axId val="278732768"/>
        <c:axId val="278739000"/>
      </c:lineChart>
      <c:dateAx>
        <c:axId val="27873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9000"/>
        <c:crosses val="autoZero"/>
        <c:auto val="1"/>
        <c:lblOffset val="100"/>
        <c:baseTimeUnit val="days"/>
      </c:dateAx>
      <c:valAx>
        <c:axId val="2787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3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57481</c:v>
                </c:pt>
              </c:numCache>
            </c:numRef>
          </c:val>
          <c:extLst>
            <c:ext xmlns:c16="http://schemas.microsoft.com/office/drawing/2014/chart" uri="{C3380CC4-5D6E-409C-BE32-E72D297353CC}">
              <c16:uniqueId val="{00000000-A435-4AF6-930F-8F6A93F456B6}"/>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12852</c:v>
                </c:pt>
              </c:numCache>
            </c:numRef>
          </c:val>
          <c:extLst>
            <c:ext xmlns:c16="http://schemas.microsoft.com/office/drawing/2014/chart" uri="{C3380CC4-5D6E-409C-BE32-E72D297353CC}">
              <c16:uniqueId val="{00000001-A435-4AF6-930F-8F6A93F456B6}"/>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1106752</c:v>
                </c:pt>
              </c:numCache>
            </c:numRef>
          </c:val>
          <c:extLst>
            <c:ext xmlns:c16="http://schemas.microsoft.com/office/drawing/2014/chart" uri="{C3380CC4-5D6E-409C-BE32-E72D297353CC}">
              <c16:uniqueId val="{00000002-A435-4AF6-930F-8F6A93F456B6}"/>
            </c:ext>
          </c:extLst>
        </c:ser>
        <c:dLbls>
          <c:showLegendKey val="0"/>
          <c:showVal val="0"/>
          <c:showCatName val="0"/>
          <c:showSerName val="0"/>
          <c:showPercent val="0"/>
          <c:showBubbleSize val="0"/>
        </c:dLbls>
        <c:gapWidth val="219"/>
        <c:overlap val="-27"/>
        <c:axId val="334165976"/>
        <c:axId val="334163680"/>
      </c:barChart>
      <c:catAx>
        <c:axId val="33416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3680"/>
        <c:crosses val="autoZero"/>
        <c:auto val="1"/>
        <c:lblAlgn val="ctr"/>
        <c:lblOffset val="100"/>
        <c:noMultiLvlLbl val="0"/>
      </c:catAx>
      <c:valAx>
        <c:axId val="33416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2608</c:v>
                </c:pt>
                <c:pt idx="1">
                  <c:v>31536</c:v>
                </c:pt>
                <c:pt idx="2">
                  <c:v>45304</c:v>
                </c:pt>
                <c:pt idx="3">
                  <c:v>23460</c:v>
                </c:pt>
                <c:pt idx="4">
                  <c:v>9519</c:v>
                </c:pt>
                <c:pt idx="5">
                  <c:v>4686</c:v>
                </c:pt>
                <c:pt idx="6">
                  <c:v>2306</c:v>
                </c:pt>
              </c:numCache>
            </c:numRef>
          </c:val>
          <c:extLst>
            <c:ext xmlns:c16="http://schemas.microsoft.com/office/drawing/2014/chart" uri="{C3380CC4-5D6E-409C-BE32-E72D297353CC}">
              <c16:uniqueId val="{00000000-FDE0-448C-B65D-001580EBE2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1623</c:v>
                </c:pt>
                <c:pt idx="1">
                  <c:v>20555</c:v>
                </c:pt>
                <c:pt idx="2">
                  <c:v>21251</c:v>
                </c:pt>
                <c:pt idx="3">
                  <c:v>10211</c:v>
                </c:pt>
                <c:pt idx="4">
                  <c:v>4302</c:v>
                </c:pt>
                <c:pt idx="5">
                  <c:v>1917</c:v>
                </c:pt>
                <c:pt idx="6">
                  <c:v>1496</c:v>
                </c:pt>
              </c:numCache>
            </c:numRef>
          </c:val>
          <c:extLst>
            <c:ext xmlns:c16="http://schemas.microsoft.com/office/drawing/2014/chart" uri="{C3380CC4-5D6E-409C-BE32-E72D297353CC}">
              <c16:uniqueId val="{00000001-FDE0-448C-B65D-001580EBE245}"/>
            </c:ext>
          </c:extLst>
        </c:ser>
        <c:dLbls>
          <c:showLegendKey val="0"/>
          <c:showVal val="0"/>
          <c:showCatName val="0"/>
          <c:showSerName val="0"/>
          <c:showPercent val="0"/>
          <c:showBubbleSize val="0"/>
        </c:dLbls>
        <c:gapWidth val="219"/>
        <c:overlap val="-27"/>
        <c:axId val="334168600"/>
        <c:axId val="334161712"/>
      </c:barChart>
      <c:catAx>
        <c:axId val="33416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1712"/>
        <c:crosses val="autoZero"/>
        <c:auto val="1"/>
        <c:lblAlgn val="ctr"/>
        <c:lblOffset val="100"/>
        <c:noMultiLvlLbl val="0"/>
      </c:catAx>
      <c:valAx>
        <c:axId val="33416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6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c:f>
              <c:numCache>
                <c:formatCode>m/d/yyyy</c:formatCode>
                <c:ptCount val="6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numCache>
            </c:numRef>
          </c:cat>
          <c:val>
            <c:numRef>
              <c:f>Sheet1!$B$2:$B$62</c:f>
              <c:numCache>
                <c:formatCode>General</c:formatCode>
                <c:ptCount val="61"/>
                <c:pt idx="0">
                  <c:v>175657</c:v>
                </c:pt>
                <c:pt idx="1">
                  <c:v>175664</c:v>
                </c:pt>
                <c:pt idx="2">
                  <c:v>175668</c:v>
                </c:pt>
                <c:pt idx="3">
                  <c:v>175672</c:v>
                </c:pt>
                <c:pt idx="4">
                  <c:v>175671</c:v>
                </c:pt>
                <c:pt idx="5">
                  <c:v>175669</c:v>
                </c:pt>
                <c:pt idx="6">
                  <c:v>175675</c:v>
                </c:pt>
                <c:pt idx="7">
                  <c:v>175686</c:v>
                </c:pt>
                <c:pt idx="8">
                  <c:v>175676</c:v>
                </c:pt>
                <c:pt idx="9">
                  <c:v>175677</c:v>
                </c:pt>
                <c:pt idx="10">
                  <c:v>175678</c:v>
                </c:pt>
                <c:pt idx="11">
                  <c:v>175681</c:v>
                </c:pt>
                <c:pt idx="12">
                  <c:v>175681</c:v>
                </c:pt>
                <c:pt idx="13">
                  <c:v>175683</c:v>
                </c:pt>
                <c:pt idx="14">
                  <c:v>175943</c:v>
                </c:pt>
                <c:pt idx="15">
                  <c:v>176330</c:v>
                </c:pt>
                <c:pt idx="16">
                  <c:v>176694</c:v>
                </c:pt>
                <c:pt idx="17">
                  <c:v>177019</c:v>
                </c:pt>
                <c:pt idx="18">
                  <c:v>177341</c:v>
                </c:pt>
                <c:pt idx="19">
                  <c:v>177708</c:v>
                </c:pt>
                <c:pt idx="20">
                  <c:v>178047</c:v>
                </c:pt>
                <c:pt idx="21">
                  <c:v>178390</c:v>
                </c:pt>
                <c:pt idx="22">
                  <c:v>178698</c:v>
                </c:pt>
                <c:pt idx="23">
                  <c:v>178887</c:v>
                </c:pt>
                <c:pt idx="24">
                  <c:v>179275</c:v>
                </c:pt>
                <c:pt idx="25">
                  <c:v>179550</c:v>
                </c:pt>
                <c:pt idx="26">
                  <c:v>179591</c:v>
                </c:pt>
                <c:pt idx="27">
                  <c:v>179596</c:v>
                </c:pt>
                <c:pt idx="28">
                  <c:v>179602</c:v>
                </c:pt>
                <c:pt idx="29">
                  <c:v>179608</c:v>
                </c:pt>
                <c:pt idx="30">
                  <c:v>179619</c:v>
                </c:pt>
                <c:pt idx="31">
                  <c:v>179624</c:v>
                </c:pt>
                <c:pt idx="32">
                  <c:v>179640</c:v>
                </c:pt>
                <c:pt idx="33">
                  <c:v>179647</c:v>
                </c:pt>
                <c:pt idx="34">
                  <c:v>179695</c:v>
                </c:pt>
                <c:pt idx="35">
                  <c:v>179741</c:v>
                </c:pt>
                <c:pt idx="36">
                  <c:v>179809</c:v>
                </c:pt>
                <c:pt idx="37">
                  <c:v>179874</c:v>
                </c:pt>
                <c:pt idx="38">
                  <c:v>179931</c:v>
                </c:pt>
                <c:pt idx="39">
                  <c:v>179968</c:v>
                </c:pt>
                <c:pt idx="40">
                  <c:v>179986</c:v>
                </c:pt>
                <c:pt idx="41">
                  <c:v>179999</c:v>
                </c:pt>
                <c:pt idx="42">
                  <c:v>180017</c:v>
                </c:pt>
                <c:pt idx="43">
                  <c:v>180037</c:v>
                </c:pt>
                <c:pt idx="44">
                  <c:v>180047</c:v>
                </c:pt>
                <c:pt idx="45">
                  <c:v>180056</c:v>
                </c:pt>
                <c:pt idx="46">
                  <c:v>180059</c:v>
                </c:pt>
                <c:pt idx="47">
                  <c:v>180068</c:v>
                </c:pt>
                <c:pt idx="48">
                  <c:v>180108</c:v>
                </c:pt>
                <c:pt idx="49">
                  <c:v>180121</c:v>
                </c:pt>
                <c:pt idx="50">
                  <c:v>180163</c:v>
                </c:pt>
                <c:pt idx="51">
                  <c:v>180209</c:v>
                </c:pt>
                <c:pt idx="52">
                  <c:v>180219</c:v>
                </c:pt>
                <c:pt idx="53">
                  <c:v>180225</c:v>
                </c:pt>
                <c:pt idx="54">
                  <c:v>180240</c:v>
                </c:pt>
                <c:pt idx="55">
                  <c:v>180418</c:v>
                </c:pt>
                <c:pt idx="56">
                  <c:v>180705</c:v>
                </c:pt>
                <c:pt idx="57">
                  <c:v>180933</c:v>
                </c:pt>
                <c:pt idx="58">
                  <c:v>181048</c:v>
                </c:pt>
                <c:pt idx="59">
                  <c:v>181058</c:v>
                </c:pt>
                <c:pt idx="60">
                  <c:v>181096</c:v>
                </c:pt>
              </c:numCache>
            </c:numRef>
          </c:val>
          <c:smooth val="0"/>
          <c:extLst>
            <c:ext xmlns:c16="http://schemas.microsoft.com/office/drawing/2014/chart" uri="{C3380CC4-5D6E-409C-BE32-E72D297353CC}">
              <c16:uniqueId val="{00000000-89C9-43B9-80AA-6B923B527AEC}"/>
            </c:ext>
          </c:extLst>
        </c:ser>
        <c:dLbls>
          <c:showLegendKey val="0"/>
          <c:showVal val="0"/>
          <c:showCatName val="0"/>
          <c:showSerName val="0"/>
          <c:showPercent val="0"/>
          <c:showBubbleSize val="0"/>
        </c:dLbls>
        <c:smooth val="0"/>
        <c:axId val="281765584"/>
        <c:axId val="281770832"/>
      </c:lineChart>
      <c:dateAx>
        <c:axId val="28176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70832"/>
        <c:crosses val="autoZero"/>
        <c:auto val="1"/>
        <c:lblOffset val="100"/>
        <c:baseTimeUnit val="days"/>
      </c:dateAx>
      <c:valAx>
        <c:axId val="28177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6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7</c:v>
                </c:pt>
              </c:numCache>
            </c:numRef>
          </c:val>
          <c:extLst>
            <c:ext xmlns:c16="http://schemas.microsoft.com/office/drawing/2014/chart" uri="{C3380CC4-5D6E-409C-BE32-E72D297353CC}">
              <c16:uniqueId val="{00000000-538B-4CCA-9127-2BCF4869F96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c:v>
                </c:pt>
              </c:numCache>
            </c:numRef>
          </c:val>
          <c:extLst>
            <c:ext xmlns:c16="http://schemas.microsoft.com/office/drawing/2014/chart" uri="{C3380CC4-5D6E-409C-BE32-E72D297353CC}">
              <c16:uniqueId val="{00000001-538B-4CCA-9127-2BCF4869F96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9</c:v>
                </c:pt>
              </c:numCache>
            </c:numRef>
          </c:val>
          <c:extLst>
            <c:ext xmlns:c16="http://schemas.microsoft.com/office/drawing/2014/chart" uri="{C3380CC4-5D6E-409C-BE32-E72D297353CC}">
              <c16:uniqueId val="{00000002-538B-4CCA-9127-2BCF4869F96E}"/>
            </c:ext>
          </c:extLst>
        </c:ser>
        <c:dLbls>
          <c:showLegendKey val="0"/>
          <c:showVal val="0"/>
          <c:showCatName val="0"/>
          <c:showSerName val="0"/>
          <c:showPercent val="0"/>
          <c:showBubbleSize val="0"/>
        </c:dLbls>
        <c:gapWidth val="150"/>
        <c:overlap val="100"/>
        <c:axId val="281767224"/>
        <c:axId val="281767552"/>
      </c:barChart>
      <c:catAx>
        <c:axId val="28176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67552"/>
        <c:crosses val="autoZero"/>
        <c:auto val="1"/>
        <c:lblAlgn val="ctr"/>
        <c:lblOffset val="100"/>
        <c:noMultiLvlLbl val="0"/>
      </c:catAx>
      <c:valAx>
        <c:axId val="281767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6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c:f>
              <c:numCache>
                <c:formatCode>m/d/yyyy</c:formatCode>
                <c:ptCount val="6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numCache>
            </c:numRef>
          </c:cat>
          <c:val>
            <c:numRef>
              <c:f>Sheet1!$B$2:$B$62</c:f>
              <c:numCache>
                <c:formatCode>General</c:formatCode>
                <c:ptCount val="61"/>
                <c:pt idx="0">
                  <c:v>0</c:v>
                </c:pt>
                <c:pt idx="1">
                  <c:v>2.9033359899805999E-2</c:v>
                </c:pt>
                <c:pt idx="2">
                  <c:v>0</c:v>
                </c:pt>
                <c:pt idx="3">
                  <c:v>0</c:v>
                </c:pt>
                <c:pt idx="4">
                  <c:v>0</c:v>
                </c:pt>
                <c:pt idx="5">
                  <c:v>0</c:v>
                </c:pt>
                <c:pt idx="6">
                  <c:v>0</c:v>
                </c:pt>
                <c:pt idx="7">
                  <c:v>2.9030054644809001E-2</c:v>
                </c:pt>
                <c:pt idx="8">
                  <c:v>3.2445170507909002E-2</c:v>
                </c:pt>
                <c:pt idx="9">
                  <c:v>0</c:v>
                </c:pt>
                <c:pt idx="10">
                  <c:v>0</c:v>
                </c:pt>
                <c:pt idx="11">
                  <c:v>0</c:v>
                </c:pt>
                <c:pt idx="12">
                  <c:v>0</c:v>
                </c:pt>
                <c:pt idx="13">
                  <c:v>0</c:v>
                </c:pt>
                <c:pt idx="14">
                  <c:v>0</c:v>
                </c:pt>
                <c:pt idx="15">
                  <c:v>0</c:v>
                </c:pt>
                <c:pt idx="16">
                  <c:v>0</c:v>
                </c:pt>
                <c:pt idx="17">
                  <c:v>5.0888858732528004E-3</c:v>
                </c:pt>
                <c:pt idx="18">
                  <c:v>0</c:v>
                </c:pt>
                <c:pt idx="19">
                  <c:v>1.2392690565783E-2</c:v>
                </c:pt>
                <c:pt idx="20">
                  <c:v>0</c:v>
                </c:pt>
                <c:pt idx="21">
                  <c:v>0</c:v>
                </c:pt>
                <c:pt idx="22">
                  <c:v>0</c:v>
                </c:pt>
                <c:pt idx="23">
                  <c:v>0</c:v>
                </c:pt>
                <c:pt idx="24">
                  <c:v>0</c:v>
                </c:pt>
                <c:pt idx="25">
                  <c:v>0</c:v>
                </c:pt>
                <c:pt idx="26">
                  <c:v>0</c:v>
                </c:pt>
                <c:pt idx="27">
                  <c:v>0</c:v>
                </c:pt>
                <c:pt idx="28">
                  <c:v>1.7260675170797001E-2</c:v>
                </c:pt>
                <c:pt idx="29">
                  <c:v>0</c:v>
                </c:pt>
                <c:pt idx="30">
                  <c:v>1.6702577207663001E-2</c:v>
                </c:pt>
                <c:pt idx="31">
                  <c:v>0</c:v>
                </c:pt>
                <c:pt idx="32">
                  <c:v>6.0234256702591998E-2</c:v>
                </c:pt>
                <c:pt idx="33">
                  <c:v>0.39578497353084002</c:v>
                </c:pt>
                <c:pt idx="34">
                  <c:v>0</c:v>
                </c:pt>
                <c:pt idx="35">
                  <c:v>0</c:v>
                </c:pt>
                <c:pt idx="36">
                  <c:v>5.8962592129050001E-2</c:v>
                </c:pt>
                <c:pt idx="37">
                  <c:v>7.7846542223407996E-3</c:v>
                </c:pt>
                <c:pt idx="38">
                  <c:v>0</c:v>
                </c:pt>
                <c:pt idx="39">
                  <c:v>3.8899910530205998E-3</c:v>
                </c:pt>
                <c:pt idx="40">
                  <c:v>0</c:v>
                </c:pt>
                <c:pt idx="41">
                  <c:v>0</c:v>
                </c:pt>
                <c:pt idx="42">
                  <c:v>9.6662370561307998E-2</c:v>
                </c:pt>
                <c:pt idx="43">
                  <c:v>0</c:v>
                </c:pt>
                <c:pt idx="44">
                  <c:v>0</c:v>
                </c:pt>
                <c:pt idx="45">
                  <c:v>1.6106547589294001E-2</c:v>
                </c:pt>
                <c:pt idx="46">
                  <c:v>0</c:v>
                </c:pt>
                <c:pt idx="47">
                  <c:v>0.11884729233657</c:v>
                </c:pt>
                <c:pt idx="48">
                  <c:v>0</c:v>
                </c:pt>
                <c:pt idx="49">
                  <c:v>0.46192966676660002</c:v>
                </c:pt>
                <c:pt idx="50">
                  <c:v>2.8866116730134998E-2</c:v>
                </c:pt>
                <c:pt idx="51">
                  <c:v>1.2209605629738E-2</c:v>
                </c:pt>
                <c:pt idx="52">
                  <c:v>0</c:v>
                </c:pt>
                <c:pt idx="53">
                  <c:v>0</c:v>
                </c:pt>
                <c:pt idx="54">
                  <c:v>0</c:v>
                </c:pt>
                <c:pt idx="55">
                  <c:v>6.8208663054749999E-2</c:v>
                </c:pt>
                <c:pt idx="56">
                  <c:v>0</c:v>
                </c:pt>
                <c:pt idx="57">
                  <c:v>0</c:v>
                </c:pt>
                <c:pt idx="58">
                  <c:v>1.4917951268025999E-2</c:v>
                </c:pt>
                <c:pt idx="59">
                  <c:v>9.9418402346273995E-3</c:v>
                </c:pt>
                <c:pt idx="60">
                  <c:v>0</c:v>
                </c:pt>
              </c:numCache>
            </c:numRef>
          </c:val>
          <c:smooth val="0"/>
          <c:extLst>
            <c:ext xmlns:c16="http://schemas.microsoft.com/office/drawing/2014/chart" uri="{C3380CC4-5D6E-409C-BE32-E72D297353CC}">
              <c16:uniqueId val="{00000000-D034-4FBF-B821-54DC31B6CEE1}"/>
            </c:ext>
          </c:extLst>
        </c:ser>
        <c:dLbls>
          <c:showLegendKey val="0"/>
          <c:showVal val="0"/>
          <c:showCatName val="0"/>
          <c:showSerName val="0"/>
          <c:showPercent val="0"/>
          <c:showBubbleSize val="0"/>
        </c:dLbls>
        <c:smooth val="0"/>
        <c:axId val="340213384"/>
        <c:axId val="340219616"/>
      </c:lineChart>
      <c:dateAx>
        <c:axId val="34021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19616"/>
        <c:crosses val="autoZero"/>
        <c:auto val="1"/>
        <c:lblOffset val="100"/>
        <c:baseTimeUnit val="days"/>
      </c:dateAx>
      <c:valAx>
        <c:axId val="34021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1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2220</c:v>
                </c:pt>
              </c:numCache>
            </c:numRef>
          </c:val>
          <c:extLst>
            <c:ext xmlns:c16="http://schemas.microsoft.com/office/drawing/2014/chart" uri="{C3380CC4-5D6E-409C-BE32-E72D297353CC}">
              <c16:uniqueId val="{00000000-CA5D-4A8D-BF3F-F129F8DDD98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122</c:v>
                </c:pt>
              </c:numCache>
            </c:numRef>
          </c:val>
          <c:extLst>
            <c:ext xmlns:c16="http://schemas.microsoft.com/office/drawing/2014/chart" uri="{C3380CC4-5D6E-409C-BE32-E72D297353CC}">
              <c16:uniqueId val="{00000001-CA5D-4A8D-BF3F-F129F8DDD98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10</c:v>
                </c:pt>
              </c:numCache>
            </c:numRef>
          </c:val>
          <c:extLst>
            <c:ext xmlns:c16="http://schemas.microsoft.com/office/drawing/2014/chart" uri="{C3380CC4-5D6E-409C-BE32-E72D297353CC}">
              <c16:uniqueId val="{00000002-CA5D-4A8D-BF3F-F129F8DDD98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68</c:v>
                </c:pt>
              </c:numCache>
            </c:numRef>
          </c:val>
          <c:extLst>
            <c:ext xmlns:c16="http://schemas.microsoft.com/office/drawing/2014/chart" uri="{C3380CC4-5D6E-409C-BE32-E72D297353CC}">
              <c16:uniqueId val="{00000003-CA5D-4A8D-BF3F-F129F8DDD98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c:v>
                </c:pt>
              </c:numCache>
            </c:numRef>
          </c:val>
          <c:extLst>
            <c:ext xmlns:c16="http://schemas.microsoft.com/office/drawing/2014/chart" uri="{C3380CC4-5D6E-409C-BE32-E72D297353CC}">
              <c16:uniqueId val="{00000004-CA5D-4A8D-BF3F-F129F8DDD98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CA5D-4A8D-BF3F-F129F8DDD98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94</c:v>
                </c:pt>
              </c:numCache>
            </c:numRef>
          </c:val>
          <c:extLst>
            <c:ext xmlns:c16="http://schemas.microsoft.com/office/drawing/2014/chart" uri="{C3380CC4-5D6E-409C-BE32-E72D297353CC}">
              <c16:uniqueId val="{00000006-CA5D-4A8D-BF3F-F129F8DDD98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665</c:v>
                </c:pt>
              </c:numCache>
            </c:numRef>
          </c:val>
          <c:extLst>
            <c:ext xmlns:c16="http://schemas.microsoft.com/office/drawing/2014/chart" uri="{C3380CC4-5D6E-409C-BE32-E72D297353CC}">
              <c16:uniqueId val="{00000007-CA5D-4A8D-BF3F-F129F8DDD982}"/>
            </c:ext>
          </c:extLst>
        </c:ser>
        <c:dLbls>
          <c:showLegendKey val="0"/>
          <c:showVal val="0"/>
          <c:showCatName val="0"/>
          <c:showSerName val="0"/>
          <c:showPercent val="0"/>
          <c:showBubbleSize val="0"/>
        </c:dLbls>
        <c:gapWidth val="150"/>
        <c:overlap val="100"/>
        <c:axId val="340214696"/>
        <c:axId val="340219944"/>
      </c:barChart>
      <c:catAx>
        <c:axId val="34021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19944"/>
        <c:crosses val="autoZero"/>
        <c:auto val="1"/>
        <c:lblAlgn val="ctr"/>
        <c:lblOffset val="100"/>
        <c:noMultiLvlLbl val="0"/>
      </c:catAx>
      <c:valAx>
        <c:axId val="340219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A4F2-B7C0-47A9-810C-3132D8446F39}"/>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685C6E5C-D497-46F5-A0B4-DFDA80F9C8AF}"/>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701759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B7D1D-4E26-4A1A-9BBD-38E30D5F750F}"/>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75DE8FB1-60F5-43BF-8DC5-723D34B0266E}"/>
              </a:ext>
            </a:extLst>
          </p:cNvPr>
          <p:cNvGraphicFramePr>
            <a:graphicFrameLocks noGrp="1"/>
          </p:cNvGraphicFramePr>
          <p:nvPr>
            <p:ph type="chart" sz="quarter" idx="13"/>
            <p:extLst>
              <p:ext uri="{D42A27DB-BD31-4B8C-83A1-F6EECF244321}">
                <p14:modId xmlns:p14="http://schemas.microsoft.com/office/powerpoint/2010/main" val="1252919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80A8FD-5219-4B3D-8223-6D01897BF0EC}"/>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9ED95592-24ED-430C-8B3F-9EA2097EFE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854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D1E9-A053-42C2-A2CF-C1427BD104F3}"/>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7122A986-BC8F-4577-B114-565245CC30EB}"/>
              </a:ext>
            </a:extLst>
          </p:cNvPr>
          <p:cNvGraphicFramePr>
            <a:graphicFrameLocks noGrp="1"/>
          </p:cNvGraphicFramePr>
          <p:nvPr>
            <p:ph type="chart" sz="quarter" idx="13"/>
            <p:extLst>
              <p:ext uri="{D42A27DB-BD31-4B8C-83A1-F6EECF244321}">
                <p14:modId xmlns:p14="http://schemas.microsoft.com/office/powerpoint/2010/main" val="499428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2EB4F-BF1B-4B0E-BF71-F41705F1DFB7}"/>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750E22DF-0F25-4E95-8B40-5F051926D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291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7AC5-FE62-4B14-A189-FB837D0E1A89}"/>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26C44D2C-DD55-4836-A417-6C6970862457}"/>
              </a:ext>
            </a:extLst>
          </p:cNvPr>
          <p:cNvGraphicFramePr>
            <a:graphicFrameLocks noGrp="1"/>
          </p:cNvGraphicFramePr>
          <p:nvPr>
            <p:ph type="chart" sz="quarter" idx="13"/>
            <p:extLst>
              <p:ext uri="{D42A27DB-BD31-4B8C-83A1-F6EECF244321}">
                <p14:modId xmlns:p14="http://schemas.microsoft.com/office/powerpoint/2010/main" val="905265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ACDAA-32DB-4C32-A2D5-1378B1F9BEDD}"/>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88E854DB-FABA-4DF5-8CB5-B6526B3A6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32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9EB8-275A-47A0-857A-C9DFD2B75381}"/>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0906BB88-3865-44BD-8B85-5015A68601E5}"/>
              </a:ext>
            </a:extLst>
          </p:cNvPr>
          <p:cNvGraphicFramePr>
            <a:graphicFrameLocks noGrp="1"/>
          </p:cNvGraphicFramePr>
          <p:nvPr>
            <p:ph type="chart" sz="quarter" idx="13"/>
            <p:extLst>
              <p:ext uri="{D42A27DB-BD31-4B8C-83A1-F6EECF244321}">
                <p14:modId xmlns:p14="http://schemas.microsoft.com/office/powerpoint/2010/main" val="2534669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793F6-09DE-40B8-BC2F-FD33D2AA0062}"/>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A3CC3FDA-6F73-4A91-B83F-CB8B247CA1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786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0618-E9EB-42E4-A457-074B3C427F40}"/>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68CAB430-CF23-4A92-9B6B-8168647A1575}"/>
              </a:ext>
            </a:extLst>
          </p:cNvPr>
          <p:cNvGraphicFramePr>
            <a:graphicFrameLocks noGrp="1"/>
          </p:cNvGraphicFramePr>
          <p:nvPr>
            <p:ph type="chart" sz="quarter" idx="13"/>
            <p:extLst>
              <p:ext uri="{D42A27DB-BD31-4B8C-83A1-F6EECF244321}">
                <p14:modId xmlns:p14="http://schemas.microsoft.com/office/powerpoint/2010/main" val="3952538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75637-26BC-4C57-A21C-45B6AEED90AD}"/>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6EBC4948-EACC-4F42-BF17-786970D32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049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2C6FC-19EF-4F47-91A3-CBFE889E6F8E}"/>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74A2999A-CE26-46A9-B485-9984C9137629}"/>
              </a:ext>
            </a:extLst>
          </p:cNvPr>
          <p:cNvGraphicFramePr>
            <a:graphicFrameLocks noGrp="1"/>
          </p:cNvGraphicFramePr>
          <p:nvPr>
            <p:ph type="chart" sz="quarter" idx="13"/>
            <p:extLst>
              <p:ext uri="{D42A27DB-BD31-4B8C-83A1-F6EECF244321}">
                <p14:modId xmlns:p14="http://schemas.microsoft.com/office/powerpoint/2010/main" val="1951330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F949FF-D396-4669-9A8D-046609E4549C}"/>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C0D22BD0-9B91-4944-B768-751FD553B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501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2892-0986-447C-92F6-9E0056D8DD2A}"/>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6366F015-A611-439F-8207-71C605A3228E}"/>
              </a:ext>
            </a:extLst>
          </p:cNvPr>
          <p:cNvGraphicFramePr>
            <a:graphicFrameLocks noGrp="1"/>
          </p:cNvGraphicFramePr>
          <p:nvPr>
            <p:ph type="tbl" sz="quarter" idx="13"/>
            <p:extLst>
              <p:ext uri="{D42A27DB-BD31-4B8C-83A1-F6EECF244321}">
                <p14:modId xmlns:p14="http://schemas.microsoft.com/office/powerpoint/2010/main" val="45670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25431952"/>
                    </a:ext>
                  </a:extLst>
                </a:gridCol>
                <a:gridCol w="740664">
                  <a:extLst>
                    <a:ext uri="{9D8B030D-6E8A-4147-A177-3AD203B41FA5}">
                      <a16:colId xmlns:a16="http://schemas.microsoft.com/office/drawing/2014/main" val="2726159201"/>
                    </a:ext>
                  </a:extLst>
                </a:gridCol>
                <a:gridCol w="740664">
                  <a:extLst>
                    <a:ext uri="{9D8B030D-6E8A-4147-A177-3AD203B41FA5}">
                      <a16:colId xmlns:a16="http://schemas.microsoft.com/office/drawing/2014/main" val="2648282939"/>
                    </a:ext>
                  </a:extLst>
                </a:gridCol>
                <a:gridCol w="740664">
                  <a:extLst>
                    <a:ext uri="{9D8B030D-6E8A-4147-A177-3AD203B41FA5}">
                      <a16:colId xmlns:a16="http://schemas.microsoft.com/office/drawing/2014/main" val="1299945333"/>
                    </a:ext>
                  </a:extLst>
                </a:gridCol>
                <a:gridCol w="740664">
                  <a:extLst>
                    <a:ext uri="{9D8B030D-6E8A-4147-A177-3AD203B41FA5}">
                      <a16:colId xmlns:a16="http://schemas.microsoft.com/office/drawing/2014/main" val="1340176111"/>
                    </a:ext>
                  </a:extLst>
                </a:gridCol>
                <a:gridCol w="740664">
                  <a:extLst>
                    <a:ext uri="{9D8B030D-6E8A-4147-A177-3AD203B41FA5}">
                      <a16:colId xmlns:a16="http://schemas.microsoft.com/office/drawing/2014/main" val="3771803909"/>
                    </a:ext>
                  </a:extLst>
                </a:gridCol>
                <a:gridCol w="740664">
                  <a:extLst>
                    <a:ext uri="{9D8B030D-6E8A-4147-A177-3AD203B41FA5}">
                      <a16:colId xmlns:a16="http://schemas.microsoft.com/office/drawing/2014/main" val="629054161"/>
                    </a:ext>
                  </a:extLst>
                </a:gridCol>
                <a:gridCol w="740664">
                  <a:extLst>
                    <a:ext uri="{9D8B030D-6E8A-4147-A177-3AD203B41FA5}">
                      <a16:colId xmlns:a16="http://schemas.microsoft.com/office/drawing/2014/main" val="1635038538"/>
                    </a:ext>
                  </a:extLst>
                </a:gridCol>
                <a:gridCol w="740664">
                  <a:extLst>
                    <a:ext uri="{9D8B030D-6E8A-4147-A177-3AD203B41FA5}">
                      <a16:colId xmlns:a16="http://schemas.microsoft.com/office/drawing/2014/main" val="884829534"/>
                    </a:ext>
                  </a:extLst>
                </a:gridCol>
                <a:gridCol w="740664">
                  <a:extLst>
                    <a:ext uri="{9D8B030D-6E8A-4147-A177-3AD203B41FA5}">
                      <a16:colId xmlns:a16="http://schemas.microsoft.com/office/drawing/2014/main" val="25990920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0932103"/>
                  </a:ext>
                </a:extLst>
              </a:tr>
              <a:tr h="370840">
                <a:tc>
                  <a:txBody>
                    <a:bodyPr/>
                    <a:lstStyle/>
                    <a:p>
                      <a:r>
                        <a:rPr lang="en-US" sz="1000"/>
                        <a:t>TGP The Generics Pharmacy TGP The Generics Pharmacy</a:t>
                      </a:r>
                    </a:p>
                  </a:txBody>
                  <a:tcPr/>
                </a:tc>
                <a:tc>
                  <a:txBody>
                    <a:bodyPr/>
                    <a:lstStyle/>
                    <a:p>
                      <a:r>
                        <a:rPr lang="en-US" sz="1000"/>
                        <a:t>181096</a:t>
                      </a:r>
                    </a:p>
                  </a:txBody>
                  <a:tcPr/>
                </a:tc>
                <a:tc>
                  <a:txBody>
                    <a:bodyPr/>
                    <a:lstStyle/>
                    <a:p>
                      <a:r>
                        <a:rPr lang="en-US" sz="1000"/>
                        <a:t>5445</a:t>
                      </a:r>
                    </a:p>
                  </a:txBody>
                  <a:tcPr/>
                </a:tc>
                <a:tc>
                  <a:txBody>
                    <a:bodyPr/>
                    <a:lstStyle/>
                    <a:p>
                      <a:r>
                        <a:rPr lang="en-US" sz="1000"/>
                        <a:t>28</a:t>
                      </a:r>
                    </a:p>
                  </a:txBody>
                  <a:tcPr/>
                </a:tc>
                <a:tc>
                  <a:txBody>
                    <a:bodyPr/>
                    <a:lstStyle/>
                    <a:p>
                      <a:r>
                        <a:rPr lang="en-US" sz="1000"/>
                        <a:t>2421</a:t>
                      </a:r>
                    </a:p>
                  </a:txBody>
                  <a:tcPr/>
                </a:tc>
                <a:tc>
                  <a:txBody>
                    <a:bodyPr/>
                    <a:lstStyle/>
                    <a:p>
                      <a:r>
                        <a:rPr lang="en-US" sz="1000"/>
                        <a:t>94</a:t>
                      </a:r>
                    </a:p>
                  </a:txBody>
                  <a:tcPr/>
                </a:tc>
                <a:tc>
                  <a:txBody>
                    <a:bodyPr/>
                    <a:lstStyle/>
                    <a:p>
                      <a:r>
                        <a:rPr lang="en-US" sz="1000"/>
                        <a:t>665</a:t>
                      </a:r>
                    </a:p>
                  </a:txBody>
                  <a:tcPr/>
                </a:tc>
                <a:tc>
                  <a:txBody>
                    <a:bodyPr/>
                    <a:lstStyle/>
                    <a:p>
                      <a:r>
                        <a:rPr lang="en-US" sz="1000"/>
                        <a:t>0</a:t>
                      </a:r>
                    </a:p>
                  </a:txBody>
                  <a:tcPr/>
                </a:tc>
                <a:tc>
                  <a:txBody>
                    <a:bodyPr/>
                    <a:lstStyle/>
                    <a:p>
                      <a:r>
                        <a:rPr lang="en-US" sz="1000"/>
                        <a:t>0.0637 %</a:t>
                      </a:r>
                    </a:p>
                  </a:txBody>
                  <a:tcPr/>
                </a:tc>
                <a:tc>
                  <a:txBody>
                    <a:bodyPr/>
                    <a:lstStyle/>
                    <a:p>
                      <a:r>
                        <a:rPr lang="en-US" sz="1000"/>
                        <a:t>0.0 %</a:t>
                      </a:r>
                    </a:p>
                  </a:txBody>
                  <a:tcPr/>
                </a:tc>
                <a:extLst>
                  <a:ext uri="{0D108BD9-81ED-4DB2-BD59-A6C34878D82A}">
                    <a16:rowId xmlns:a16="http://schemas.microsoft.com/office/drawing/2014/main" val="3691785673"/>
                  </a:ext>
                </a:extLst>
              </a:tr>
            </a:tbl>
          </a:graphicData>
        </a:graphic>
      </p:graphicFrame>
      <p:sp>
        <p:nvSpPr>
          <p:cNvPr id="4" name="Text Placeholder 3">
            <a:extLst>
              <a:ext uri="{FF2B5EF4-FFF2-40B4-BE49-F238E27FC236}">
                <a16:creationId xmlns:a16="http://schemas.microsoft.com/office/drawing/2014/main" id="{C18B7F91-9311-4EFE-84D1-27E378FE2908}"/>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090346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D9D5-419B-439D-8DE3-1A8D2CA72A08}"/>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A19EDA62-6D9E-4797-99AF-37EB6394D214}"/>
              </a:ext>
            </a:extLst>
          </p:cNvPr>
          <p:cNvGraphicFramePr>
            <a:graphicFrameLocks noGrp="1"/>
          </p:cNvGraphicFramePr>
          <p:nvPr>
            <p:ph type="chart" sz="quarter" idx="13"/>
            <p:extLst>
              <p:ext uri="{D42A27DB-BD31-4B8C-83A1-F6EECF244321}">
                <p14:modId xmlns:p14="http://schemas.microsoft.com/office/powerpoint/2010/main" val="2958569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105CCF-7A0C-4356-AD82-DAD9871F2652}"/>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24B4C3C4-E50A-4FF4-8CDF-6230757BD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668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0F9AA-0788-4229-87C0-566FAC4EC6DC}"/>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6837A147-EEC4-438E-8425-3003CF181FC1}"/>
              </a:ext>
            </a:extLst>
          </p:cNvPr>
          <p:cNvGraphicFramePr>
            <a:graphicFrameLocks noGrp="1"/>
          </p:cNvGraphicFramePr>
          <p:nvPr>
            <p:ph type="chart" sz="quarter" idx="13"/>
            <p:extLst>
              <p:ext uri="{D42A27DB-BD31-4B8C-83A1-F6EECF244321}">
                <p14:modId xmlns:p14="http://schemas.microsoft.com/office/powerpoint/2010/main" val="1975491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E07F9-B224-4399-97B0-502AA15B4F83}"/>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42002B3A-8F61-4B65-A11D-FDE364D45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150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F872-4F15-4478-B512-A67F9B07A41C}"/>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A9579802-7588-48C8-BA8B-258FEEC5AA0F}"/>
              </a:ext>
            </a:extLst>
          </p:cNvPr>
          <p:cNvGraphicFramePr>
            <a:graphicFrameLocks noGrp="1"/>
          </p:cNvGraphicFramePr>
          <p:nvPr>
            <p:ph type="chart" sz="quarter" idx="13"/>
            <p:extLst>
              <p:ext uri="{D42A27DB-BD31-4B8C-83A1-F6EECF244321}">
                <p14:modId xmlns:p14="http://schemas.microsoft.com/office/powerpoint/2010/main" val="208779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B94D91-0402-42A6-AC1F-02A99A844A85}"/>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20F0634C-5725-4511-B97C-9340F43ABE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69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3A0EC-39C6-40A2-8507-EC41FC340BF2}"/>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E541D3A2-4E46-4B6C-BD1C-30A6F204482E}"/>
              </a:ext>
            </a:extLst>
          </p:cNvPr>
          <p:cNvGraphicFramePr>
            <a:graphicFrameLocks noGrp="1"/>
          </p:cNvGraphicFramePr>
          <p:nvPr>
            <p:ph type="chart" sz="quarter" idx="13"/>
            <p:extLst>
              <p:ext uri="{D42A27DB-BD31-4B8C-83A1-F6EECF244321}">
                <p14:modId xmlns:p14="http://schemas.microsoft.com/office/powerpoint/2010/main" val="3636116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A56E5-B819-4C85-B620-DD6E8961127B}"/>
              </a:ext>
            </a:extLst>
          </p:cNvPr>
          <p:cNvSpPr>
            <a:spLocks noGrp="1"/>
          </p:cNvSpPr>
          <p:nvPr>
            <p:ph type="body" sz="quarter" idx="14"/>
          </p:nvPr>
        </p:nvSpPr>
        <p:spPr/>
        <p:txBody>
          <a:bodyPr/>
          <a:lstStyle/>
          <a:p>
            <a:r>
              <a:rPr lang="en-US"/>
              <a:t>05/01/2018 - 06/30/2018</a:t>
            </a:r>
          </a:p>
        </p:txBody>
      </p:sp>
      <p:sp>
        <p:nvSpPr>
          <p:cNvPr id="5" name="Footer Placeholder 4">
            <a:extLst>
              <a:ext uri="{FF2B5EF4-FFF2-40B4-BE49-F238E27FC236}">
                <a16:creationId xmlns:a16="http://schemas.microsoft.com/office/drawing/2014/main" id="{DA42CD35-1F1A-4277-8CA4-CC2636E7F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699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623EA-27CA-4683-99C8-323C7439531A}"/>
              </a:ext>
            </a:extLst>
          </p:cNvPr>
          <p:cNvSpPr>
            <a:spLocks noGrp="1"/>
          </p:cNvSpPr>
          <p:nvPr>
            <p:ph type="title"/>
          </p:nvPr>
        </p:nvSpPr>
        <p:spPr/>
        <p:txBody>
          <a:bodyPr/>
          <a:lstStyle/>
          <a:p>
            <a:r>
              <a:rPr lang="en-US"/>
              <a:t>Facebook Own Posts Table  | TGP The Generics Pharmacy - 1 of 14</a:t>
            </a:r>
          </a:p>
        </p:txBody>
      </p:sp>
      <p:graphicFrame>
        <p:nvGraphicFramePr>
          <p:cNvPr id="5" name="Table Placeholder 4">
            <a:extLst>
              <a:ext uri="{FF2B5EF4-FFF2-40B4-BE49-F238E27FC236}">
                <a16:creationId xmlns:a16="http://schemas.microsoft.com/office/drawing/2014/main" id="{7390C5AC-7657-49DE-892D-F012EA9D6E34}"/>
              </a:ext>
            </a:extLst>
          </p:cNvPr>
          <p:cNvGraphicFramePr>
            <a:graphicFrameLocks noGrp="1"/>
          </p:cNvGraphicFramePr>
          <p:nvPr>
            <p:ph type="tbl" sz="quarter" idx="13"/>
            <p:extLst>
              <p:ext uri="{D42A27DB-BD31-4B8C-83A1-F6EECF244321}">
                <p14:modId xmlns:p14="http://schemas.microsoft.com/office/powerpoint/2010/main" val="3751871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6711002"/>
                    </a:ext>
                  </a:extLst>
                </a:gridCol>
                <a:gridCol w="370332">
                  <a:extLst>
                    <a:ext uri="{9D8B030D-6E8A-4147-A177-3AD203B41FA5}">
                      <a16:colId xmlns:a16="http://schemas.microsoft.com/office/drawing/2014/main" val="1097757656"/>
                    </a:ext>
                  </a:extLst>
                </a:gridCol>
                <a:gridCol w="370332">
                  <a:extLst>
                    <a:ext uri="{9D8B030D-6E8A-4147-A177-3AD203B41FA5}">
                      <a16:colId xmlns:a16="http://schemas.microsoft.com/office/drawing/2014/main" val="1567502527"/>
                    </a:ext>
                  </a:extLst>
                </a:gridCol>
                <a:gridCol w="370332">
                  <a:extLst>
                    <a:ext uri="{9D8B030D-6E8A-4147-A177-3AD203B41FA5}">
                      <a16:colId xmlns:a16="http://schemas.microsoft.com/office/drawing/2014/main" val="1982252855"/>
                    </a:ext>
                  </a:extLst>
                </a:gridCol>
                <a:gridCol w="329184">
                  <a:extLst>
                    <a:ext uri="{9D8B030D-6E8A-4147-A177-3AD203B41FA5}">
                      <a16:colId xmlns:a16="http://schemas.microsoft.com/office/drawing/2014/main" val="2322311933"/>
                    </a:ext>
                  </a:extLst>
                </a:gridCol>
                <a:gridCol w="329184">
                  <a:extLst>
                    <a:ext uri="{9D8B030D-6E8A-4147-A177-3AD203B41FA5}">
                      <a16:colId xmlns:a16="http://schemas.microsoft.com/office/drawing/2014/main" val="3901558587"/>
                    </a:ext>
                  </a:extLst>
                </a:gridCol>
                <a:gridCol w="329184">
                  <a:extLst>
                    <a:ext uri="{9D8B030D-6E8A-4147-A177-3AD203B41FA5}">
                      <a16:colId xmlns:a16="http://schemas.microsoft.com/office/drawing/2014/main" val="1928305052"/>
                    </a:ext>
                  </a:extLst>
                </a:gridCol>
                <a:gridCol w="329184">
                  <a:extLst>
                    <a:ext uri="{9D8B030D-6E8A-4147-A177-3AD203B41FA5}">
                      <a16:colId xmlns:a16="http://schemas.microsoft.com/office/drawing/2014/main" val="3320263279"/>
                    </a:ext>
                  </a:extLst>
                </a:gridCol>
                <a:gridCol w="329184">
                  <a:extLst>
                    <a:ext uri="{9D8B030D-6E8A-4147-A177-3AD203B41FA5}">
                      <a16:colId xmlns:a16="http://schemas.microsoft.com/office/drawing/2014/main" val="960498581"/>
                    </a:ext>
                  </a:extLst>
                </a:gridCol>
                <a:gridCol w="329184">
                  <a:extLst>
                    <a:ext uri="{9D8B030D-6E8A-4147-A177-3AD203B41FA5}">
                      <a16:colId xmlns:a16="http://schemas.microsoft.com/office/drawing/2014/main" val="2466472640"/>
                    </a:ext>
                  </a:extLst>
                </a:gridCol>
                <a:gridCol w="329184">
                  <a:extLst>
                    <a:ext uri="{9D8B030D-6E8A-4147-A177-3AD203B41FA5}">
                      <a16:colId xmlns:a16="http://schemas.microsoft.com/office/drawing/2014/main" val="3586081462"/>
                    </a:ext>
                  </a:extLst>
                </a:gridCol>
                <a:gridCol w="329184">
                  <a:extLst>
                    <a:ext uri="{9D8B030D-6E8A-4147-A177-3AD203B41FA5}">
                      <a16:colId xmlns:a16="http://schemas.microsoft.com/office/drawing/2014/main" val="223974080"/>
                    </a:ext>
                  </a:extLst>
                </a:gridCol>
                <a:gridCol w="329184">
                  <a:extLst>
                    <a:ext uri="{9D8B030D-6E8A-4147-A177-3AD203B41FA5}">
                      <a16:colId xmlns:a16="http://schemas.microsoft.com/office/drawing/2014/main" val="343797188"/>
                    </a:ext>
                  </a:extLst>
                </a:gridCol>
                <a:gridCol w="370332">
                  <a:extLst>
                    <a:ext uri="{9D8B030D-6E8A-4147-A177-3AD203B41FA5}">
                      <a16:colId xmlns:a16="http://schemas.microsoft.com/office/drawing/2014/main" val="281665235"/>
                    </a:ext>
                  </a:extLst>
                </a:gridCol>
                <a:gridCol w="370332">
                  <a:extLst>
                    <a:ext uri="{9D8B030D-6E8A-4147-A177-3AD203B41FA5}">
                      <a16:colId xmlns:a16="http://schemas.microsoft.com/office/drawing/2014/main" val="1415071761"/>
                    </a:ext>
                  </a:extLst>
                </a:gridCol>
                <a:gridCol w="329184">
                  <a:extLst>
                    <a:ext uri="{9D8B030D-6E8A-4147-A177-3AD203B41FA5}">
                      <a16:colId xmlns:a16="http://schemas.microsoft.com/office/drawing/2014/main" val="3486070396"/>
                    </a:ext>
                  </a:extLst>
                </a:gridCol>
                <a:gridCol w="329184">
                  <a:extLst>
                    <a:ext uri="{9D8B030D-6E8A-4147-A177-3AD203B41FA5}">
                      <a16:colId xmlns:a16="http://schemas.microsoft.com/office/drawing/2014/main" val="4201327654"/>
                    </a:ext>
                  </a:extLst>
                </a:gridCol>
                <a:gridCol w="370332">
                  <a:extLst>
                    <a:ext uri="{9D8B030D-6E8A-4147-A177-3AD203B41FA5}">
                      <a16:colId xmlns:a16="http://schemas.microsoft.com/office/drawing/2014/main" val="2840776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559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- 2018-06-29 10:04:50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sa Sta. Cruz, Zambales!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4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3165356"/>
                  </a:ext>
                </a:extLst>
              </a:tr>
            </a:tbl>
          </a:graphicData>
        </a:graphic>
      </p:graphicFrame>
      <p:sp>
        <p:nvSpPr>
          <p:cNvPr id="4" name="Text Placeholder 3">
            <a:extLst>
              <a:ext uri="{FF2B5EF4-FFF2-40B4-BE49-F238E27FC236}">
                <a16:creationId xmlns:a16="http://schemas.microsoft.com/office/drawing/2014/main" id="{D1C4EADB-16AD-4A8A-AB43-288EE423A891}"/>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244746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7CC4-4022-4829-8264-D65B3332682C}"/>
              </a:ext>
            </a:extLst>
          </p:cNvPr>
          <p:cNvSpPr>
            <a:spLocks noGrp="1"/>
          </p:cNvSpPr>
          <p:nvPr>
            <p:ph type="title"/>
          </p:nvPr>
        </p:nvSpPr>
        <p:spPr/>
        <p:txBody>
          <a:bodyPr/>
          <a:lstStyle/>
          <a:p>
            <a:r>
              <a:rPr lang="en-US"/>
              <a:t>Facebook Own Posts Table  | TGP The Generics Pharmacy - 2 of 14</a:t>
            </a:r>
          </a:p>
        </p:txBody>
      </p:sp>
      <p:graphicFrame>
        <p:nvGraphicFramePr>
          <p:cNvPr id="5" name="Table Placeholder 4">
            <a:extLst>
              <a:ext uri="{FF2B5EF4-FFF2-40B4-BE49-F238E27FC236}">
                <a16:creationId xmlns:a16="http://schemas.microsoft.com/office/drawing/2014/main" id="{78111D3D-E0F4-45DB-869A-8C54775CDBD1}"/>
              </a:ext>
            </a:extLst>
          </p:cNvPr>
          <p:cNvGraphicFramePr>
            <a:graphicFrameLocks noGrp="1"/>
          </p:cNvGraphicFramePr>
          <p:nvPr>
            <p:ph type="tbl" sz="quarter" idx="13"/>
            <p:extLst>
              <p:ext uri="{D42A27DB-BD31-4B8C-83A1-F6EECF244321}">
                <p14:modId xmlns:p14="http://schemas.microsoft.com/office/powerpoint/2010/main" val="831714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4646426"/>
                    </a:ext>
                  </a:extLst>
                </a:gridCol>
                <a:gridCol w="370332">
                  <a:extLst>
                    <a:ext uri="{9D8B030D-6E8A-4147-A177-3AD203B41FA5}">
                      <a16:colId xmlns:a16="http://schemas.microsoft.com/office/drawing/2014/main" val="1962341168"/>
                    </a:ext>
                  </a:extLst>
                </a:gridCol>
                <a:gridCol w="370332">
                  <a:extLst>
                    <a:ext uri="{9D8B030D-6E8A-4147-A177-3AD203B41FA5}">
                      <a16:colId xmlns:a16="http://schemas.microsoft.com/office/drawing/2014/main" val="4182259305"/>
                    </a:ext>
                  </a:extLst>
                </a:gridCol>
                <a:gridCol w="370332">
                  <a:extLst>
                    <a:ext uri="{9D8B030D-6E8A-4147-A177-3AD203B41FA5}">
                      <a16:colId xmlns:a16="http://schemas.microsoft.com/office/drawing/2014/main" val="3918877010"/>
                    </a:ext>
                  </a:extLst>
                </a:gridCol>
                <a:gridCol w="329184">
                  <a:extLst>
                    <a:ext uri="{9D8B030D-6E8A-4147-A177-3AD203B41FA5}">
                      <a16:colId xmlns:a16="http://schemas.microsoft.com/office/drawing/2014/main" val="70916992"/>
                    </a:ext>
                  </a:extLst>
                </a:gridCol>
                <a:gridCol w="329184">
                  <a:extLst>
                    <a:ext uri="{9D8B030D-6E8A-4147-A177-3AD203B41FA5}">
                      <a16:colId xmlns:a16="http://schemas.microsoft.com/office/drawing/2014/main" val="717443798"/>
                    </a:ext>
                  </a:extLst>
                </a:gridCol>
                <a:gridCol w="329184">
                  <a:extLst>
                    <a:ext uri="{9D8B030D-6E8A-4147-A177-3AD203B41FA5}">
                      <a16:colId xmlns:a16="http://schemas.microsoft.com/office/drawing/2014/main" val="2682255296"/>
                    </a:ext>
                  </a:extLst>
                </a:gridCol>
                <a:gridCol w="329184">
                  <a:extLst>
                    <a:ext uri="{9D8B030D-6E8A-4147-A177-3AD203B41FA5}">
                      <a16:colId xmlns:a16="http://schemas.microsoft.com/office/drawing/2014/main" val="3969819676"/>
                    </a:ext>
                  </a:extLst>
                </a:gridCol>
                <a:gridCol w="329184">
                  <a:extLst>
                    <a:ext uri="{9D8B030D-6E8A-4147-A177-3AD203B41FA5}">
                      <a16:colId xmlns:a16="http://schemas.microsoft.com/office/drawing/2014/main" val="267501187"/>
                    </a:ext>
                  </a:extLst>
                </a:gridCol>
                <a:gridCol w="329184">
                  <a:extLst>
                    <a:ext uri="{9D8B030D-6E8A-4147-A177-3AD203B41FA5}">
                      <a16:colId xmlns:a16="http://schemas.microsoft.com/office/drawing/2014/main" val="193117809"/>
                    </a:ext>
                  </a:extLst>
                </a:gridCol>
                <a:gridCol w="329184">
                  <a:extLst>
                    <a:ext uri="{9D8B030D-6E8A-4147-A177-3AD203B41FA5}">
                      <a16:colId xmlns:a16="http://schemas.microsoft.com/office/drawing/2014/main" val="4133434335"/>
                    </a:ext>
                  </a:extLst>
                </a:gridCol>
                <a:gridCol w="329184">
                  <a:extLst>
                    <a:ext uri="{9D8B030D-6E8A-4147-A177-3AD203B41FA5}">
                      <a16:colId xmlns:a16="http://schemas.microsoft.com/office/drawing/2014/main" val="2590213724"/>
                    </a:ext>
                  </a:extLst>
                </a:gridCol>
                <a:gridCol w="329184">
                  <a:extLst>
                    <a:ext uri="{9D8B030D-6E8A-4147-A177-3AD203B41FA5}">
                      <a16:colId xmlns:a16="http://schemas.microsoft.com/office/drawing/2014/main" val="3693999397"/>
                    </a:ext>
                  </a:extLst>
                </a:gridCol>
                <a:gridCol w="370332">
                  <a:extLst>
                    <a:ext uri="{9D8B030D-6E8A-4147-A177-3AD203B41FA5}">
                      <a16:colId xmlns:a16="http://schemas.microsoft.com/office/drawing/2014/main" val="2477516271"/>
                    </a:ext>
                  </a:extLst>
                </a:gridCol>
                <a:gridCol w="370332">
                  <a:extLst>
                    <a:ext uri="{9D8B030D-6E8A-4147-A177-3AD203B41FA5}">
                      <a16:colId xmlns:a16="http://schemas.microsoft.com/office/drawing/2014/main" val="1589411045"/>
                    </a:ext>
                  </a:extLst>
                </a:gridCol>
                <a:gridCol w="329184">
                  <a:extLst>
                    <a:ext uri="{9D8B030D-6E8A-4147-A177-3AD203B41FA5}">
                      <a16:colId xmlns:a16="http://schemas.microsoft.com/office/drawing/2014/main" val="282902293"/>
                    </a:ext>
                  </a:extLst>
                </a:gridCol>
                <a:gridCol w="329184">
                  <a:extLst>
                    <a:ext uri="{9D8B030D-6E8A-4147-A177-3AD203B41FA5}">
                      <a16:colId xmlns:a16="http://schemas.microsoft.com/office/drawing/2014/main" val="4043866817"/>
                    </a:ext>
                  </a:extLst>
                </a:gridCol>
                <a:gridCol w="370332">
                  <a:extLst>
                    <a:ext uri="{9D8B030D-6E8A-4147-A177-3AD203B41FA5}">
                      <a16:colId xmlns:a16="http://schemas.microsoft.com/office/drawing/2014/main" val="2482167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318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844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4943435"/>
                  </a:ext>
                </a:extLst>
              </a:tr>
            </a:tbl>
          </a:graphicData>
        </a:graphic>
      </p:graphicFrame>
      <p:sp>
        <p:nvSpPr>
          <p:cNvPr id="4" name="Text Placeholder 3">
            <a:extLst>
              <a:ext uri="{FF2B5EF4-FFF2-40B4-BE49-F238E27FC236}">
                <a16:creationId xmlns:a16="http://schemas.microsoft.com/office/drawing/2014/main" id="{D849E4BD-E22F-4718-8953-0F4B44F64170}"/>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534405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69AB-BC64-4AC6-8C39-44528C1B0F79}"/>
              </a:ext>
            </a:extLst>
          </p:cNvPr>
          <p:cNvSpPr>
            <a:spLocks noGrp="1"/>
          </p:cNvSpPr>
          <p:nvPr>
            <p:ph type="title"/>
          </p:nvPr>
        </p:nvSpPr>
        <p:spPr/>
        <p:txBody>
          <a:bodyPr/>
          <a:lstStyle/>
          <a:p>
            <a:r>
              <a:rPr lang="en-US"/>
              <a:t>Facebook Own Posts Table  | TGP The Generics Pharmacy - 3 of 14</a:t>
            </a:r>
          </a:p>
        </p:txBody>
      </p:sp>
      <p:graphicFrame>
        <p:nvGraphicFramePr>
          <p:cNvPr id="5" name="Table Placeholder 4">
            <a:extLst>
              <a:ext uri="{FF2B5EF4-FFF2-40B4-BE49-F238E27FC236}">
                <a16:creationId xmlns:a16="http://schemas.microsoft.com/office/drawing/2014/main" id="{9EDD891F-FC00-4729-B847-80D58DAB6931}"/>
              </a:ext>
            </a:extLst>
          </p:cNvPr>
          <p:cNvGraphicFramePr>
            <a:graphicFrameLocks noGrp="1"/>
          </p:cNvGraphicFramePr>
          <p:nvPr>
            <p:ph type="tbl" sz="quarter" idx="13"/>
            <p:extLst>
              <p:ext uri="{D42A27DB-BD31-4B8C-83A1-F6EECF244321}">
                <p14:modId xmlns:p14="http://schemas.microsoft.com/office/powerpoint/2010/main" val="18171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7202417"/>
                    </a:ext>
                  </a:extLst>
                </a:gridCol>
                <a:gridCol w="370332">
                  <a:extLst>
                    <a:ext uri="{9D8B030D-6E8A-4147-A177-3AD203B41FA5}">
                      <a16:colId xmlns:a16="http://schemas.microsoft.com/office/drawing/2014/main" val="465101841"/>
                    </a:ext>
                  </a:extLst>
                </a:gridCol>
                <a:gridCol w="370332">
                  <a:extLst>
                    <a:ext uri="{9D8B030D-6E8A-4147-A177-3AD203B41FA5}">
                      <a16:colId xmlns:a16="http://schemas.microsoft.com/office/drawing/2014/main" val="3670450470"/>
                    </a:ext>
                  </a:extLst>
                </a:gridCol>
                <a:gridCol w="370332">
                  <a:extLst>
                    <a:ext uri="{9D8B030D-6E8A-4147-A177-3AD203B41FA5}">
                      <a16:colId xmlns:a16="http://schemas.microsoft.com/office/drawing/2014/main" val="1303870604"/>
                    </a:ext>
                  </a:extLst>
                </a:gridCol>
                <a:gridCol w="329184">
                  <a:extLst>
                    <a:ext uri="{9D8B030D-6E8A-4147-A177-3AD203B41FA5}">
                      <a16:colId xmlns:a16="http://schemas.microsoft.com/office/drawing/2014/main" val="4269217174"/>
                    </a:ext>
                  </a:extLst>
                </a:gridCol>
                <a:gridCol w="329184">
                  <a:extLst>
                    <a:ext uri="{9D8B030D-6E8A-4147-A177-3AD203B41FA5}">
                      <a16:colId xmlns:a16="http://schemas.microsoft.com/office/drawing/2014/main" val="3796649483"/>
                    </a:ext>
                  </a:extLst>
                </a:gridCol>
                <a:gridCol w="329184">
                  <a:extLst>
                    <a:ext uri="{9D8B030D-6E8A-4147-A177-3AD203B41FA5}">
                      <a16:colId xmlns:a16="http://schemas.microsoft.com/office/drawing/2014/main" val="1384002724"/>
                    </a:ext>
                  </a:extLst>
                </a:gridCol>
                <a:gridCol w="329184">
                  <a:extLst>
                    <a:ext uri="{9D8B030D-6E8A-4147-A177-3AD203B41FA5}">
                      <a16:colId xmlns:a16="http://schemas.microsoft.com/office/drawing/2014/main" val="2326207308"/>
                    </a:ext>
                  </a:extLst>
                </a:gridCol>
                <a:gridCol w="329184">
                  <a:extLst>
                    <a:ext uri="{9D8B030D-6E8A-4147-A177-3AD203B41FA5}">
                      <a16:colId xmlns:a16="http://schemas.microsoft.com/office/drawing/2014/main" val="2964600117"/>
                    </a:ext>
                  </a:extLst>
                </a:gridCol>
                <a:gridCol w="329184">
                  <a:extLst>
                    <a:ext uri="{9D8B030D-6E8A-4147-A177-3AD203B41FA5}">
                      <a16:colId xmlns:a16="http://schemas.microsoft.com/office/drawing/2014/main" val="903866922"/>
                    </a:ext>
                  </a:extLst>
                </a:gridCol>
                <a:gridCol w="329184">
                  <a:extLst>
                    <a:ext uri="{9D8B030D-6E8A-4147-A177-3AD203B41FA5}">
                      <a16:colId xmlns:a16="http://schemas.microsoft.com/office/drawing/2014/main" val="4210029128"/>
                    </a:ext>
                  </a:extLst>
                </a:gridCol>
                <a:gridCol w="329184">
                  <a:extLst>
                    <a:ext uri="{9D8B030D-6E8A-4147-A177-3AD203B41FA5}">
                      <a16:colId xmlns:a16="http://schemas.microsoft.com/office/drawing/2014/main" val="3994056475"/>
                    </a:ext>
                  </a:extLst>
                </a:gridCol>
                <a:gridCol w="329184">
                  <a:extLst>
                    <a:ext uri="{9D8B030D-6E8A-4147-A177-3AD203B41FA5}">
                      <a16:colId xmlns:a16="http://schemas.microsoft.com/office/drawing/2014/main" val="2343933376"/>
                    </a:ext>
                  </a:extLst>
                </a:gridCol>
                <a:gridCol w="370332">
                  <a:extLst>
                    <a:ext uri="{9D8B030D-6E8A-4147-A177-3AD203B41FA5}">
                      <a16:colId xmlns:a16="http://schemas.microsoft.com/office/drawing/2014/main" val="4075610089"/>
                    </a:ext>
                  </a:extLst>
                </a:gridCol>
                <a:gridCol w="370332">
                  <a:extLst>
                    <a:ext uri="{9D8B030D-6E8A-4147-A177-3AD203B41FA5}">
                      <a16:colId xmlns:a16="http://schemas.microsoft.com/office/drawing/2014/main" val="858945907"/>
                    </a:ext>
                  </a:extLst>
                </a:gridCol>
                <a:gridCol w="329184">
                  <a:extLst>
                    <a:ext uri="{9D8B030D-6E8A-4147-A177-3AD203B41FA5}">
                      <a16:colId xmlns:a16="http://schemas.microsoft.com/office/drawing/2014/main" val="311901094"/>
                    </a:ext>
                  </a:extLst>
                </a:gridCol>
                <a:gridCol w="329184">
                  <a:extLst>
                    <a:ext uri="{9D8B030D-6E8A-4147-A177-3AD203B41FA5}">
                      <a16:colId xmlns:a16="http://schemas.microsoft.com/office/drawing/2014/main" val="3706680120"/>
                    </a:ext>
                  </a:extLst>
                </a:gridCol>
                <a:gridCol w="370332">
                  <a:extLst>
                    <a:ext uri="{9D8B030D-6E8A-4147-A177-3AD203B41FA5}">
                      <a16:colId xmlns:a16="http://schemas.microsoft.com/office/drawing/2014/main" val="306238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509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4407826"/>
                  </a:ext>
                </a:extLst>
              </a:tr>
            </a:tbl>
          </a:graphicData>
        </a:graphic>
      </p:graphicFrame>
      <p:sp>
        <p:nvSpPr>
          <p:cNvPr id="4" name="Text Placeholder 3">
            <a:extLst>
              <a:ext uri="{FF2B5EF4-FFF2-40B4-BE49-F238E27FC236}">
                <a16:creationId xmlns:a16="http://schemas.microsoft.com/office/drawing/2014/main" id="{6664DF09-ED5D-44E2-987A-AB871A0E255A}"/>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34923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DBB6B-6022-4FE2-91F1-47965E8D3DAC}"/>
              </a:ext>
            </a:extLst>
          </p:cNvPr>
          <p:cNvSpPr>
            <a:spLocks noGrp="1"/>
          </p:cNvSpPr>
          <p:nvPr>
            <p:ph type="title"/>
          </p:nvPr>
        </p:nvSpPr>
        <p:spPr/>
        <p:txBody>
          <a:bodyPr/>
          <a:lstStyle/>
          <a:p>
            <a:r>
              <a:rPr lang="en-US"/>
              <a:t>Facebook Own Posts Table  | TGP The Generics Pharmacy - 4 of 14</a:t>
            </a:r>
          </a:p>
        </p:txBody>
      </p:sp>
      <p:graphicFrame>
        <p:nvGraphicFramePr>
          <p:cNvPr id="5" name="Table Placeholder 4">
            <a:extLst>
              <a:ext uri="{FF2B5EF4-FFF2-40B4-BE49-F238E27FC236}">
                <a16:creationId xmlns:a16="http://schemas.microsoft.com/office/drawing/2014/main" id="{9A99E2BA-DF69-457F-8243-0EF396C68DDC}"/>
              </a:ext>
            </a:extLst>
          </p:cNvPr>
          <p:cNvGraphicFramePr>
            <a:graphicFrameLocks noGrp="1"/>
          </p:cNvGraphicFramePr>
          <p:nvPr>
            <p:ph type="tbl" sz="quarter" idx="13"/>
            <p:extLst>
              <p:ext uri="{D42A27DB-BD31-4B8C-83A1-F6EECF244321}">
                <p14:modId xmlns:p14="http://schemas.microsoft.com/office/powerpoint/2010/main" val="167405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2090260"/>
                    </a:ext>
                  </a:extLst>
                </a:gridCol>
                <a:gridCol w="370332">
                  <a:extLst>
                    <a:ext uri="{9D8B030D-6E8A-4147-A177-3AD203B41FA5}">
                      <a16:colId xmlns:a16="http://schemas.microsoft.com/office/drawing/2014/main" val="1462778001"/>
                    </a:ext>
                  </a:extLst>
                </a:gridCol>
                <a:gridCol w="370332">
                  <a:extLst>
                    <a:ext uri="{9D8B030D-6E8A-4147-A177-3AD203B41FA5}">
                      <a16:colId xmlns:a16="http://schemas.microsoft.com/office/drawing/2014/main" val="123953568"/>
                    </a:ext>
                  </a:extLst>
                </a:gridCol>
                <a:gridCol w="370332">
                  <a:extLst>
                    <a:ext uri="{9D8B030D-6E8A-4147-A177-3AD203B41FA5}">
                      <a16:colId xmlns:a16="http://schemas.microsoft.com/office/drawing/2014/main" val="1578748607"/>
                    </a:ext>
                  </a:extLst>
                </a:gridCol>
                <a:gridCol w="329184">
                  <a:extLst>
                    <a:ext uri="{9D8B030D-6E8A-4147-A177-3AD203B41FA5}">
                      <a16:colId xmlns:a16="http://schemas.microsoft.com/office/drawing/2014/main" val="485950724"/>
                    </a:ext>
                  </a:extLst>
                </a:gridCol>
                <a:gridCol w="329184">
                  <a:extLst>
                    <a:ext uri="{9D8B030D-6E8A-4147-A177-3AD203B41FA5}">
                      <a16:colId xmlns:a16="http://schemas.microsoft.com/office/drawing/2014/main" val="1262503007"/>
                    </a:ext>
                  </a:extLst>
                </a:gridCol>
                <a:gridCol w="329184">
                  <a:extLst>
                    <a:ext uri="{9D8B030D-6E8A-4147-A177-3AD203B41FA5}">
                      <a16:colId xmlns:a16="http://schemas.microsoft.com/office/drawing/2014/main" val="2051200841"/>
                    </a:ext>
                  </a:extLst>
                </a:gridCol>
                <a:gridCol w="329184">
                  <a:extLst>
                    <a:ext uri="{9D8B030D-6E8A-4147-A177-3AD203B41FA5}">
                      <a16:colId xmlns:a16="http://schemas.microsoft.com/office/drawing/2014/main" val="1900503708"/>
                    </a:ext>
                  </a:extLst>
                </a:gridCol>
                <a:gridCol w="329184">
                  <a:extLst>
                    <a:ext uri="{9D8B030D-6E8A-4147-A177-3AD203B41FA5}">
                      <a16:colId xmlns:a16="http://schemas.microsoft.com/office/drawing/2014/main" val="2616432813"/>
                    </a:ext>
                  </a:extLst>
                </a:gridCol>
                <a:gridCol w="329184">
                  <a:extLst>
                    <a:ext uri="{9D8B030D-6E8A-4147-A177-3AD203B41FA5}">
                      <a16:colId xmlns:a16="http://schemas.microsoft.com/office/drawing/2014/main" val="685554066"/>
                    </a:ext>
                  </a:extLst>
                </a:gridCol>
                <a:gridCol w="329184">
                  <a:extLst>
                    <a:ext uri="{9D8B030D-6E8A-4147-A177-3AD203B41FA5}">
                      <a16:colId xmlns:a16="http://schemas.microsoft.com/office/drawing/2014/main" val="4203368763"/>
                    </a:ext>
                  </a:extLst>
                </a:gridCol>
                <a:gridCol w="329184">
                  <a:extLst>
                    <a:ext uri="{9D8B030D-6E8A-4147-A177-3AD203B41FA5}">
                      <a16:colId xmlns:a16="http://schemas.microsoft.com/office/drawing/2014/main" val="2519867740"/>
                    </a:ext>
                  </a:extLst>
                </a:gridCol>
                <a:gridCol w="329184">
                  <a:extLst>
                    <a:ext uri="{9D8B030D-6E8A-4147-A177-3AD203B41FA5}">
                      <a16:colId xmlns:a16="http://schemas.microsoft.com/office/drawing/2014/main" val="995673297"/>
                    </a:ext>
                  </a:extLst>
                </a:gridCol>
                <a:gridCol w="370332">
                  <a:extLst>
                    <a:ext uri="{9D8B030D-6E8A-4147-A177-3AD203B41FA5}">
                      <a16:colId xmlns:a16="http://schemas.microsoft.com/office/drawing/2014/main" val="1140708468"/>
                    </a:ext>
                  </a:extLst>
                </a:gridCol>
                <a:gridCol w="370332">
                  <a:extLst>
                    <a:ext uri="{9D8B030D-6E8A-4147-A177-3AD203B41FA5}">
                      <a16:colId xmlns:a16="http://schemas.microsoft.com/office/drawing/2014/main" val="829697401"/>
                    </a:ext>
                  </a:extLst>
                </a:gridCol>
                <a:gridCol w="329184">
                  <a:extLst>
                    <a:ext uri="{9D8B030D-6E8A-4147-A177-3AD203B41FA5}">
                      <a16:colId xmlns:a16="http://schemas.microsoft.com/office/drawing/2014/main" val="407686643"/>
                    </a:ext>
                  </a:extLst>
                </a:gridCol>
                <a:gridCol w="329184">
                  <a:extLst>
                    <a:ext uri="{9D8B030D-6E8A-4147-A177-3AD203B41FA5}">
                      <a16:colId xmlns:a16="http://schemas.microsoft.com/office/drawing/2014/main" val="3836648941"/>
                    </a:ext>
                  </a:extLst>
                </a:gridCol>
                <a:gridCol w="370332">
                  <a:extLst>
                    <a:ext uri="{9D8B030D-6E8A-4147-A177-3AD203B41FA5}">
                      <a16:colId xmlns:a16="http://schemas.microsoft.com/office/drawing/2014/main" val="2127130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476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3307379"/>
                  </a:ext>
                </a:extLst>
              </a:tr>
            </a:tbl>
          </a:graphicData>
        </a:graphic>
      </p:graphicFrame>
      <p:sp>
        <p:nvSpPr>
          <p:cNvPr id="4" name="Text Placeholder 3">
            <a:extLst>
              <a:ext uri="{FF2B5EF4-FFF2-40B4-BE49-F238E27FC236}">
                <a16:creationId xmlns:a16="http://schemas.microsoft.com/office/drawing/2014/main" id="{74651E27-A0F9-4809-B212-9F0BD3195ED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409400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FCA6-57E5-41BB-8B6E-267311DF14C5}"/>
              </a:ext>
            </a:extLst>
          </p:cNvPr>
          <p:cNvSpPr>
            <a:spLocks noGrp="1"/>
          </p:cNvSpPr>
          <p:nvPr>
            <p:ph type="title"/>
          </p:nvPr>
        </p:nvSpPr>
        <p:spPr/>
        <p:txBody>
          <a:bodyPr/>
          <a:lstStyle/>
          <a:p>
            <a:r>
              <a:rPr lang="en-US"/>
              <a:t>Facebook Own Posts Table  | TGP The Generics Pharmacy - 5 of 14</a:t>
            </a:r>
          </a:p>
        </p:txBody>
      </p:sp>
      <p:graphicFrame>
        <p:nvGraphicFramePr>
          <p:cNvPr id="5" name="Table Placeholder 4">
            <a:extLst>
              <a:ext uri="{FF2B5EF4-FFF2-40B4-BE49-F238E27FC236}">
                <a16:creationId xmlns:a16="http://schemas.microsoft.com/office/drawing/2014/main" id="{9FAAE9A2-5E8D-4331-9F5E-2EF45E516C78}"/>
              </a:ext>
            </a:extLst>
          </p:cNvPr>
          <p:cNvGraphicFramePr>
            <a:graphicFrameLocks noGrp="1"/>
          </p:cNvGraphicFramePr>
          <p:nvPr>
            <p:ph type="tbl" sz="quarter" idx="13"/>
            <p:extLst>
              <p:ext uri="{D42A27DB-BD31-4B8C-83A1-F6EECF244321}">
                <p14:modId xmlns:p14="http://schemas.microsoft.com/office/powerpoint/2010/main" val="22584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0955183"/>
                    </a:ext>
                  </a:extLst>
                </a:gridCol>
                <a:gridCol w="370332">
                  <a:extLst>
                    <a:ext uri="{9D8B030D-6E8A-4147-A177-3AD203B41FA5}">
                      <a16:colId xmlns:a16="http://schemas.microsoft.com/office/drawing/2014/main" val="2289049982"/>
                    </a:ext>
                  </a:extLst>
                </a:gridCol>
                <a:gridCol w="370332">
                  <a:extLst>
                    <a:ext uri="{9D8B030D-6E8A-4147-A177-3AD203B41FA5}">
                      <a16:colId xmlns:a16="http://schemas.microsoft.com/office/drawing/2014/main" val="416381662"/>
                    </a:ext>
                  </a:extLst>
                </a:gridCol>
                <a:gridCol w="370332">
                  <a:extLst>
                    <a:ext uri="{9D8B030D-6E8A-4147-A177-3AD203B41FA5}">
                      <a16:colId xmlns:a16="http://schemas.microsoft.com/office/drawing/2014/main" val="3478777447"/>
                    </a:ext>
                  </a:extLst>
                </a:gridCol>
                <a:gridCol w="329184">
                  <a:extLst>
                    <a:ext uri="{9D8B030D-6E8A-4147-A177-3AD203B41FA5}">
                      <a16:colId xmlns:a16="http://schemas.microsoft.com/office/drawing/2014/main" val="2922187884"/>
                    </a:ext>
                  </a:extLst>
                </a:gridCol>
                <a:gridCol w="329184">
                  <a:extLst>
                    <a:ext uri="{9D8B030D-6E8A-4147-A177-3AD203B41FA5}">
                      <a16:colId xmlns:a16="http://schemas.microsoft.com/office/drawing/2014/main" val="93125603"/>
                    </a:ext>
                  </a:extLst>
                </a:gridCol>
                <a:gridCol w="329184">
                  <a:extLst>
                    <a:ext uri="{9D8B030D-6E8A-4147-A177-3AD203B41FA5}">
                      <a16:colId xmlns:a16="http://schemas.microsoft.com/office/drawing/2014/main" val="876857005"/>
                    </a:ext>
                  </a:extLst>
                </a:gridCol>
                <a:gridCol w="329184">
                  <a:extLst>
                    <a:ext uri="{9D8B030D-6E8A-4147-A177-3AD203B41FA5}">
                      <a16:colId xmlns:a16="http://schemas.microsoft.com/office/drawing/2014/main" val="3536664074"/>
                    </a:ext>
                  </a:extLst>
                </a:gridCol>
                <a:gridCol w="329184">
                  <a:extLst>
                    <a:ext uri="{9D8B030D-6E8A-4147-A177-3AD203B41FA5}">
                      <a16:colId xmlns:a16="http://schemas.microsoft.com/office/drawing/2014/main" val="3105430547"/>
                    </a:ext>
                  </a:extLst>
                </a:gridCol>
                <a:gridCol w="329184">
                  <a:extLst>
                    <a:ext uri="{9D8B030D-6E8A-4147-A177-3AD203B41FA5}">
                      <a16:colId xmlns:a16="http://schemas.microsoft.com/office/drawing/2014/main" val="2461596142"/>
                    </a:ext>
                  </a:extLst>
                </a:gridCol>
                <a:gridCol w="329184">
                  <a:extLst>
                    <a:ext uri="{9D8B030D-6E8A-4147-A177-3AD203B41FA5}">
                      <a16:colId xmlns:a16="http://schemas.microsoft.com/office/drawing/2014/main" val="1091097562"/>
                    </a:ext>
                  </a:extLst>
                </a:gridCol>
                <a:gridCol w="329184">
                  <a:extLst>
                    <a:ext uri="{9D8B030D-6E8A-4147-A177-3AD203B41FA5}">
                      <a16:colId xmlns:a16="http://schemas.microsoft.com/office/drawing/2014/main" val="1310833776"/>
                    </a:ext>
                  </a:extLst>
                </a:gridCol>
                <a:gridCol w="329184">
                  <a:extLst>
                    <a:ext uri="{9D8B030D-6E8A-4147-A177-3AD203B41FA5}">
                      <a16:colId xmlns:a16="http://schemas.microsoft.com/office/drawing/2014/main" val="3835332894"/>
                    </a:ext>
                  </a:extLst>
                </a:gridCol>
                <a:gridCol w="370332">
                  <a:extLst>
                    <a:ext uri="{9D8B030D-6E8A-4147-A177-3AD203B41FA5}">
                      <a16:colId xmlns:a16="http://schemas.microsoft.com/office/drawing/2014/main" val="918553775"/>
                    </a:ext>
                  </a:extLst>
                </a:gridCol>
                <a:gridCol w="370332">
                  <a:extLst>
                    <a:ext uri="{9D8B030D-6E8A-4147-A177-3AD203B41FA5}">
                      <a16:colId xmlns:a16="http://schemas.microsoft.com/office/drawing/2014/main" val="3349663719"/>
                    </a:ext>
                  </a:extLst>
                </a:gridCol>
                <a:gridCol w="329184">
                  <a:extLst>
                    <a:ext uri="{9D8B030D-6E8A-4147-A177-3AD203B41FA5}">
                      <a16:colId xmlns:a16="http://schemas.microsoft.com/office/drawing/2014/main" val="2103021263"/>
                    </a:ext>
                  </a:extLst>
                </a:gridCol>
                <a:gridCol w="329184">
                  <a:extLst>
                    <a:ext uri="{9D8B030D-6E8A-4147-A177-3AD203B41FA5}">
                      <a16:colId xmlns:a16="http://schemas.microsoft.com/office/drawing/2014/main" val="3985896522"/>
                    </a:ext>
                  </a:extLst>
                </a:gridCol>
                <a:gridCol w="370332">
                  <a:extLst>
                    <a:ext uri="{9D8B030D-6E8A-4147-A177-3AD203B41FA5}">
                      <a16:colId xmlns:a16="http://schemas.microsoft.com/office/drawing/2014/main" val="176210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69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242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4402317"/>
                  </a:ext>
                </a:extLst>
              </a:tr>
            </a:tbl>
          </a:graphicData>
        </a:graphic>
      </p:graphicFrame>
      <p:sp>
        <p:nvSpPr>
          <p:cNvPr id="4" name="Text Placeholder 3">
            <a:extLst>
              <a:ext uri="{FF2B5EF4-FFF2-40B4-BE49-F238E27FC236}">
                <a16:creationId xmlns:a16="http://schemas.microsoft.com/office/drawing/2014/main" id="{78BAECD0-88FE-4EF3-9798-CA8B9D61B6C6}"/>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013565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A84A-8D11-462E-BAB0-BA3C88D73318}"/>
              </a:ext>
            </a:extLst>
          </p:cNvPr>
          <p:cNvSpPr>
            <a:spLocks noGrp="1"/>
          </p:cNvSpPr>
          <p:nvPr>
            <p:ph type="title"/>
          </p:nvPr>
        </p:nvSpPr>
        <p:spPr/>
        <p:txBody>
          <a:bodyPr/>
          <a:lstStyle/>
          <a:p>
            <a:r>
              <a:rPr lang="en-US"/>
              <a:t>Facebook Own Posts Table  | TGP The Generics Pharmacy - 6 of 14</a:t>
            </a:r>
          </a:p>
        </p:txBody>
      </p:sp>
      <p:graphicFrame>
        <p:nvGraphicFramePr>
          <p:cNvPr id="5" name="Table Placeholder 4">
            <a:extLst>
              <a:ext uri="{FF2B5EF4-FFF2-40B4-BE49-F238E27FC236}">
                <a16:creationId xmlns:a16="http://schemas.microsoft.com/office/drawing/2014/main" id="{15D5625A-D1CA-4D28-AFBE-45D236E0BB72}"/>
              </a:ext>
            </a:extLst>
          </p:cNvPr>
          <p:cNvGraphicFramePr>
            <a:graphicFrameLocks noGrp="1"/>
          </p:cNvGraphicFramePr>
          <p:nvPr>
            <p:ph type="tbl" sz="quarter" idx="13"/>
            <p:extLst>
              <p:ext uri="{D42A27DB-BD31-4B8C-83A1-F6EECF244321}">
                <p14:modId xmlns:p14="http://schemas.microsoft.com/office/powerpoint/2010/main" val="46470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4092584"/>
                    </a:ext>
                  </a:extLst>
                </a:gridCol>
                <a:gridCol w="370332">
                  <a:extLst>
                    <a:ext uri="{9D8B030D-6E8A-4147-A177-3AD203B41FA5}">
                      <a16:colId xmlns:a16="http://schemas.microsoft.com/office/drawing/2014/main" val="4269760384"/>
                    </a:ext>
                  </a:extLst>
                </a:gridCol>
                <a:gridCol w="370332">
                  <a:extLst>
                    <a:ext uri="{9D8B030D-6E8A-4147-A177-3AD203B41FA5}">
                      <a16:colId xmlns:a16="http://schemas.microsoft.com/office/drawing/2014/main" val="136574929"/>
                    </a:ext>
                  </a:extLst>
                </a:gridCol>
                <a:gridCol w="370332">
                  <a:extLst>
                    <a:ext uri="{9D8B030D-6E8A-4147-A177-3AD203B41FA5}">
                      <a16:colId xmlns:a16="http://schemas.microsoft.com/office/drawing/2014/main" val="2903847907"/>
                    </a:ext>
                  </a:extLst>
                </a:gridCol>
                <a:gridCol w="329184">
                  <a:extLst>
                    <a:ext uri="{9D8B030D-6E8A-4147-A177-3AD203B41FA5}">
                      <a16:colId xmlns:a16="http://schemas.microsoft.com/office/drawing/2014/main" val="1394690604"/>
                    </a:ext>
                  </a:extLst>
                </a:gridCol>
                <a:gridCol w="329184">
                  <a:extLst>
                    <a:ext uri="{9D8B030D-6E8A-4147-A177-3AD203B41FA5}">
                      <a16:colId xmlns:a16="http://schemas.microsoft.com/office/drawing/2014/main" val="3958868617"/>
                    </a:ext>
                  </a:extLst>
                </a:gridCol>
                <a:gridCol w="329184">
                  <a:extLst>
                    <a:ext uri="{9D8B030D-6E8A-4147-A177-3AD203B41FA5}">
                      <a16:colId xmlns:a16="http://schemas.microsoft.com/office/drawing/2014/main" val="2125540708"/>
                    </a:ext>
                  </a:extLst>
                </a:gridCol>
                <a:gridCol w="329184">
                  <a:extLst>
                    <a:ext uri="{9D8B030D-6E8A-4147-A177-3AD203B41FA5}">
                      <a16:colId xmlns:a16="http://schemas.microsoft.com/office/drawing/2014/main" val="4108497491"/>
                    </a:ext>
                  </a:extLst>
                </a:gridCol>
                <a:gridCol w="329184">
                  <a:extLst>
                    <a:ext uri="{9D8B030D-6E8A-4147-A177-3AD203B41FA5}">
                      <a16:colId xmlns:a16="http://schemas.microsoft.com/office/drawing/2014/main" val="3628856686"/>
                    </a:ext>
                  </a:extLst>
                </a:gridCol>
                <a:gridCol w="329184">
                  <a:extLst>
                    <a:ext uri="{9D8B030D-6E8A-4147-A177-3AD203B41FA5}">
                      <a16:colId xmlns:a16="http://schemas.microsoft.com/office/drawing/2014/main" val="4006378135"/>
                    </a:ext>
                  </a:extLst>
                </a:gridCol>
                <a:gridCol w="329184">
                  <a:extLst>
                    <a:ext uri="{9D8B030D-6E8A-4147-A177-3AD203B41FA5}">
                      <a16:colId xmlns:a16="http://schemas.microsoft.com/office/drawing/2014/main" val="884354604"/>
                    </a:ext>
                  </a:extLst>
                </a:gridCol>
                <a:gridCol w="329184">
                  <a:extLst>
                    <a:ext uri="{9D8B030D-6E8A-4147-A177-3AD203B41FA5}">
                      <a16:colId xmlns:a16="http://schemas.microsoft.com/office/drawing/2014/main" val="3440412796"/>
                    </a:ext>
                  </a:extLst>
                </a:gridCol>
                <a:gridCol w="329184">
                  <a:extLst>
                    <a:ext uri="{9D8B030D-6E8A-4147-A177-3AD203B41FA5}">
                      <a16:colId xmlns:a16="http://schemas.microsoft.com/office/drawing/2014/main" val="3570295301"/>
                    </a:ext>
                  </a:extLst>
                </a:gridCol>
                <a:gridCol w="370332">
                  <a:extLst>
                    <a:ext uri="{9D8B030D-6E8A-4147-A177-3AD203B41FA5}">
                      <a16:colId xmlns:a16="http://schemas.microsoft.com/office/drawing/2014/main" val="2567356559"/>
                    </a:ext>
                  </a:extLst>
                </a:gridCol>
                <a:gridCol w="370332">
                  <a:extLst>
                    <a:ext uri="{9D8B030D-6E8A-4147-A177-3AD203B41FA5}">
                      <a16:colId xmlns:a16="http://schemas.microsoft.com/office/drawing/2014/main" val="2742570926"/>
                    </a:ext>
                  </a:extLst>
                </a:gridCol>
                <a:gridCol w="329184">
                  <a:extLst>
                    <a:ext uri="{9D8B030D-6E8A-4147-A177-3AD203B41FA5}">
                      <a16:colId xmlns:a16="http://schemas.microsoft.com/office/drawing/2014/main" val="4127156223"/>
                    </a:ext>
                  </a:extLst>
                </a:gridCol>
                <a:gridCol w="329184">
                  <a:extLst>
                    <a:ext uri="{9D8B030D-6E8A-4147-A177-3AD203B41FA5}">
                      <a16:colId xmlns:a16="http://schemas.microsoft.com/office/drawing/2014/main" val="1763244736"/>
                    </a:ext>
                  </a:extLst>
                </a:gridCol>
                <a:gridCol w="370332">
                  <a:extLst>
                    <a:ext uri="{9D8B030D-6E8A-4147-A177-3AD203B41FA5}">
                      <a16:colId xmlns:a16="http://schemas.microsoft.com/office/drawing/2014/main" val="108184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267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05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59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14:49:49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6057448"/>
                  </a:ext>
                </a:extLst>
              </a:tr>
            </a:tbl>
          </a:graphicData>
        </a:graphic>
      </p:graphicFrame>
      <p:sp>
        <p:nvSpPr>
          <p:cNvPr id="4" name="Text Placeholder 3">
            <a:extLst>
              <a:ext uri="{FF2B5EF4-FFF2-40B4-BE49-F238E27FC236}">
                <a16:creationId xmlns:a16="http://schemas.microsoft.com/office/drawing/2014/main" id="{8F08E22E-16B7-4BE4-8C5D-43B6B4F605DB}"/>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94595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6B5C9-9414-48EA-97FC-8C3DB6210265}"/>
              </a:ext>
            </a:extLst>
          </p:cNvPr>
          <p:cNvSpPr>
            <a:spLocks noGrp="1"/>
          </p:cNvSpPr>
          <p:nvPr>
            <p:ph type="title"/>
          </p:nvPr>
        </p:nvSpPr>
        <p:spPr/>
        <p:txBody>
          <a:bodyPr/>
          <a:lstStyle/>
          <a:p>
            <a:r>
              <a:rPr lang="en-US"/>
              <a:t>Facebook Own Posts Table  | TGP The Generics Pharmacy - 7 of 14</a:t>
            </a:r>
          </a:p>
        </p:txBody>
      </p:sp>
      <p:graphicFrame>
        <p:nvGraphicFramePr>
          <p:cNvPr id="5" name="Table Placeholder 4">
            <a:extLst>
              <a:ext uri="{FF2B5EF4-FFF2-40B4-BE49-F238E27FC236}">
                <a16:creationId xmlns:a16="http://schemas.microsoft.com/office/drawing/2014/main" id="{D78E7B76-64DE-46F5-96AE-428F0643DE3F}"/>
              </a:ext>
            </a:extLst>
          </p:cNvPr>
          <p:cNvGraphicFramePr>
            <a:graphicFrameLocks noGrp="1"/>
          </p:cNvGraphicFramePr>
          <p:nvPr>
            <p:ph type="tbl" sz="quarter" idx="13"/>
            <p:extLst>
              <p:ext uri="{D42A27DB-BD31-4B8C-83A1-F6EECF244321}">
                <p14:modId xmlns:p14="http://schemas.microsoft.com/office/powerpoint/2010/main" val="401299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55014816"/>
                    </a:ext>
                  </a:extLst>
                </a:gridCol>
                <a:gridCol w="370332">
                  <a:extLst>
                    <a:ext uri="{9D8B030D-6E8A-4147-A177-3AD203B41FA5}">
                      <a16:colId xmlns:a16="http://schemas.microsoft.com/office/drawing/2014/main" val="2306322850"/>
                    </a:ext>
                  </a:extLst>
                </a:gridCol>
                <a:gridCol w="370332">
                  <a:extLst>
                    <a:ext uri="{9D8B030D-6E8A-4147-A177-3AD203B41FA5}">
                      <a16:colId xmlns:a16="http://schemas.microsoft.com/office/drawing/2014/main" val="3766037333"/>
                    </a:ext>
                  </a:extLst>
                </a:gridCol>
                <a:gridCol w="370332">
                  <a:extLst>
                    <a:ext uri="{9D8B030D-6E8A-4147-A177-3AD203B41FA5}">
                      <a16:colId xmlns:a16="http://schemas.microsoft.com/office/drawing/2014/main" val="689798015"/>
                    </a:ext>
                  </a:extLst>
                </a:gridCol>
                <a:gridCol w="329184">
                  <a:extLst>
                    <a:ext uri="{9D8B030D-6E8A-4147-A177-3AD203B41FA5}">
                      <a16:colId xmlns:a16="http://schemas.microsoft.com/office/drawing/2014/main" val="1326546615"/>
                    </a:ext>
                  </a:extLst>
                </a:gridCol>
                <a:gridCol w="329184">
                  <a:extLst>
                    <a:ext uri="{9D8B030D-6E8A-4147-A177-3AD203B41FA5}">
                      <a16:colId xmlns:a16="http://schemas.microsoft.com/office/drawing/2014/main" val="1033821843"/>
                    </a:ext>
                  </a:extLst>
                </a:gridCol>
                <a:gridCol w="329184">
                  <a:extLst>
                    <a:ext uri="{9D8B030D-6E8A-4147-A177-3AD203B41FA5}">
                      <a16:colId xmlns:a16="http://schemas.microsoft.com/office/drawing/2014/main" val="954232200"/>
                    </a:ext>
                  </a:extLst>
                </a:gridCol>
                <a:gridCol w="329184">
                  <a:extLst>
                    <a:ext uri="{9D8B030D-6E8A-4147-A177-3AD203B41FA5}">
                      <a16:colId xmlns:a16="http://schemas.microsoft.com/office/drawing/2014/main" val="2651875109"/>
                    </a:ext>
                  </a:extLst>
                </a:gridCol>
                <a:gridCol w="329184">
                  <a:extLst>
                    <a:ext uri="{9D8B030D-6E8A-4147-A177-3AD203B41FA5}">
                      <a16:colId xmlns:a16="http://schemas.microsoft.com/office/drawing/2014/main" val="2421536354"/>
                    </a:ext>
                  </a:extLst>
                </a:gridCol>
                <a:gridCol w="329184">
                  <a:extLst>
                    <a:ext uri="{9D8B030D-6E8A-4147-A177-3AD203B41FA5}">
                      <a16:colId xmlns:a16="http://schemas.microsoft.com/office/drawing/2014/main" val="1037823822"/>
                    </a:ext>
                  </a:extLst>
                </a:gridCol>
                <a:gridCol w="329184">
                  <a:extLst>
                    <a:ext uri="{9D8B030D-6E8A-4147-A177-3AD203B41FA5}">
                      <a16:colId xmlns:a16="http://schemas.microsoft.com/office/drawing/2014/main" val="3024224469"/>
                    </a:ext>
                  </a:extLst>
                </a:gridCol>
                <a:gridCol w="329184">
                  <a:extLst>
                    <a:ext uri="{9D8B030D-6E8A-4147-A177-3AD203B41FA5}">
                      <a16:colId xmlns:a16="http://schemas.microsoft.com/office/drawing/2014/main" val="2592271409"/>
                    </a:ext>
                  </a:extLst>
                </a:gridCol>
                <a:gridCol w="329184">
                  <a:extLst>
                    <a:ext uri="{9D8B030D-6E8A-4147-A177-3AD203B41FA5}">
                      <a16:colId xmlns:a16="http://schemas.microsoft.com/office/drawing/2014/main" val="3534821660"/>
                    </a:ext>
                  </a:extLst>
                </a:gridCol>
                <a:gridCol w="370332">
                  <a:extLst>
                    <a:ext uri="{9D8B030D-6E8A-4147-A177-3AD203B41FA5}">
                      <a16:colId xmlns:a16="http://schemas.microsoft.com/office/drawing/2014/main" val="197017889"/>
                    </a:ext>
                  </a:extLst>
                </a:gridCol>
                <a:gridCol w="370332">
                  <a:extLst>
                    <a:ext uri="{9D8B030D-6E8A-4147-A177-3AD203B41FA5}">
                      <a16:colId xmlns:a16="http://schemas.microsoft.com/office/drawing/2014/main" val="87923500"/>
                    </a:ext>
                  </a:extLst>
                </a:gridCol>
                <a:gridCol w="329184">
                  <a:extLst>
                    <a:ext uri="{9D8B030D-6E8A-4147-A177-3AD203B41FA5}">
                      <a16:colId xmlns:a16="http://schemas.microsoft.com/office/drawing/2014/main" val="332414819"/>
                    </a:ext>
                  </a:extLst>
                </a:gridCol>
                <a:gridCol w="329184">
                  <a:extLst>
                    <a:ext uri="{9D8B030D-6E8A-4147-A177-3AD203B41FA5}">
                      <a16:colId xmlns:a16="http://schemas.microsoft.com/office/drawing/2014/main" val="2281449940"/>
                    </a:ext>
                  </a:extLst>
                </a:gridCol>
                <a:gridCol w="370332">
                  <a:extLst>
                    <a:ext uri="{9D8B030D-6E8A-4147-A177-3AD203B41FA5}">
                      <a16:colId xmlns:a16="http://schemas.microsoft.com/office/drawing/2014/main" val="1871808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334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- 2018-06-09 09:29:29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Lucena City Government Complex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059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- 2018-06-07 17:44:54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5974714"/>
                  </a:ext>
                </a:extLst>
              </a:tr>
            </a:tbl>
          </a:graphicData>
        </a:graphic>
      </p:graphicFrame>
      <p:sp>
        <p:nvSpPr>
          <p:cNvPr id="4" name="Text Placeholder 3">
            <a:extLst>
              <a:ext uri="{FF2B5EF4-FFF2-40B4-BE49-F238E27FC236}">
                <a16:creationId xmlns:a16="http://schemas.microsoft.com/office/drawing/2014/main" id="{5F038BA2-7001-498E-AC82-7CC170793CA6}"/>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919728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B62D7-753B-4C3F-B7C5-3B13D3DD3BD5}"/>
              </a:ext>
            </a:extLst>
          </p:cNvPr>
          <p:cNvSpPr>
            <a:spLocks noGrp="1"/>
          </p:cNvSpPr>
          <p:nvPr>
            <p:ph type="title"/>
          </p:nvPr>
        </p:nvSpPr>
        <p:spPr/>
        <p:txBody>
          <a:bodyPr/>
          <a:lstStyle/>
          <a:p>
            <a:r>
              <a:rPr lang="en-US"/>
              <a:t>Facebook Own Posts Table  | TGP The Generics Pharmacy - 8 of 14</a:t>
            </a:r>
          </a:p>
        </p:txBody>
      </p:sp>
      <p:graphicFrame>
        <p:nvGraphicFramePr>
          <p:cNvPr id="5" name="Table Placeholder 4">
            <a:extLst>
              <a:ext uri="{FF2B5EF4-FFF2-40B4-BE49-F238E27FC236}">
                <a16:creationId xmlns:a16="http://schemas.microsoft.com/office/drawing/2014/main" id="{70555C1A-0154-44A1-9556-38368CAD75E8}"/>
              </a:ext>
            </a:extLst>
          </p:cNvPr>
          <p:cNvGraphicFramePr>
            <a:graphicFrameLocks noGrp="1"/>
          </p:cNvGraphicFramePr>
          <p:nvPr>
            <p:ph type="tbl" sz="quarter" idx="13"/>
            <p:extLst>
              <p:ext uri="{D42A27DB-BD31-4B8C-83A1-F6EECF244321}">
                <p14:modId xmlns:p14="http://schemas.microsoft.com/office/powerpoint/2010/main" val="705835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5648797"/>
                    </a:ext>
                  </a:extLst>
                </a:gridCol>
                <a:gridCol w="370332">
                  <a:extLst>
                    <a:ext uri="{9D8B030D-6E8A-4147-A177-3AD203B41FA5}">
                      <a16:colId xmlns:a16="http://schemas.microsoft.com/office/drawing/2014/main" val="144701069"/>
                    </a:ext>
                  </a:extLst>
                </a:gridCol>
                <a:gridCol w="370332">
                  <a:extLst>
                    <a:ext uri="{9D8B030D-6E8A-4147-A177-3AD203B41FA5}">
                      <a16:colId xmlns:a16="http://schemas.microsoft.com/office/drawing/2014/main" val="1168607578"/>
                    </a:ext>
                  </a:extLst>
                </a:gridCol>
                <a:gridCol w="370332">
                  <a:extLst>
                    <a:ext uri="{9D8B030D-6E8A-4147-A177-3AD203B41FA5}">
                      <a16:colId xmlns:a16="http://schemas.microsoft.com/office/drawing/2014/main" val="4166889549"/>
                    </a:ext>
                  </a:extLst>
                </a:gridCol>
                <a:gridCol w="329184">
                  <a:extLst>
                    <a:ext uri="{9D8B030D-6E8A-4147-A177-3AD203B41FA5}">
                      <a16:colId xmlns:a16="http://schemas.microsoft.com/office/drawing/2014/main" val="3586298887"/>
                    </a:ext>
                  </a:extLst>
                </a:gridCol>
                <a:gridCol w="329184">
                  <a:extLst>
                    <a:ext uri="{9D8B030D-6E8A-4147-A177-3AD203B41FA5}">
                      <a16:colId xmlns:a16="http://schemas.microsoft.com/office/drawing/2014/main" val="2467222410"/>
                    </a:ext>
                  </a:extLst>
                </a:gridCol>
                <a:gridCol w="329184">
                  <a:extLst>
                    <a:ext uri="{9D8B030D-6E8A-4147-A177-3AD203B41FA5}">
                      <a16:colId xmlns:a16="http://schemas.microsoft.com/office/drawing/2014/main" val="4017781842"/>
                    </a:ext>
                  </a:extLst>
                </a:gridCol>
                <a:gridCol w="329184">
                  <a:extLst>
                    <a:ext uri="{9D8B030D-6E8A-4147-A177-3AD203B41FA5}">
                      <a16:colId xmlns:a16="http://schemas.microsoft.com/office/drawing/2014/main" val="772336333"/>
                    </a:ext>
                  </a:extLst>
                </a:gridCol>
                <a:gridCol w="329184">
                  <a:extLst>
                    <a:ext uri="{9D8B030D-6E8A-4147-A177-3AD203B41FA5}">
                      <a16:colId xmlns:a16="http://schemas.microsoft.com/office/drawing/2014/main" val="3455279224"/>
                    </a:ext>
                  </a:extLst>
                </a:gridCol>
                <a:gridCol w="329184">
                  <a:extLst>
                    <a:ext uri="{9D8B030D-6E8A-4147-A177-3AD203B41FA5}">
                      <a16:colId xmlns:a16="http://schemas.microsoft.com/office/drawing/2014/main" val="2568457767"/>
                    </a:ext>
                  </a:extLst>
                </a:gridCol>
                <a:gridCol w="329184">
                  <a:extLst>
                    <a:ext uri="{9D8B030D-6E8A-4147-A177-3AD203B41FA5}">
                      <a16:colId xmlns:a16="http://schemas.microsoft.com/office/drawing/2014/main" val="834671370"/>
                    </a:ext>
                  </a:extLst>
                </a:gridCol>
                <a:gridCol w="329184">
                  <a:extLst>
                    <a:ext uri="{9D8B030D-6E8A-4147-A177-3AD203B41FA5}">
                      <a16:colId xmlns:a16="http://schemas.microsoft.com/office/drawing/2014/main" val="860797653"/>
                    </a:ext>
                  </a:extLst>
                </a:gridCol>
                <a:gridCol w="329184">
                  <a:extLst>
                    <a:ext uri="{9D8B030D-6E8A-4147-A177-3AD203B41FA5}">
                      <a16:colId xmlns:a16="http://schemas.microsoft.com/office/drawing/2014/main" val="2567900690"/>
                    </a:ext>
                  </a:extLst>
                </a:gridCol>
                <a:gridCol w="370332">
                  <a:extLst>
                    <a:ext uri="{9D8B030D-6E8A-4147-A177-3AD203B41FA5}">
                      <a16:colId xmlns:a16="http://schemas.microsoft.com/office/drawing/2014/main" val="545868839"/>
                    </a:ext>
                  </a:extLst>
                </a:gridCol>
                <a:gridCol w="370332">
                  <a:extLst>
                    <a:ext uri="{9D8B030D-6E8A-4147-A177-3AD203B41FA5}">
                      <a16:colId xmlns:a16="http://schemas.microsoft.com/office/drawing/2014/main" val="77787886"/>
                    </a:ext>
                  </a:extLst>
                </a:gridCol>
                <a:gridCol w="329184">
                  <a:extLst>
                    <a:ext uri="{9D8B030D-6E8A-4147-A177-3AD203B41FA5}">
                      <a16:colId xmlns:a16="http://schemas.microsoft.com/office/drawing/2014/main" val="2652559182"/>
                    </a:ext>
                  </a:extLst>
                </a:gridCol>
                <a:gridCol w="329184">
                  <a:extLst>
                    <a:ext uri="{9D8B030D-6E8A-4147-A177-3AD203B41FA5}">
                      <a16:colId xmlns:a16="http://schemas.microsoft.com/office/drawing/2014/main" val="1788882216"/>
                    </a:ext>
                  </a:extLst>
                </a:gridCol>
                <a:gridCol w="370332">
                  <a:extLst>
                    <a:ext uri="{9D8B030D-6E8A-4147-A177-3AD203B41FA5}">
                      <a16:colId xmlns:a16="http://schemas.microsoft.com/office/drawing/2014/main" val="60806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384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- 2018-06-06 12:00:01 </a:t>
                      </a:r>
                      <a:r>
                        <a:rPr kumimoji="0" lang="en-US" sz="1000" b="0" i="0" u="none" strike="noStrike" kern="1200" cap="none" spc="0" normalizeH="0" baseline="0" noProof="0">
                          <a:ln>
                            <a:noFill/>
                          </a:ln>
                          <a:solidFill>
                            <a:prstClr val="black"/>
                          </a:solidFill>
                          <a:effectLst/>
                          <a:uLnTx/>
                          <a:uFillTx/>
                          <a:latin typeface="+mn-lt"/>
                          <a:ea typeface="+mn-ea"/>
                          <a:cs typeface="+mn-cs"/>
                        </a:rPr>
                        <a:t> 
 The Philippines' King of RnB is live at Lucena City!
Hatid sa inyo ng TGP The Generics Pharmacy at ng Wish 107.5, samahan kami sa Hiling sa TGPagpagaling Concert sa June 9, 2018 (Saturday) at Lucena City Government Complex.
Concert starts at 5:00pm. Admission is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6305294"/>
                  </a:ext>
                </a:extLst>
              </a:tr>
            </a:tbl>
          </a:graphicData>
        </a:graphic>
      </p:graphicFrame>
      <p:sp>
        <p:nvSpPr>
          <p:cNvPr id="4" name="Text Placeholder 3">
            <a:extLst>
              <a:ext uri="{FF2B5EF4-FFF2-40B4-BE49-F238E27FC236}">
                <a16:creationId xmlns:a16="http://schemas.microsoft.com/office/drawing/2014/main" id="{AD901067-831B-484B-9AD2-0F369766DDF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981625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833A-0B5C-4BDE-A24A-C31BA4156A54}"/>
              </a:ext>
            </a:extLst>
          </p:cNvPr>
          <p:cNvSpPr>
            <a:spLocks noGrp="1"/>
          </p:cNvSpPr>
          <p:nvPr>
            <p:ph type="title"/>
          </p:nvPr>
        </p:nvSpPr>
        <p:spPr/>
        <p:txBody>
          <a:bodyPr/>
          <a:lstStyle/>
          <a:p>
            <a:r>
              <a:rPr lang="en-US"/>
              <a:t>Facebook Own Posts Table  | TGP The Generics Pharmacy - 9 of 14</a:t>
            </a:r>
          </a:p>
        </p:txBody>
      </p:sp>
      <p:graphicFrame>
        <p:nvGraphicFramePr>
          <p:cNvPr id="5" name="Table Placeholder 4">
            <a:extLst>
              <a:ext uri="{FF2B5EF4-FFF2-40B4-BE49-F238E27FC236}">
                <a16:creationId xmlns:a16="http://schemas.microsoft.com/office/drawing/2014/main" id="{2632C506-570F-49C3-BAC2-79858B0B4CBB}"/>
              </a:ext>
            </a:extLst>
          </p:cNvPr>
          <p:cNvGraphicFramePr>
            <a:graphicFrameLocks noGrp="1"/>
          </p:cNvGraphicFramePr>
          <p:nvPr>
            <p:ph type="tbl" sz="quarter" idx="13"/>
            <p:extLst>
              <p:ext uri="{D42A27DB-BD31-4B8C-83A1-F6EECF244321}">
                <p14:modId xmlns:p14="http://schemas.microsoft.com/office/powerpoint/2010/main" val="327412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5792150"/>
                    </a:ext>
                  </a:extLst>
                </a:gridCol>
                <a:gridCol w="370332">
                  <a:extLst>
                    <a:ext uri="{9D8B030D-6E8A-4147-A177-3AD203B41FA5}">
                      <a16:colId xmlns:a16="http://schemas.microsoft.com/office/drawing/2014/main" val="3691174098"/>
                    </a:ext>
                  </a:extLst>
                </a:gridCol>
                <a:gridCol w="370332">
                  <a:extLst>
                    <a:ext uri="{9D8B030D-6E8A-4147-A177-3AD203B41FA5}">
                      <a16:colId xmlns:a16="http://schemas.microsoft.com/office/drawing/2014/main" val="1465584275"/>
                    </a:ext>
                  </a:extLst>
                </a:gridCol>
                <a:gridCol w="370332">
                  <a:extLst>
                    <a:ext uri="{9D8B030D-6E8A-4147-A177-3AD203B41FA5}">
                      <a16:colId xmlns:a16="http://schemas.microsoft.com/office/drawing/2014/main" val="3075225589"/>
                    </a:ext>
                  </a:extLst>
                </a:gridCol>
                <a:gridCol w="329184">
                  <a:extLst>
                    <a:ext uri="{9D8B030D-6E8A-4147-A177-3AD203B41FA5}">
                      <a16:colId xmlns:a16="http://schemas.microsoft.com/office/drawing/2014/main" val="2376301406"/>
                    </a:ext>
                  </a:extLst>
                </a:gridCol>
                <a:gridCol w="329184">
                  <a:extLst>
                    <a:ext uri="{9D8B030D-6E8A-4147-A177-3AD203B41FA5}">
                      <a16:colId xmlns:a16="http://schemas.microsoft.com/office/drawing/2014/main" val="585090937"/>
                    </a:ext>
                  </a:extLst>
                </a:gridCol>
                <a:gridCol w="329184">
                  <a:extLst>
                    <a:ext uri="{9D8B030D-6E8A-4147-A177-3AD203B41FA5}">
                      <a16:colId xmlns:a16="http://schemas.microsoft.com/office/drawing/2014/main" val="2328123492"/>
                    </a:ext>
                  </a:extLst>
                </a:gridCol>
                <a:gridCol w="329184">
                  <a:extLst>
                    <a:ext uri="{9D8B030D-6E8A-4147-A177-3AD203B41FA5}">
                      <a16:colId xmlns:a16="http://schemas.microsoft.com/office/drawing/2014/main" val="4280243873"/>
                    </a:ext>
                  </a:extLst>
                </a:gridCol>
                <a:gridCol w="329184">
                  <a:extLst>
                    <a:ext uri="{9D8B030D-6E8A-4147-A177-3AD203B41FA5}">
                      <a16:colId xmlns:a16="http://schemas.microsoft.com/office/drawing/2014/main" val="1717198244"/>
                    </a:ext>
                  </a:extLst>
                </a:gridCol>
                <a:gridCol w="329184">
                  <a:extLst>
                    <a:ext uri="{9D8B030D-6E8A-4147-A177-3AD203B41FA5}">
                      <a16:colId xmlns:a16="http://schemas.microsoft.com/office/drawing/2014/main" val="606541667"/>
                    </a:ext>
                  </a:extLst>
                </a:gridCol>
                <a:gridCol w="329184">
                  <a:extLst>
                    <a:ext uri="{9D8B030D-6E8A-4147-A177-3AD203B41FA5}">
                      <a16:colId xmlns:a16="http://schemas.microsoft.com/office/drawing/2014/main" val="1796779928"/>
                    </a:ext>
                  </a:extLst>
                </a:gridCol>
                <a:gridCol w="329184">
                  <a:extLst>
                    <a:ext uri="{9D8B030D-6E8A-4147-A177-3AD203B41FA5}">
                      <a16:colId xmlns:a16="http://schemas.microsoft.com/office/drawing/2014/main" val="3922450933"/>
                    </a:ext>
                  </a:extLst>
                </a:gridCol>
                <a:gridCol w="329184">
                  <a:extLst>
                    <a:ext uri="{9D8B030D-6E8A-4147-A177-3AD203B41FA5}">
                      <a16:colId xmlns:a16="http://schemas.microsoft.com/office/drawing/2014/main" val="3441685529"/>
                    </a:ext>
                  </a:extLst>
                </a:gridCol>
                <a:gridCol w="370332">
                  <a:extLst>
                    <a:ext uri="{9D8B030D-6E8A-4147-A177-3AD203B41FA5}">
                      <a16:colId xmlns:a16="http://schemas.microsoft.com/office/drawing/2014/main" val="614682480"/>
                    </a:ext>
                  </a:extLst>
                </a:gridCol>
                <a:gridCol w="370332">
                  <a:extLst>
                    <a:ext uri="{9D8B030D-6E8A-4147-A177-3AD203B41FA5}">
                      <a16:colId xmlns:a16="http://schemas.microsoft.com/office/drawing/2014/main" val="2618649008"/>
                    </a:ext>
                  </a:extLst>
                </a:gridCol>
                <a:gridCol w="329184">
                  <a:extLst>
                    <a:ext uri="{9D8B030D-6E8A-4147-A177-3AD203B41FA5}">
                      <a16:colId xmlns:a16="http://schemas.microsoft.com/office/drawing/2014/main" val="3868215534"/>
                    </a:ext>
                  </a:extLst>
                </a:gridCol>
                <a:gridCol w="329184">
                  <a:extLst>
                    <a:ext uri="{9D8B030D-6E8A-4147-A177-3AD203B41FA5}">
                      <a16:colId xmlns:a16="http://schemas.microsoft.com/office/drawing/2014/main" val="2382017316"/>
                    </a:ext>
                  </a:extLst>
                </a:gridCol>
                <a:gridCol w="370332">
                  <a:extLst>
                    <a:ext uri="{9D8B030D-6E8A-4147-A177-3AD203B41FA5}">
                      <a16:colId xmlns:a16="http://schemas.microsoft.com/office/drawing/2014/main" val="323381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013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- 2018-06-03 10:00:00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906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11:46:48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5116678"/>
                  </a:ext>
                </a:extLst>
              </a:tr>
            </a:tbl>
          </a:graphicData>
        </a:graphic>
      </p:graphicFrame>
      <p:sp>
        <p:nvSpPr>
          <p:cNvPr id="4" name="Text Placeholder 3">
            <a:extLst>
              <a:ext uri="{FF2B5EF4-FFF2-40B4-BE49-F238E27FC236}">
                <a16:creationId xmlns:a16="http://schemas.microsoft.com/office/drawing/2014/main" id="{880E2DB0-07B7-4954-8684-4675C11E0C67}"/>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623513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47880-1F68-4D0E-83FB-CC4B47D77DBD}"/>
              </a:ext>
            </a:extLst>
          </p:cNvPr>
          <p:cNvSpPr>
            <a:spLocks noGrp="1"/>
          </p:cNvSpPr>
          <p:nvPr>
            <p:ph type="title"/>
          </p:nvPr>
        </p:nvSpPr>
        <p:spPr/>
        <p:txBody>
          <a:bodyPr/>
          <a:lstStyle/>
          <a:p>
            <a:r>
              <a:rPr lang="en-US"/>
              <a:t>Facebook Own Posts Table  | TGP The Generics Pharmacy - 10 of 14</a:t>
            </a:r>
          </a:p>
        </p:txBody>
      </p:sp>
      <p:graphicFrame>
        <p:nvGraphicFramePr>
          <p:cNvPr id="5" name="Table Placeholder 4">
            <a:extLst>
              <a:ext uri="{FF2B5EF4-FFF2-40B4-BE49-F238E27FC236}">
                <a16:creationId xmlns:a16="http://schemas.microsoft.com/office/drawing/2014/main" id="{901F6193-6B3B-4762-BA4C-8234244E38E5}"/>
              </a:ext>
            </a:extLst>
          </p:cNvPr>
          <p:cNvGraphicFramePr>
            <a:graphicFrameLocks noGrp="1"/>
          </p:cNvGraphicFramePr>
          <p:nvPr>
            <p:ph type="tbl" sz="quarter" idx="13"/>
            <p:extLst>
              <p:ext uri="{D42A27DB-BD31-4B8C-83A1-F6EECF244321}">
                <p14:modId xmlns:p14="http://schemas.microsoft.com/office/powerpoint/2010/main" val="393642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623972"/>
                    </a:ext>
                  </a:extLst>
                </a:gridCol>
                <a:gridCol w="370332">
                  <a:extLst>
                    <a:ext uri="{9D8B030D-6E8A-4147-A177-3AD203B41FA5}">
                      <a16:colId xmlns:a16="http://schemas.microsoft.com/office/drawing/2014/main" val="3789906380"/>
                    </a:ext>
                  </a:extLst>
                </a:gridCol>
                <a:gridCol w="370332">
                  <a:extLst>
                    <a:ext uri="{9D8B030D-6E8A-4147-A177-3AD203B41FA5}">
                      <a16:colId xmlns:a16="http://schemas.microsoft.com/office/drawing/2014/main" val="3008014709"/>
                    </a:ext>
                  </a:extLst>
                </a:gridCol>
                <a:gridCol w="370332">
                  <a:extLst>
                    <a:ext uri="{9D8B030D-6E8A-4147-A177-3AD203B41FA5}">
                      <a16:colId xmlns:a16="http://schemas.microsoft.com/office/drawing/2014/main" val="44349800"/>
                    </a:ext>
                  </a:extLst>
                </a:gridCol>
                <a:gridCol w="329184">
                  <a:extLst>
                    <a:ext uri="{9D8B030D-6E8A-4147-A177-3AD203B41FA5}">
                      <a16:colId xmlns:a16="http://schemas.microsoft.com/office/drawing/2014/main" val="2456663318"/>
                    </a:ext>
                  </a:extLst>
                </a:gridCol>
                <a:gridCol w="329184">
                  <a:extLst>
                    <a:ext uri="{9D8B030D-6E8A-4147-A177-3AD203B41FA5}">
                      <a16:colId xmlns:a16="http://schemas.microsoft.com/office/drawing/2014/main" val="2185483718"/>
                    </a:ext>
                  </a:extLst>
                </a:gridCol>
                <a:gridCol w="329184">
                  <a:extLst>
                    <a:ext uri="{9D8B030D-6E8A-4147-A177-3AD203B41FA5}">
                      <a16:colId xmlns:a16="http://schemas.microsoft.com/office/drawing/2014/main" val="1581911467"/>
                    </a:ext>
                  </a:extLst>
                </a:gridCol>
                <a:gridCol w="329184">
                  <a:extLst>
                    <a:ext uri="{9D8B030D-6E8A-4147-A177-3AD203B41FA5}">
                      <a16:colId xmlns:a16="http://schemas.microsoft.com/office/drawing/2014/main" val="3033148514"/>
                    </a:ext>
                  </a:extLst>
                </a:gridCol>
                <a:gridCol w="329184">
                  <a:extLst>
                    <a:ext uri="{9D8B030D-6E8A-4147-A177-3AD203B41FA5}">
                      <a16:colId xmlns:a16="http://schemas.microsoft.com/office/drawing/2014/main" val="2306454262"/>
                    </a:ext>
                  </a:extLst>
                </a:gridCol>
                <a:gridCol w="329184">
                  <a:extLst>
                    <a:ext uri="{9D8B030D-6E8A-4147-A177-3AD203B41FA5}">
                      <a16:colId xmlns:a16="http://schemas.microsoft.com/office/drawing/2014/main" val="975222724"/>
                    </a:ext>
                  </a:extLst>
                </a:gridCol>
                <a:gridCol w="329184">
                  <a:extLst>
                    <a:ext uri="{9D8B030D-6E8A-4147-A177-3AD203B41FA5}">
                      <a16:colId xmlns:a16="http://schemas.microsoft.com/office/drawing/2014/main" val="2411334144"/>
                    </a:ext>
                  </a:extLst>
                </a:gridCol>
                <a:gridCol w="329184">
                  <a:extLst>
                    <a:ext uri="{9D8B030D-6E8A-4147-A177-3AD203B41FA5}">
                      <a16:colId xmlns:a16="http://schemas.microsoft.com/office/drawing/2014/main" val="3499900497"/>
                    </a:ext>
                  </a:extLst>
                </a:gridCol>
                <a:gridCol w="329184">
                  <a:extLst>
                    <a:ext uri="{9D8B030D-6E8A-4147-A177-3AD203B41FA5}">
                      <a16:colId xmlns:a16="http://schemas.microsoft.com/office/drawing/2014/main" val="1941314157"/>
                    </a:ext>
                  </a:extLst>
                </a:gridCol>
                <a:gridCol w="370332">
                  <a:extLst>
                    <a:ext uri="{9D8B030D-6E8A-4147-A177-3AD203B41FA5}">
                      <a16:colId xmlns:a16="http://schemas.microsoft.com/office/drawing/2014/main" val="2264271209"/>
                    </a:ext>
                  </a:extLst>
                </a:gridCol>
                <a:gridCol w="370332">
                  <a:extLst>
                    <a:ext uri="{9D8B030D-6E8A-4147-A177-3AD203B41FA5}">
                      <a16:colId xmlns:a16="http://schemas.microsoft.com/office/drawing/2014/main" val="700336914"/>
                    </a:ext>
                  </a:extLst>
                </a:gridCol>
                <a:gridCol w="329184">
                  <a:extLst>
                    <a:ext uri="{9D8B030D-6E8A-4147-A177-3AD203B41FA5}">
                      <a16:colId xmlns:a16="http://schemas.microsoft.com/office/drawing/2014/main" val="1433551444"/>
                    </a:ext>
                  </a:extLst>
                </a:gridCol>
                <a:gridCol w="329184">
                  <a:extLst>
                    <a:ext uri="{9D8B030D-6E8A-4147-A177-3AD203B41FA5}">
                      <a16:colId xmlns:a16="http://schemas.microsoft.com/office/drawing/2014/main" val="2249280517"/>
                    </a:ext>
                  </a:extLst>
                </a:gridCol>
                <a:gridCol w="370332">
                  <a:extLst>
                    <a:ext uri="{9D8B030D-6E8A-4147-A177-3AD203B41FA5}">
                      <a16:colId xmlns:a16="http://schemas.microsoft.com/office/drawing/2014/main" val="172613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90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10:30:04 </a:t>
                      </a:r>
                      <a:r>
                        <a:rPr kumimoji="0" lang="en-US" sz="1000" b="0" i="0" u="none" strike="noStrike" kern="1200" cap="none" spc="0" normalizeH="0" baseline="0" noProof="0">
                          <a:ln>
                            <a:noFill/>
                          </a:ln>
                          <a:solidFill>
                            <a:prstClr val="black"/>
                          </a:solidFill>
                          <a:effectLst/>
                          <a:uLnTx/>
                          <a:uFillTx/>
                          <a:latin typeface="+mn-lt"/>
                          <a:ea typeface="+mn-ea"/>
                          <a:cs typeface="+mn-cs"/>
                        </a:rPr>
                        <a:t> 
 TGP brings to the community of Ormoc, “The City of Beautiful People” a medical mission for the Ormocanos and entertainment by the Ormocanos. #ByhengTGPagpagaling with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556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09:38:13 </a:t>
                      </a:r>
                      <a:r>
                        <a:rPr kumimoji="0" lang="en-US" sz="1000" b="0" i="0" u="none" strike="noStrike" kern="1200" cap="none" spc="0" normalizeH="0" baseline="0" noProof="0">
                          <a:ln>
                            <a:noFill/>
                          </a:ln>
                          <a:solidFill>
                            <a:prstClr val="black"/>
                          </a:solidFill>
                          <a:effectLst/>
                          <a:uLnTx/>
                          <a:uFillTx/>
                          <a:latin typeface="+mn-lt"/>
                          <a:ea typeface="+mn-ea"/>
                          <a:cs typeface="+mn-cs"/>
                        </a:rPr>
                        <a:t> 
 Abangan mamaya ang Digiz Band sa Hilig sa TGPagpagaling concert! Magpunta lamang sa Ormoc City Superdome ngayong hapon, 5:00pm.
Maaring panoorin LIVE through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4283100"/>
                  </a:ext>
                </a:extLst>
              </a:tr>
            </a:tbl>
          </a:graphicData>
        </a:graphic>
      </p:graphicFrame>
      <p:sp>
        <p:nvSpPr>
          <p:cNvPr id="4" name="Text Placeholder 3">
            <a:extLst>
              <a:ext uri="{FF2B5EF4-FFF2-40B4-BE49-F238E27FC236}">
                <a16:creationId xmlns:a16="http://schemas.microsoft.com/office/drawing/2014/main" id="{A4EFBBE8-3371-4DC1-B036-E4AC38DA98E7}"/>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616281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B466-62C2-49E6-8CA8-6BBC87BDFA34}"/>
              </a:ext>
            </a:extLst>
          </p:cNvPr>
          <p:cNvSpPr>
            <a:spLocks noGrp="1"/>
          </p:cNvSpPr>
          <p:nvPr>
            <p:ph type="title"/>
          </p:nvPr>
        </p:nvSpPr>
        <p:spPr/>
        <p:txBody>
          <a:bodyPr/>
          <a:lstStyle/>
          <a:p>
            <a:r>
              <a:rPr lang="en-US"/>
              <a:t>Facebook Own Posts Table  | TGP The Generics Pharmacy - 11 of 14</a:t>
            </a:r>
          </a:p>
        </p:txBody>
      </p:sp>
      <p:graphicFrame>
        <p:nvGraphicFramePr>
          <p:cNvPr id="5" name="Table Placeholder 4">
            <a:extLst>
              <a:ext uri="{FF2B5EF4-FFF2-40B4-BE49-F238E27FC236}">
                <a16:creationId xmlns:a16="http://schemas.microsoft.com/office/drawing/2014/main" id="{1D6E08A8-289D-48E7-A977-BF2B73D83966}"/>
              </a:ext>
            </a:extLst>
          </p:cNvPr>
          <p:cNvGraphicFramePr>
            <a:graphicFrameLocks noGrp="1"/>
          </p:cNvGraphicFramePr>
          <p:nvPr>
            <p:ph type="tbl" sz="quarter" idx="13"/>
            <p:extLst>
              <p:ext uri="{D42A27DB-BD31-4B8C-83A1-F6EECF244321}">
                <p14:modId xmlns:p14="http://schemas.microsoft.com/office/powerpoint/2010/main" val="195329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7240971"/>
                    </a:ext>
                  </a:extLst>
                </a:gridCol>
                <a:gridCol w="370332">
                  <a:extLst>
                    <a:ext uri="{9D8B030D-6E8A-4147-A177-3AD203B41FA5}">
                      <a16:colId xmlns:a16="http://schemas.microsoft.com/office/drawing/2014/main" val="1352823665"/>
                    </a:ext>
                  </a:extLst>
                </a:gridCol>
                <a:gridCol w="370332">
                  <a:extLst>
                    <a:ext uri="{9D8B030D-6E8A-4147-A177-3AD203B41FA5}">
                      <a16:colId xmlns:a16="http://schemas.microsoft.com/office/drawing/2014/main" val="1557871201"/>
                    </a:ext>
                  </a:extLst>
                </a:gridCol>
                <a:gridCol w="370332">
                  <a:extLst>
                    <a:ext uri="{9D8B030D-6E8A-4147-A177-3AD203B41FA5}">
                      <a16:colId xmlns:a16="http://schemas.microsoft.com/office/drawing/2014/main" val="2123912972"/>
                    </a:ext>
                  </a:extLst>
                </a:gridCol>
                <a:gridCol w="329184">
                  <a:extLst>
                    <a:ext uri="{9D8B030D-6E8A-4147-A177-3AD203B41FA5}">
                      <a16:colId xmlns:a16="http://schemas.microsoft.com/office/drawing/2014/main" val="3790945490"/>
                    </a:ext>
                  </a:extLst>
                </a:gridCol>
                <a:gridCol w="329184">
                  <a:extLst>
                    <a:ext uri="{9D8B030D-6E8A-4147-A177-3AD203B41FA5}">
                      <a16:colId xmlns:a16="http://schemas.microsoft.com/office/drawing/2014/main" val="3860635784"/>
                    </a:ext>
                  </a:extLst>
                </a:gridCol>
                <a:gridCol w="329184">
                  <a:extLst>
                    <a:ext uri="{9D8B030D-6E8A-4147-A177-3AD203B41FA5}">
                      <a16:colId xmlns:a16="http://schemas.microsoft.com/office/drawing/2014/main" val="2383992796"/>
                    </a:ext>
                  </a:extLst>
                </a:gridCol>
                <a:gridCol w="329184">
                  <a:extLst>
                    <a:ext uri="{9D8B030D-6E8A-4147-A177-3AD203B41FA5}">
                      <a16:colId xmlns:a16="http://schemas.microsoft.com/office/drawing/2014/main" val="3003781473"/>
                    </a:ext>
                  </a:extLst>
                </a:gridCol>
                <a:gridCol w="329184">
                  <a:extLst>
                    <a:ext uri="{9D8B030D-6E8A-4147-A177-3AD203B41FA5}">
                      <a16:colId xmlns:a16="http://schemas.microsoft.com/office/drawing/2014/main" val="4010842751"/>
                    </a:ext>
                  </a:extLst>
                </a:gridCol>
                <a:gridCol w="329184">
                  <a:extLst>
                    <a:ext uri="{9D8B030D-6E8A-4147-A177-3AD203B41FA5}">
                      <a16:colId xmlns:a16="http://schemas.microsoft.com/office/drawing/2014/main" val="1825791734"/>
                    </a:ext>
                  </a:extLst>
                </a:gridCol>
                <a:gridCol w="329184">
                  <a:extLst>
                    <a:ext uri="{9D8B030D-6E8A-4147-A177-3AD203B41FA5}">
                      <a16:colId xmlns:a16="http://schemas.microsoft.com/office/drawing/2014/main" val="675063343"/>
                    </a:ext>
                  </a:extLst>
                </a:gridCol>
                <a:gridCol w="329184">
                  <a:extLst>
                    <a:ext uri="{9D8B030D-6E8A-4147-A177-3AD203B41FA5}">
                      <a16:colId xmlns:a16="http://schemas.microsoft.com/office/drawing/2014/main" val="554389533"/>
                    </a:ext>
                  </a:extLst>
                </a:gridCol>
                <a:gridCol w="329184">
                  <a:extLst>
                    <a:ext uri="{9D8B030D-6E8A-4147-A177-3AD203B41FA5}">
                      <a16:colId xmlns:a16="http://schemas.microsoft.com/office/drawing/2014/main" val="1408775077"/>
                    </a:ext>
                  </a:extLst>
                </a:gridCol>
                <a:gridCol w="370332">
                  <a:extLst>
                    <a:ext uri="{9D8B030D-6E8A-4147-A177-3AD203B41FA5}">
                      <a16:colId xmlns:a16="http://schemas.microsoft.com/office/drawing/2014/main" val="1699453748"/>
                    </a:ext>
                  </a:extLst>
                </a:gridCol>
                <a:gridCol w="370332">
                  <a:extLst>
                    <a:ext uri="{9D8B030D-6E8A-4147-A177-3AD203B41FA5}">
                      <a16:colId xmlns:a16="http://schemas.microsoft.com/office/drawing/2014/main" val="1303650590"/>
                    </a:ext>
                  </a:extLst>
                </a:gridCol>
                <a:gridCol w="329184">
                  <a:extLst>
                    <a:ext uri="{9D8B030D-6E8A-4147-A177-3AD203B41FA5}">
                      <a16:colId xmlns:a16="http://schemas.microsoft.com/office/drawing/2014/main" val="3098459407"/>
                    </a:ext>
                  </a:extLst>
                </a:gridCol>
                <a:gridCol w="329184">
                  <a:extLst>
                    <a:ext uri="{9D8B030D-6E8A-4147-A177-3AD203B41FA5}">
                      <a16:colId xmlns:a16="http://schemas.microsoft.com/office/drawing/2014/main" val="148085027"/>
                    </a:ext>
                  </a:extLst>
                </a:gridCol>
                <a:gridCol w="370332">
                  <a:extLst>
                    <a:ext uri="{9D8B030D-6E8A-4147-A177-3AD203B41FA5}">
                      <a16:colId xmlns:a16="http://schemas.microsoft.com/office/drawing/2014/main" val="425869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337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09:32:32 </a:t>
                      </a:r>
                      <a:r>
                        <a:rPr kumimoji="0" lang="en-US" sz="1000" b="0" i="0" u="none" strike="noStrike" kern="1200" cap="none" spc="0" normalizeH="0" baseline="0" noProof="0">
                          <a:ln>
                            <a:noFill/>
                          </a:ln>
                          <a:solidFill>
                            <a:prstClr val="black"/>
                          </a:solidFill>
                          <a:effectLst/>
                          <a:uLnTx/>
                          <a:uFillTx/>
                          <a:latin typeface="+mn-lt"/>
                          <a:ea typeface="+mn-ea"/>
                          <a:cs typeface="+mn-cs"/>
                        </a:rPr>
                        <a:t> 
 Opening address nang Biyaheng TGPagpagaling Medical Mission + WishbBus sa Ormoc City Superdome.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801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09:21:06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Ormoc City Superdome! Nandito na ang Byaheng TGPagpagaling.
Samahan kami ngayon sa TGP Medical Mission + WishBus. Abangan mamaya ang Hiling sa TGPagpagaling concert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7176711"/>
                  </a:ext>
                </a:extLst>
              </a:tr>
            </a:tbl>
          </a:graphicData>
        </a:graphic>
      </p:graphicFrame>
      <p:sp>
        <p:nvSpPr>
          <p:cNvPr id="4" name="Text Placeholder 3">
            <a:extLst>
              <a:ext uri="{FF2B5EF4-FFF2-40B4-BE49-F238E27FC236}">
                <a16:creationId xmlns:a16="http://schemas.microsoft.com/office/drawing/2014/main" id="{54151F0F-CAA5-4414-BD23-E5F95FD95DC7}"/>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4130115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26912-A1D3-4B31-9474-D89D6F5B8669}"/>
              </a:ext>
            </a:extLst>
          </p:cNvPr>
          <p:cNvSpPr>
            <a:spLocks noGrp="1"/>
          </p:cNvSpPr>
          <p:nvPr>
            <p:ph type="title"/>
          </p:nvPr>
        </p:nvSpPr>
        <p:spPr/>
        <p:txBody>
          <a:bodyPr/>
          <a:lstStyle/>
          <a:p>
            <a:r>
              <a:rPr lang="en-US"/>
              <a:t>Facebook Own Posts Table  | TGP The Generics Pharmacy - 12 of 14</a:t>
            </a:r>
          </a:p>
        </p:txBody>
      </p:sp>
      <p:graphicFrame>
        <p:nvGraphicFramePr>
          <p:cNvPr id="5" name="Table Placeholder 4">
            <a:extLst>
              <a:ext uri="{FF2B5EF4-FFF2-40B4-BE49-F238E27FC236}">
                <a16:creationId xmlns:a16="http://schemas.microsoft.com/office/drawing/2014/main" id="{E58F9AE5-E676-461D-9585-67142FBE0130}"/>
              </a:ext>
            </a:extLst>
          </p:cNvPr>
          <p:cNvGraphicFramePr>
            <a:graphicFrameLocks noGrp="1"/>
          </p:cNvGraphicFramePr>
          <p:nvPr>
            <p:ph type="tbl" sz="quarter" idx="13"/>
            <p:extLst>
              <p:ext uri="{D42A27DB-BD31-4B8C-83A1-F6EECF244321}">
                <p14:modId xmlns:p14="http://schemas.microsoft.com/office/powerpoint/2010/main" val="1608453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05137811"/>
                    </a:ext>
                  </a:extLst>
                </a:gridCol>
                <a:gridCol w="370332">
                  <a:extLst>
                    <a:ext uri="{9D8B030D-6E8A-4147-A177-3AD203B41FA5}">
                      <a16:colId xmlns:a16="http://schemas.microsoft.com/office/drawing/2014/main" val="422698610"/>
                    </a:ext>
                  </a:extLst>
                </a:gridCol>
                <a:gridCol w="370332">
                  <a:extLst>
                    <a:ext uri="{9D8B030D-6E8A-4147-A177-3AD203B41FA5}">
                      <a16:colId xmlns:a16="http://schemas.microsoft.com/office/drawing/2014/main" val="2249554108"/>
                    </a:ext>
                  </a:extLst>
                </a:gridCol>
                <a:gridCol w="370332">
                  <a:extLst>
                    <a:ext uri="{9D8B030D-6E8A-4147-A177-3AD203B41FA5}">
                      <a16:colId xmlns:a16="http://schemas.microsoft.com/office/drawing/2014/main" val="1122983691"/>
                    </a:ext>
                  </a:extLst>
                </a:gridCol>
                <a:gridCol w="329184">
                  <a:extLst>
                    <a:ext uri="{9D8B030D-6E8A-4147-A177-3AD203B41FA5}">
                      <a16:colId xmlns:a16="http://schemas.microsoft.com/office/drawing/2014/main" val="2615753811"/>
                    </a:ext>
                  </a:extLst>
                </a:gridCol>
                <a:gridCol w="329184">
                  <a:extLst>
                    <a:ext uri="{9D8B030D-6E8A-4147-A177-3AD203B41FA5}">
                      <a16:colId xmlns:a16="http://schemas.microsoft.com/office/drawing/2014/main" val="1224758425"/>
                    </a:ext>
                  </a:extLst>
                </a:gridCol>
                <a:gridCol w="329184">
                  <a:extLst>
                    <a:ext uri="{9D8B030D-6E8A-4147-A177-3AD203B41FA5}">
                      <a16:colId xmlns:a16="http://schemas.microsoft.com/office/drawing/2014/main" val="3983566257"/>
                    </a:ext>
                  </a:extLst>
                </a:gridCol>
                <a:gridCol w="329184">
                  <a:extLst>
                    <a:ext uri="{9D8B030D-6E8A-4147-A177-3AD203B41FA5}">
                      <a16:colId xmlns:a16="http://schemas.microsoft.com/office/drawing/2014/main" val="3990180609"/>
                    </a:ext>
                  </a:extLst>
                </a:gridCol>
                <a:gridCol w="329184">
                  <a:extLst>
                    <a:ext uri="{9D8B030D-6E8A-4147-A177-3AD203B41FA5}">
                      <a16:colId xmlns:a16="http://schemas.microsoft.com/office/drawing/2014/main" val="2084677773"/>
                    </a:ext>
                  </a:extLst>
                </a:gridCol>
                <a:gridCol w="329184">
                  <a:extLst>
                    <a:ext uri="{9D8B030D-6E8A-4147-A177-3AD203B41FA5}">
                      <a16:colId xmlns:a16="http://schemas.microsoft.com/office/drawing/2014/main" val="719413501"/>
                    </a:ext>
                  </a:extLst>
                </a:gridCol>
                <a:gridCol w="329184">
                  <a:extLst>
                    <a:ext uri="{9D8B030D-6E8A-4147-A177-3AD203B41FA5}">
                      <a16:colId xmlns:a16="http://schemas.microsoft.com/office/drawing/2014/main" val="2514095021"/>
                    </a:ext>
                  </a:extLst>
                </a:gridCol>
                <a:gridCol w="329184">
                  <a:extLst>
                    <a:ext uri="{9D8B030D-6E8A-4147-A177-3AD203B41FA5}">
                      <a16:colId xmlns:a16="http://schemas.microsoft.com/office/drawing/2014/main" val="392102705"/>
                    </a:ext>
                  </a:extLst>
                </a:gridCol>
                <a:gridCol w="329184">
                  <a:extLst>
                    <a:ext uri="{9D8B030D-6E8A-4147-A177-3AD203B41FA5}">
                      <a16:colId xmlns:a16="http://schemas.microsoft.com/office/drawing/2014/main" val="3198101069"/>
                    </a:ext>
                  </a:extLst>
                </a:gridCol>
                <a:gridCol w="370332">
                  <a:extLst>
                    <a:ext uri="{9D8B030D-6E8A-4147-A177-3AD203B41FA5}">
                      <a16:colId xmlns:a16="http://schemas.microsoft.com/office/drawing/2014/main" val="121881781"/>
                    </a:ext>
                  </a:extLst>
                </a:gridCol>
                <a:gridCol w="370332">
                  <a:extLst>
                    <a:ext uri="{9D8B030D-6E8A-4147-A177-3AD203B41FA5}">
                      <a16:colId xmlns:a16="http://schemas.microsoft.com/office/drawing/2014/main" val="411071101"/>
                    </a:ext>
                  </a:extLst>
                </a:gridCol>
                <a:gridCol w="329184">
                  <a:extLst>
                    <a:ext uri="{9D8B030D-6E8A-4147-A177-3AD203B41FA5}">
                      <a16:colId xmlns:a16="http://schemas.microsoft.com/office/drawing/2014/main" val="255299978"/>
                    </a:ext>
                  </a:extLst>
                </a:gridCol>
                <a:gridCol w="329184">
                  <a:extLst>
                    <a:ext uri="{9D8B030D-6E8A-4147-A177-3AD203B41FA5}">
                      <a16:colId xmlns:a16="http://schemas.microsoft.com/office/drawing/2014/main" val="4213620133"/>
                    </a:ext>
                  </a:extLst>
                </a:gridCol>
                <a:gridCol w="370332">
                  <a:extLst>
                    <a:ext uri="{9D8B030D-6E8A-4147-A177-3AD203B41FA5}">
                      <a16:colId xmlns:a16="http://schemas.microsoft.com/office/drawing/2014/main" val="38096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051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the best time to quit. Today is the best time to do it.
May mga alam ba kayong paraan para tumugil mag-yosi? i-Comment sa baba!
Happy No-Tabaco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36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May ipagtatapat po kami...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829870"/>
                  </a:ext>
                </a:extLst>
              </a:tr>
            </a:tbl>
          </a:graphicData>
        </a:graphic>
      </p:graphicFrame>
      <p:sp>
        <p:nvSpPr>
          <p:cNvPr id="4" name="Text Placeholder 3">
            <a:extLst>
              <a:ext uri="{FF2B5EF4-FFF2-40B4-BE49-F238E27FC236}">
                <a16:creationId xmlns:a16="http://schemas.microsoft.com/office/drawing/2014/main" id="{499EAF30-B74F-49F5-A803-C08B85CDAE28}"/>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457437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B4A9-BFE6-4BEE-9AB5-E85E06AFAFA6}"/>
              </a:ext>
            </a:extLst>
          </p:cNvPr>
          <p:cNvSpPr>
            <a:spLocks noGrp="1"/>
          </p:cNvSpPr>
          <p:nvPr>
            <p:ph type="title"/>
          </p:nvPr>
        </p:nvSpPr>
        <p:spPr/>
        <p:txBody>
          <a:bodyPr/>
          <a:lstStyle/>
          <a:p>
            <a:r>
              <a:rPr lang="en-US"/>
              <a:t>Facebook Own Posts Table  | TGP The Generics Pharmacy - 13 of 14</a:t>
            </a:r>
          </a:p>
        </p:txBody>
      </p:sp>
      <p:graphicFrame>
        <p:nvGraphicFramePr>
          <p:cNvPr id="5" name="Table Placeholder 4">
            <a:extLst>
              <a:ext uri="{FF2B5EF4-FFF2-40B4-BE49-F238E27FC236}">
                <a16:creationId xmlns:a16="http://schemas.microsoft.com/office/drawing/2014/main" id="{52F6CBDB-678E-4BF4-A574-2A4BF8139BD3}"/>
              </a:ext>
            </a:extLst>
          </p:cNvPr>
          <p:cNvGraphicFramePr>
            <a:graphicFrameLocks noGrp="1"/>
          </p:cNvGraphicFramePr>
          <p:nvPr>
            <p:ph type="tbl" sz="quarter" idx="13"/>
            <p:extLst>
              <p:ext uri="{D42A27DB-BD31-4B8C-83A1-F6EECF244321}">
                <p14:modId xmlns:p14="http://schemas.microsoft.com/office/powerpoint/2010/main" val="19159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74182325"/>
                    </a:ext>
                  </a:extLst>
                </a:gridCol>
                <a:gridCol w="370332">
                  <a:extLst>
                    <a:ext uri="{9D8B030D-6E8A-4147-A177-3AD203B41FA5}">
                      <a16:colId xmlns:a16="http://schemas.microsoft.com/office/drawing/2014/main" val="3710510067"/>
                    </a:ext>
                  </a:extLst>
                </a:gridCol>
                <a:gridCol w="370332">
                  <a:extLst>
                    <a:ext uri="{9D8B030D-6E8A-4147-A177-3AD203B41FA5}">
                      <a16:colId xmlns:a16="http://schemas.microsoft.com/office/drawing/2014/main" val="2522886094"/>
                    </a:ext>
                  </a:extLst>
                </a:gridCol>
                <a:gridCol w="370332">
                  <a:extLst>
                    <a:ext uri="{9D8B030D-6E8A-4147-A177-3AD203B41FA5}">
                      <a16:colId xmlns:a16="http://schemas.microsoft.com/office/drawing/2014/main" val="3976296319"/>
                    </a:ext>
                  </a:extLst>
                </a:gridCol>
                <a:gridCol w="329184">
                  <a:extLst>
                    <a:ext uri="{9D8B030D-6E8A-4147-A177-3AD203B41FA5}">
                      <a16:colId xmlns:a16="http://schemas.microsoft.com/office/drawing/2014/main" val="2034347948"/>
                    </a:ext>
                  </a:extLst>
                </a:gridCol>
                <a:gridCol w="329184">
                  <a:extLst>
                    <a:ext uri="{9D8B030D-6E8A-4147-A177-3AD203B41FA5}">
                      <a16:colId xmlns:a16="http://schemas.microsoft.com/office/drawing/2014/main" val="2869594756"/>
                    </a:ext>
                  </a:extLst>
                </a:gridCol>
                <a:gridCol w="329184">
                  <a:extLst>
                    <a:ext uri="{9D8B030D-6E8A-4147-A177-3AD203B41FA5}">
                      <a16:colId xmlns:a16="http://schemas.microsoft.com/office/drawing/2014/main" val="352386025"/>
                    </a:ext>
                  </a:extLst>
                </a:gridCol>
                <a:gridCol w="329184">
                  <a:extLst>
                    <a:ext uri="{9D8B030D-6E8A-4147-A177-3AD203B41FA5}">
                      <a16:colId xmlns:a16="http://schemas.microsoft.com/office/drawing/2014/main" val="3480504591"/>
                    </a:ext>
                  </a:extLst>
                </a:gridCol>
                <a:gridCol w="329184">
                  <a:extLst>
                    <a:ext uri="{9D8B030D-6E8A-4147-A177-3AD203B41FA5}">
                      <a16:colId xmlns:a16="http://schemas.microsoft.com/office/drawing/2014/main" val="2895450190"/>
                    </a:ext>
                  </a:extLst>
                </a:gridCol>
                <a:gridCol w="329184">
                  <a:extLst>
                    <a:ext uri="{9D8B030D-6E8A-4147-A177-3AD203B41FA5}">
                      <a16:colId xmlns:a16="http://schemas.microsoft.com/office/drawing/2014/main" val="1966629303"/>
                    </a:ext>
                  </a:extLst>
                </a:gridCol>
                <a:gridCol w="329184">
                  <a:extLst>
                    <a:ext uri="{9D8B030D-6E8A-4147-A177-3AD203B41FA5}">
                      <a16:colId xmlns:a16="http://schemas.microsoft.com/office/drawing/2014/main" val="3543120423"/>
                    </a:ext>
                  </a:extLst>
                </a:gridCol>
                <a:gridCol w="329184">
                  <a:extLst>
                    <a:ext uri="{9D8B030D-6E8A-4147-A177-3AD203B41FA5}">
                      <a16:colId xmlns:a16="http://schemas.microsoft.com/office/drawing/2014/main" val="291403185"/>
                    </a:ext>
                  </a:extLst>
                </a:gridCol>
                <a:gridCol w="329184">
                  <a:extLst>
                    <a:ext uri="{9D8B030D-6E8A-4147-A177-3AD203B41FA5}">
                      <a16:colId xmlns:a16="http://schemas.microsoft.com/office/drawing/2014/main" val="1780635843"/>
                    </a:ext>
                  </a:extLst>
                </a:gridCol>
                <a:gridCol w="370332">
                  <a:extLst>
                    <a:ext uri="{9D8B030D-6E8A-4147-A177-3AD203B41FA5}">
                      <a16:colId xmlns:a16="http://schemas.microsoft.com/office/drawing/2014/main" val="2019184068"/>
                    </a:ext>
                  </a:extLst>
                </a:gridCol>
                <a:gridCol w="370332">
                  <a:extLst>
                    <a:ext uri="{9D8B030D-6E8A-4147-A177-3AD203B41FA5}">
                      <a16:colId xmlns:a16="http://schemas.microsoft.com/office/drawing/2014/main" val="2433140190"/>
                    </a:ext>
                  </a:extLst>
                </a:gridCol>
                <a:gridCol w="329184">
                  <a:extLst>
                    <a:ext uri="{9D8B030D-6E8A-4147-A177-3AD203B41FA5}">
                      <a16:colId xmlns:a16="http://schemas.microsoft.com/office/drawing/2014/main" val="109857297"/>
                    </a:ext>
                  </a:extLst>
                </a:gridCol>
                <a:gridCol w="329184">
                  <a:extLst>
                    <a:ext uri="{9D8B030D-6E8A-4147-A177-3AD203B41FA5}">
                      <a16:colId xmlns:a16="http://schemas.microsoft.com/office/drawing/2014/main" val="622806096"/>
                    </a:ext>
                  </a:extLst>
                </a:gridCol>
                <a:gridCol w="370332">
                  <a:extLst>
                    <a:ext uri="{9D8B030D-6E8A-4147-A177-3AD203B41FA5}">
                      <a16:colId xmlns:a16="http://schemas.microsoft.com/office/drawing/2014/main" val="149298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752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- 2018-05-29 09:00:00 </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183186"/>
                  </a:ext>
                </a:extLst>
              </a:tr>
            </a:tbl>
          </a:graphicData>
        </a:graphic>
      </p:graphicFrame>
      <p:sp>
        <p:nvSpPr>
          <p:cNvPr id="4" name="Text Placeholder 3">
            <a:extLst>
              <a:ext uri="{FF2B5EF4-FFF2-40B4-BE49-F238E27FC236}">
                <a16:creationId xmlns:a16="http://schemas.microsoft.com/office/drawing/2014/main" id="{91B07C76-3EB3-49B0-AA30-0287984CE021}"/>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960233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FA3D-BD4B-412B-AABB-32A1AF463029}"/>
              </a:ext>
            </a:extLst>
          </p:cNvPr>
          <p:cNvSpPr>
            <a:spLocks noGrp="1"/>
          </p:cNvSpPr>
          <p:nvPr>
            <p:ph type="title"/>
          </p:nvPr>
        </p:nvSpPr>
        <p:spPr/>
        <p:txBody>
          <a:bodyPr/>
          <a:lstStyle/>
          <a:p>
            <a:r>
              <a:rPr lang="en-US"/>
              <a:t>Facebook Own Posts Table  | TGP The Generics Pharmacy - 14 of 14</a:t>
            </a:r>
          </a:p>
        </p:txBody>
      </p:sp>
      <p:graphicFrame>
        <p:nvGraphicFramePr>
          <p:cNvPr id="5" name="Table Placeholder 4">
            <a:extLst>
              <a:ext uri="{FF2B5EF4-FFF2-40B4-BE49-F238E27FC236}">
                <a16:creationId xmlns:a16="http://schemas.microsoft.com/office/drawing/2014/main" id="{19435A53-4FD3-46BE-AE80-386699CE4DDA}"/>
              </a:ext>
            </a:extLst>
          </p:cNvPr>
          <p:cNvGraphicFramePr>
            <a:graphicFrameLocks noGrp="1"/>
          </p:cNvGraphicFramePr>
          <p:nvPr>
            <p:ph type="tbl" sz="quarter" idx="13"/>
            <p:extLst>
              <p:ext uri="{D42A27DB-BD31-4B8C-83A1-F6EECF244321}">
                <p14:modId xmlns:p14="http://schemas.microsoft.com/office/powerpoint/2010/main" val="265461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5203299"/>
                    </a:ext>
                  </a:extLst>
                </a:gridCol>
                <a:gridCol w="370332">
                  <a:extLst>
                    <a:ext uri="{9D8B030D-6E8A-4147-A177-3AD203B41FA5}">
                      <a16:colId xmlns:a16="http://schemas.microsoft.com/office/drawing/2014/main" val="166314577"/>
                    </a:ext>
                  </a:extLst>
                </a:gridCol>
                <a:gridCol w="370332">
                  <a:extLst>
                    <a:ext uri="{9D8B030D-6E8A-4147-A177-3AD203B41FA5}">
                      <a16:colId xmlns:a16="http://schemas.microsoft.com/office/drawing/2014/main" val="331125221"/>
                    </a:ext>
                  </a:extLst>
                </a:gridCol>
                <a:gridCol w="370332">
                  <a:extLst>
                    <a:ext uri="{9D8B030D-6E8A-4147-A177-3AD203B41FA5}">
                      <a16:colId xmlns:a16="http://schemas.microsoft.com/office/drawing/2014/main" val="1556374351"/>
                    </a:ext>
                  </a:extLst>
                </a:gridCol>
                <a:gridCol w="329184">
                  <a:extLst>
                    <a:ext uri="{9D8B030D-6E8A-4147-A177-3AD203B41FA5}">
                      <a16:colId xmlns:a16="http://schemas.microsoft.com/office/drawing/2014/main" val="3752400325"/>
                    </a:ext>
                  </a:extLst>
                </a:gridCol>
                <a:gridCol w="329184">
                  <a:extLst>
                    <a:ext uri="{9D8B030D-6E8A-4147-A177-3AD203B41FA5}">
                      <a16:colId xmlns:a16="http://schemas.microsoft.com/office/drawing/2014/main" val="2185041595"/>
                    </a:ext>
                  </a:extLst>
                </a:gridCol>
                <a:gridCol w="329184">
                  <a:extLst>
                    <a:ext uri="{9D8B030D-6E8A-4147-A177-3AD203B41FA5}">
                      <a16:colId xmlns:a16="http://schemas.microsoft.com/office/drawing/2014/main" val="2258415505"/>
                    </a:ext>
                  </a:extLst>
                </a:gridCol>
                <a:gridCol w="329184">
                  <a:extLst>
                    <a:ext uri="{9D8B030D-6E8A-4147-A177-3AD203B41FA5}">
                      <a16:colId xmlns:a16="http://schemas.microsoft.com/office/drawing/2014/main" val="1996936172"/>
                    </a:ext>
                  </a:extLst>
                </a:gridCol>
                <a:gridCol w="329184">
                  <a:extLst>
                    <a:ext uri="{9D8B030D-6E8A-4147-A177-3AD203B41FA5}">
                      <a16:colId xmlns:a16="http://schemas.microsoft.com/office/drawing/2014/main" val="3426495976"/>
                    </a:ext>
                  </a:extLst>
                </a:gridCol>
                <a:gridCol w="329184">
                  <a:extLst>
                    <a:ext uri="{9D8B030D-6E8A-4147-A177-3AD203B41FA5}">
                      <a16:colId xmlns:a16="http://schemas.microsoft.com/office/drawing/2014/main" val="2926405607"/>
                    </a:ext>
                  </a:extLst>
                </a:gridCol>
                <a:gridCol w="329184">
                  <a:extLst>
                    <a:ext uri="{9D8B030D-6E8A-4147-A177-3AD203B41FA5}">
                      <a16:colId xmlns:a16="http://schemas.microsoft.com/office/drawing/2014/main" val="2114726764"/>
                    </a:ext>
                  </a:extLst>
                </a:gridCol>
                <a:gridCol w="329184">
                  <a:extLst>
                    <a:ext uri="{9D8B030D-6E8A-4147-A177-3AD203B41FA5}">
                      <a16:colId xmlns:a16="http://schemas.microsoft.com/office/drawing/2014/main" val="354603586"/>
                    </a:ext>
                  </a:extLst>
                </a:gridCol>
                <a:gridCol w="329184">
                  <a:extLst>
                    <a:ext uri="{9D8B030D-6E8A-4147-A177-3AD203B41FA5}">
                      <a16:colId xmlns:a16="http://schemas.microsoft.com/office/drawing/2014/main" val="1037910408"/>
                    </a:ext>
                  </a:extLst>
                </a:gridCol>
                <a:gridCol w="370332">
                  <a:extLst>
                    <a:ext uri="{9D8B030D-6E8A-4147-A177-3AD203B41FA5}">
                      <a16:colId xmlns:a16="http://schemas.microsoft.com/office/drawing/2014/main" val="2925367775"/>
                    </a:ext>
                  </a:extLst>
                </a:gridCol>
                <a:gridCol w="370332">
                  <a:extLst>
                    <a:ext uri="{9D8B030D-6E8A-4147-A177-3AD203B41FA5}">
                      <a16:colId xmlns:a16="http://schemas.microsoft.com/office/drawing/2014/main" val="2210386904"/>
                    </a:ext>
                  </a:extLst>
                </a:gridCol>
                <a:gridCol w="329184">
                  <a:extLst>
                    <a:ext uri="{9D8B030D-6E8A-4147-A177-3AD203B41FA5}">
                      <a16:colId xmlns:a16="http://schemas.microsoft.com/office/drawing/2014/main" val="1045440052"/>
                    </a:ext>
                  </a:extLst>
                </a:gridCol>
                <a:gridCol w="329184">
                  <a:extLst>
                    <a:ext uri="{9D8B030D-6E8A-4147-A177-3AD203B41FA5}">
                      <a16:colId xmlns:a16="http://schemas.microsoft.com/office/drawing/2014/main" val="4101067105"/>
                    </a:ext>
                  </a:extLst>
                </a:gridCol>
                <a:gridCol w="370332">
                  <a:extLst>
                    <a:ext uri="{9D8B030D-6E8A-4147-A177-3AD203B41FA5}">
                      <a16:colId xmlns:a16="http://schemas.microsoft.com/office/drawing/2014/main" val="1375959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763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- 2018-05-20 09:00:00 </a:t>
                      </a:r>
                      <a:r>
                        <a:rPr kumimoji="0" lang="en-US" sz="1000" b="0" i="0" u="none" strike="noStrike" kern="1200" cap="none" spc="0" normalizeH="0" baseline="0" noProof="0">
                          <a:ln>
                            <a:noFill/>
                          </a:ln>
                          <a:solidFill>
                            <a:prstClr val="black"/>
                          </a:solidFill>
                          <a:effectLst/>
                          <a:uLnTx/>
                          <a:uFillTx/>
                          <a:latin typeface="+mn-lt"/>
                          <a:ea typeface="+mn-ea"/>
                          <a:cs typeface="+mn-cs"/>
                        </a:rPr>
                        <a:t> 
 The mission of the International AIDS Candlelight Memorial is to honor, support, and advocate for those who have been affected by the global HIV epidemic.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199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- 2018-05-18 08:35:31 </a:t>
                      </a:r>
                      <a:r>
                        <a:rPr kumimoji="0" lang="en-US" sz="1000" b="0" i="0" u="none" strike="noStrike" kern="1200" cap="none" spc="0" normalizeH="0" baseline="0" noProof="0">
                          <a:ln>
                            <a:noFill/>
                          </a:ln>
                          <a:solidFill>
                            <a:prstClr val="black"/>
                          </a:solidFill>
                          <a:effectLst/>
                          <a:uLnTx/>
                          <a:uFillTx/>
                          <a:latin typeface="+mn-lt"/>
                          <a:ea typeface="+mn-ea"/>
                          <a:cs typeface="+mn-cs"/>
                        </a:rPr>
                        <a:t> 
 Sakay na sa byaheng TGPagpagaling! Live now at Sagbayan Gym, Poblacion, Sagbayan, Bohol.
A Medical Mission at Hiling sa TGPagpagaling Concert, hatid ng The Generics Pharmacy and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7082256"/>
                  </a:ext>
                </a:extLst>
              </a:tr>
            </a:tbl>
          </a:graphicData>
        </a:graphic>
      </p:graphicFrame>
      <p:sp>
        <p:nvSpPr>
          <p:cNvPr id="4" name="Text Placeholder 3">
            <a:extLst>
              <a:ext uri="{FF2B5EF4-FFF2-40B4-BE49-F238E27FC236}">
                <a16:creationId xmlns:a16="http://schemas.microsoft.com/office/drawing/2014/main" id="{DFE7FBED-F034-4965-8395-1355DFE10613}"/>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714498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CA477-959F-42AF-B80E-373DD3C49A44}"/>
              </a:ext>
            </a:extLst>
          </p:cNvPr>
          <p:cNvSpPr>
            <a:spLocks noGrp="1"/>
          </p:cNvSpPr>
          <p:nvPr>
            <p:ph type="title"/>
          </p:nvPr>
        </p:nvSpPr>
        <p:spPr/>
        <p:txBody>
          <a:bodyPr/>
          <a:lstStyle/>
          <a:p>
            <a:r>
              <a:rPr lang="en-US"/>
              <a:t>Facebook Hashtag Detection | TGP The Generics Pharmacy</a:t>
            </a:r>
          </a:p>
        </p:txBody>
      </p:sp>
      <p:graphicFrame>
        <p:nvGraphicFramePr>
          <p:cNvPr id="5" name="Table Placeholder 4">
            <a:extLst>
              <a:ext uri="{FF2B5EF4-FFF2-40B4-BE49-F238E27FC236}">
                <a16:creationId xmlns:a16="http://schemas.microsoft.com/office/drawing/2014/main" id="{77F8A494-48A0-44B8-840B-364BC0DA6363}"/>
              </a:ext>
            </a:extLst>
          </p:cNvPr>
          <p:cNvGraphicFramePr>
            <a:graphicFrameLocks noGrp="1"/>
          </p:cNvGraphicFramePr>
          <p:nvPr>
            <p:ph type="tbl" sz="quarter" idx="13"/>
            <p:extLst>
              <p:ext uri="{D42A27DB-BD31-4B8C-83A1-F6EECF244321}">
                <p14:modId xmlns:p14="http://schemas.microsoft.com/office/powerpoint/2010/main" val="153158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2282754"/>
                    </a:ext>
                  </a:extLst>
                </a:gridCol>
                <a:gridCol w="1234440">
                  <a:extLst>
                    <a:ext uri="{9D8B030D-6E8A-4147-A177-3AD203B41FA5}">
                      <a16:colId xmlns:a16="http://schemas.microsoft.com/office/drawing/2014/main" val="4053559232"/>
                    </a:ext>
                  </a:extLst>
                </a:gridCol>
                <a:gridCol w="1234440">
                  <a:extLst>
                    <a:ext uri="{9D8B030D-6E8A-4147-A177-3AD203B41FA5}">
                      <a16:colId xmlns:a16="http://schemas.microsoft.com/office/drawing/2014/main" val="2642620687"/>
                    </a:ext>
                  </a:extLst>
                </a:gridCol>
                <a:gridCol w="1234440">
                  <a:extLst>
                    <a:ext uri="{9D8B030D-6E8A-4147-A177-3AD203B41FA5}">
                      <a16:colId xmlns:a16="http://schemas.microsoft.com/office/drawing/2014/main" val="1794907739"/>
                    </a:ext>
                  </a:extLst>
                </a:gridCol>
                <a:gridCol w="1234440">
                  <a:extLst>
                    <a:ext uri="{9D8B030D-6E8A-4147-A177-3AD203B41FA5}">
                      <a16:colId xmlns:a16="http://schemas.microsoft.com/office/drawing/2014/main" val="3694577816"/>
                    </a:ext>
                  </a:extLst>
                </a:gridCol>
                <a:gridCol w="1234440">
                  <a:extLst>
                    <a:ext uri="{9D8B030D-6E8A-4147-A177-3AD203B41FA5}">
                      <a16:colId xmlns:a16="http://schemas.microsoft.com/office/drawing/2014/main" val="334473186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1319452625"/>
                  </a:ext>
                </a:extLst>
              </a:tr>
              <a:tr h="370840">
                <a:tc>
                  <a:txBody>
                    <a:bodyPr/>
                    <a:lstStyle/>
                    <a:p>
                      <a:r>
                        <a:rPr lang="en-US" sz="1000"/>
                        <a:t>#ByhengTGPagpagaling</a:t>
                      </a:r>
                    </a:p>
                  </a:txBody>
                  <a:tcPr/>
                </a:tc>
                <a:tc>
                  <a:txBody>
                    <a:bodyPr/>
                    <a:lstStyle/>
                    <a:p>
                      <a:r>
                        <a:rPr lang="en-US" sz="1000"/>
                        <a:t>1</a:t>
                      </a:r>
                    </a:p>
                  </a:txBody>
                  <a:tcPr/>
                </a:tc>
                <a:tc>
                  <a:txBody>
                    <a:bodyPr/>
                    <a:lstStyle/>
                    <a:p>
                      <a:r>
                        <a:rPr lang="en-US" sz="1000"/>
                        <a:t>50</a:t>
                      </a:r>
                    </a:p>
                  </a:txBody>
                  <a:tcPr/>
                </a:tc>
                <a:tc>
                  <a:txBody>
                    <a:bodyPr/>
                    <a:lstStyle/>
                    <a:p>
                      <a:r>
                        <a:rPr lang="en-US" sz="1000"/>
                        <a:t>1</a:t>
                      </a:r>
                    </a:p>
                  </a:txBody>
                  <a:tcPr/>
                </a:tc>
                <a:tc>
                  <a:txBody>
                    <a:bodyPr/>
                    <a:lstStyle/>
                    <a:p>
                      <a:r>
                        <a:rPr lang="en-US" sz="1000"/>
                        <a:t>9</a:t>
                      </a:r>
                    </a:p>
                  </a:txBody>
                  <a:tcPr/>
                </a:tc>
                <a:tc>
                  <a:txBody>
                    <a:bodyPr/>
                    <a:lstStyle/>
                    <a:p>
                      <a:r>
                        <a:rPr lang="en-US" sz="1000"/>
                        <a:t>60</a:t>
                      </a:r>
                    </a:p>
                  </a:txBody>
                  <a:tcPr/>
                </a:tc>
                <a:extLst>
                  <a:ext uri="{0D108BD9-81ED-4DB2-BD59-A6C34878D82A}">
                    <a16:rowId xmlns:a16="http://schemas.microsoft.com/office/drawing/2014/main" val="2505386245"/>
                  </a:ext>
                </a:extLst>
              </a:tr>
            </a:tbl>
          </a:graphicData>
        </a:graphic>
      </p:graphicFrame>
      <p:sp>
        <p:nvSpPr>
          <p:cNvPr id="4" name="Text Placeholder 3">
            <a:extLst>
              <a:ext uri="{FF2B5EF4-FFF2-40B4-BE49-F238E27FC236}">
                <a16:creationId xmlns:a16="http://schemas.microsoft.com/office/drawing/2014/main" id="{530DEF90-9154-46EF-9EE1-C42384A111C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536254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B9E4-7C84-486D-B126-73345430BFDB}"/>
              </a:ext>
            </a:extLst>
          </p:cNvPr>
          <p:cNvSpPr>
            <a:spLocks noGrp="1"/>
          </p:cNvSpPr>
          <p:nvPr>
            <p:ph type="title"/>
          </p:nvPr>
        </p:nvSpPr>
        <p:spPr/>
        <p:txBody>
          <a:bodyPr/>
          <a:lstStyle/>
          <a:p>
            <a:r>
              <a:rPr lang="en-US"/>
              <a:t>Facebook Own Posts Table | TGP The Generics Pharmacy - 1 of 23</a:t>
            </a:r>
          </a:p>
        </p:txBody>
      </p:sp>
      <p:graphicFrame>
        <p:nvGraphicFramePr>
          <p:cNvPr id="5" name="Table Placeholder 4">
            <a:extLst>
              <a:ext uri="{FF2B5EF4-FFF2-40B4-BE49-F238E27FC236}">
                <a16:creationId xmlns:a16="http://schemas.microsoft.com/office/drawing/2014/main" id="{D65F1855-A512-469B-A555-CEF81ED15E46}"/>
              </a:ext>
            </a:extLst>
          </p:cNvPr>
          <p:cNvGraphicFramePr>
            <a:graphicFrameLocks noGrp="1"/>
          </p:cNvGraphicFramePr>
          <p:nvPr>
            <p:ph type="tbl" sz="quarter" idx="13"/>
            <p:extLst>
              <p:ext uri="{D42A27DB-BD31-4B8C-83A1-F6EECF244321}">
                <p14:modId xmlns:p14="http://schemas.microsoft.com/office/powerpoint/2010/main" val="3849795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8886300"/>
                    </a:ext>
                  </a:extLst>
                </a:gridCol>
                <a:gridCol w="246888">
                  <a:extLst>
                    <a:ext uri="{9D8B030D-6E8A-4147-A177-3AD203B41FA5}">
                      <a16:colId xmlns:a16="http://schemas.microsoft.com/office/drawing/2014/main" val="1033605122"/>
                    </a:ext>
                  </a:extLst>
                </a:gridCol>
                <a:gridCol w="246888">
                  <a:extLst>
                    <a:ext uri="{9D8B030D-6E8A-4147-A177-3AD203B41FA5}">
                      <a16:colId xmlns:a16="http://schemas.microsoft.com/office/drawing/2014/main" val="2690601652"/>
                    </a:ext>
                  </a:extLst>
                </a:gridCol>
                <a:gridCol w="246888">
                  <a:extLst>
                    <a:ext uri="{9D8B030D-6E8A-4147-A177-3AD203B41FA5}">
                      <a16:colId xmlns:a16="http://schemas.microsoft.com/office/drawing/2014/main" val="3521305322"/>
                    </a:ext>
                  </a:extLst>
                </a:gridCol>
                <a:gridCol w="246888">
                  <a:extLst>
                    <a:ext uri="{9D8B030D-6E8A-4147-A177-3AD203B41FA5}">
                      <a16:colId xmlns:a16="http://schemas.microsoft.com/office/drawing/2014/main" val="2579871888"/>
                    </a:ext>
                  </a:extLst>
                </a:gridCol>
                <a:gridCol w="246888">
                  <a:extLst>
                    <a:ext uri="{9D8B030D-6E8A-4147-A177-3AD203B41FA5}">
                      <a16:colId xmlns:a16="http://schemas.microsoft.com/office/drawing/2014/main" val="374864275"/>
                    </a:ext>
                  </a:extLst>
                </a:gridCol>
                <a:gridCol w="246888">
                  <a:extLst>
                    <a:ext uri="{9D8B030D-6E8A-4147-A177-3AD203B41FA5}">
                      <a16:colId xmlns:a16="http://schemas.microsoft.com/office/drawing/2014/main" val="1518355200"/>
                    </a:ext>
                  </a:extLst>
                </a:gridCol>
                <a:gridCol w="246888">
                  <a:extLst>
                    <a:ext uri="{9D8B030D-6E8A-4147-A177-3AD203B41FA5}">
                      <a16:colId xmlns:a16="http://schemas.microsoft.com/office/drawing/2014/main" val="1220769151"/>
                    </a:ext>
                  </a:extLst>
                </a:gridCol>
                <a:gridCol w="246888">
                  <a:extLst>
                    <a:ext uri="{9D8B030D-6E8A-4147-A177-3AD203B41FA5}">
                      <a16:colId xmlns:a16="http://schemas.microsoft.com/office/drawing/2014/main" val="1974089173"/>
                    </a:ext>
                  </a:extLst>
                </a:gridCol>
                <a:gridCol w="246888">
                  <a:extLst>
                    <a:ext uri="{9D8B030D-6E8A-4147-A177-3AD203B41FA5}">
                      <a16:colId xmlns:a16="http://schemas.microsoft.com/office/drawing/2014/main" val="728320551"/>
                    </a:ext>
                  </a:extLst>
                </a:gridCol>
                <a:gridCol w="246888">
                  <a:extLst>
                    <a:ext uri="{9D8B030D-6E8A-4147-A177-3AD203B41FA5}">
                      <a16:colId xmlns:a16="http://schemas.microsoft.com/office/drawing/2014/main" val="2505040942"/>
                    </a:ext>
                  </a:extLst>
                </a:gridCol>
                <a:gridCol w="246888">
                  <a:extLst>
                    <a:ext uri="{9D8B030D-6E8A-4147-A177-3AD203B41FA5}">
                      <a16:colId xmlns:a16="http://schemas.microsoft.com/office/drawing/2014/main" val="3824671717"/>
                    </a:ext>
                  </a:extLst>
                </a:gridCol>
                <a:gridCol w="246888">
                  <a:extLst>
                    <a:ext uri="{9D8B030D-6E8A-4147-A177-3AD203B41FA5}">
                      <a16:colId xmlns:a16="http://schemas.microsoft.com/office/drawing/2014/main" val="1600973675"/>
                    </a:ext>
                  </a:extLst>
                </a:gridCol>
                <a:gridCol w="246888">
                  <a:extLst>
                    <a:ext uri="{9D8B030D-6E8A-4147-A177-3AD203B41FA5}">
                      <a16:colId xmlns:a16="http://schemas.microsoft.com/office/drawing/2014/main" val="2174414755"/>
                    </a:ext>
                  </a:extLst>
                </a:gridCol>
                <a:gridCol w="246888">
                  <a:extLst>
                    <a:ext uri="{9D8B030D-6E8A-4147-A177-3AD203B41FA5}">
                      <a16:colId xmlns:a16="http://schemas.microsoft.com/office/drawing/2014/main" val="4177380965"/>
                    </a:ext>
                  </a:extLst>
                </a:gridCol>
                <a:gridCol w="246888">
                  <a:extLst>
                    <a:ext uri="{9D8B030D-6E8A-4147-A177-3AD203B41FA5}">
                      <a16:colId xmlns:a16="http://schemas.microsoft.com/office/drawing/2014/main" val="2837739499"/>
                    </a:ext>
                  </a:extLst>
                </a:gridCol>
                <a:gridCol w="246888">
                  <a:extLst>
                    <a:ext uri="{9D8B030D-6E8A-4147-A177-3AD203B41FA5}">
                      <a16:colId xmlns:a16="http://schemas.microsoft.com/office/drawing/2014/main" val="1309801108"/>
                    </a:ext>
                  </a:extLst>
                </a:gridCol>
                <a:gridCol w="246888">
                  <a:extLst>
                    <a:ext uri="{9D8B030D-6E8A-4147-A177-3AD203B41FA5}">
                      <a16:colId xmlns:a16="http://schemas.microsoft.com/office/drawing/2014/main" val="3059833535"/>
                    </a:ext>
                  </a:extLst>
                </a:gridCol>
                <a:gridCol w="246888">
                  <a:extLst>
                    <a:ext uri="{9D8B030D-6E8A-4147-A177-3AD203B41FA5}">
                      <a16:colId xmlns:a16="http://schemas.microsoft.com/office/drawing/2014/main" val="2149018193"/>
                    </a:ext>
                  </a:extLst>
                </a:gridCol>
                <a:gridCol w="246888">
                  <a:extLst>
                    <a:ext uri="{9D8B030D-6E8A-4147-A177-3AD203B41FA5}">
                      <a16:colId xmlns:a16="http://schemas.microsoft.com/office/drawing/2014/main" val="731002063"/>
                    </a:ext>
                  </a:extLst>
                </a:gridCol>
                <a:gridCol w="246888">
                  <a:extLst>
                    <a:ext uri="{9D8B030D-6E8A-4147-A177-3AD203B41FA5}">
                      <a16:colId xmlns:a16="http://schemas.microsoft.com/office/drawing/2014/main" val="1877657702"/>
                    </a:ext>
                  </a:extLst>
                </a:gridCol>
                <a:gridCol w="246888">
                  <a:extLst>
                    <a:ext uri="{9D8B030D-6E8A-4147-A177-3AD203B41FA5}">
                      <a16:colId xmlns:a16="http://schemas.microsoft.com/office/drawing/2014/main" val="2902705214"/>
                    </a:ext>
                  </a:extLst>
                </a:gridCol>
                <a:gridCol w="246888">
                  <a:extLst>
                    <a:ext uri="{9D8B030D-6E8A-4147-A177-3AD203B41FA5}">
                      <a16:colId xmlns:a16="http://schemas.microsoft.com/office/drawing/2014/main" val="2836151193"/>
                    </a:ext>
                  </a:extLst>
                </a:gridCol>
                <a:gridCol w="246888">
                  <a:extLst>
                    <a:ext uri="{9D8B030D-6E8A-4147-A177-3AD203B41FA5}">
                      <a16:colId xmlns:a16="http://schemas.microsoft.com/office/drawing/2014/main" val="3649519588"/>
                    </a:ext>
                  </a:extLst>
                </a:gridCol>
                <a:gridCol w="246888">
                  <a:extLst>
                    <a:ext uri="{9D8B030D-6E8A-4147-A177-3AD203B41FA5}">
                      <a16:colId xmlns:a16="http://schemas.microsoft.com/office/drawing/2014/main" val="471259257"/>
                    </a:ext>
                  </a:extLst>
                </a:gridCol>
                <a:gridCol w="246888">
                  <a:extLst>
                    <a:ext uri="{9D8B030D-6E8A-4147-A177-3AD203B41FA5}">
                      <a16:colId xmlns:a16="http://schemas.microsoft.com/office/drawing/2014/main" val="2767738533"/>
                    </a:ext>
                  </a:extLst>
                </a:gridCol>
                <a:gridCol w="246888">
                  <a:extLst>
                    <a:ext uri="{9D8B030D-6E8A-4147-A177-3AD203B41FA5}">
                      <a16:colId xmlns:a16="http://schemas.microsoft.com/office/drawing/2014/main" val="193395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8082021"/>
                  </a:ext>
                </a:extLst>
              </a:tr>
            </a:tbl>
          </a:graphicData>
        </a:graphic>
      </p:graphicFrame>
      <p:sp>
        <p:nvSpPr>
          <p:cNvPr id="4" name="Text Placeholder 3">
            <a:extLst>
              <a:ext uri="{FF2B5EF4-FFF2-40B4-BE49-F238E27FC236}">
                <a16:creationId xmlns:a16="http://schemas.microsoft.com/office/drawing/2014/main" id="{77F13AF1-854D-4313-BA5E-136A9009D2EF}"/>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918541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DF554-2DA6-49D2-9871-385178092835}"/>
              </a:ext>
            </a:extLst>
          </p:cNvPr>
          <p:cNvSpPr>
            <a:spLocks noGrp="1"/>
          </p:cNvSpPr>
          <p:nvPr>
            <p:ph type="title"/>
          </p:nvPr>
        </p:nvSpPr>
        <p:spPr/>
        <p:txBody>
          <a:bodyPr/>
          <a:lstStyle/>
          <a:p>
            <a:r>
              <a:rPr lang="en-US"/>
              <a:t>Facebook Own Posts Table | TGP The Generics Pharmacy - 2 of 23</a:t>
            </a:r>
          </a:p>
        </p:txBody>
      </p:sp>
      <p:graphicFrame>
        <p:nvGraphicFramePr>
          <p:cNvPr id="5" name="Table Placeholder 4">
            <a:extLst>
              <a:ext uri="{FF2B5EF4-FFF2-40B4-BE49-F238E27FC236}">
                <a16:creationId xmlns:a16="http://schemas.microsoft.com/office/drawing/2014/main" id="{8955B549-FF10-4660-8C5E-89566A209F0E}"/>
              </a:ext>
            </a:extLst>
          </p:cNvPr>
          <p:cNvGraphicFramePr>
            <a:graphicFrameLocks noGrp="1"/>
          </p:cNvGraphicFramePr>
          <p:nvPr>
            <p:ph type="tbl" sz="quarter" idx="13"/>
            <p:extLst>
              <p:ext uri="{D42A27DB-BD31-4B8C-83A1-F6EECF244321}">
                <p14:modId xmlns:p14="http://schemas.microsoft.com/office/powerpoint/2010/main" val="23476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5333173"/>
                    </a:ext>
                  </a:extLst>
                </a:gridCol>
                <a:gridCol w="246888">
                  <a:extLst>
                    <a:ext uri="{9D8B030D-6E8A-4147-A177-3AD203B41FA5}">
                      <a16:colId xmlns:a16="http://schemas.microsoft.com/office/drawing/2014/main" val="1168248313"/>
                    </a:ext>
                  </a:extLst>
                </a:gridCol>
                <a:gridCol w="246888">
                  <a:extLst>
                    <a:ext uri="{9D8B030D-6E8A-4147-A177-3AD203B41FA5}">
                      <a16:colId xmlns:a16="http://schemas.microsoft.com/office/drawing/2014/main" val="4092844171"/>
                    </a:ext>
                  </a:extLst>
                </a:gridCol>
                <a:gridCol w="246888">
                  <a:extLst>
                    <a:ext uri="{9D8B030D-6E8A-4147-A177-3AD203B41FA5}">
                      <a16:colId xmlns:a16="http://schemas.microsoft.com/office/drawing/2014/main" val="2286147388"/>
                    </a:ext>
                  </a:extLst>
                </a:gridCol>
                <a:gridCol w="246888">
                  <a:extLst>
                    <a:ext uri="{9D8B030D-6E8A-4147-A177-3AD203B41FA5}">
                      <a16:colId xmlns:a16="http://schemas.microsoft.com/office/drawing/2014/main" val="4198060223"/>
                    </a:ext>
                  </a:extLst>
                </a:gridCol>
                <a:gridCol w="246888">
                  <a:extLst>
                    <a:ext uri="{9D8B030D-6E8A-4147-A177-3AD203B41FA5}">
                      <a16:colId xmlns:a16="http://schemas.microsoft.com/office/drawing/2014/main" val="2660199727"/>
                    </a:ext>
                  </a:extLst>
                </a:gridCol>
                <a:gridCol w="246888">
                  <a:extLst>
                    <a:ext uri="{9D8B030D-6E8A-4147-A177-3AD203B41FA5}">
                      <a16:colId xmlns:a16="http://schemas.microsoft.com/office/drawing/2014/main" val="1658022728"/>
                    </a:ext>
                  </a:extLst>
                </a:gridCol>
                <a:gridCol w="246888">
                  <a:extLst>
                    <a:ext uri="{9D8B030D-6E8A-4147-A177-3AD203B41FA5}">
                      <a16:colId xmlns:a16="http://schemas.microsoft.com/office/drawing/2014/main" val="2189754418"/>
                    </a:ext>
                  </a:extLst>
                </a:gridCol>
                <a:gridCol w="246888">
                  <a:extLst>
                    <a:ext uri="{9D8B030D-6E8A-4147-A177-3AD203B41FA5}">
                      <a16:colId xmlns:a16="http://schemas.microsoft.com/office/drawing/2014/main" val="4087998771"/>
                    </a:ext>
                  </a:extLst>
                </a:gridCol>
                <a:gridCol w="246888">
                  <a:extLst>
                    <a:ext uri="{9D8B030D-6E8A-4147-A177-3AD203B41FA5}">
                      <a16:colId xmlns:a16="http://schemas.microsoft.com/office/drawing/2014/main" val="110803792"/>
                    </a:ext>
                  </a:extLst>
                </a:gridCol>
                <a:gridCol w="246888">
                  <a:extLst>
                    <a:ext uri="{9D8B030D-6E8A-4147-A177-3AD203B41FA5}">
                      <a16:colId xmlns:a16="http://schemas.microsoft.com/office/drawing/2014/main" val="1607188482"/>
                    </a:ext>
                  </a:extLst>
                </a:gridCol>
                <a:gridCol w="246888">
                  <a:extLst>
                    <a:ext uri="{9D8B030D-6E8A-4147-A177-3AD203B41FA5}">
                      <a16:colId xmlns:a16="http://schemas.microsoft.com/office/drawing/2014/main" val="3410596924"/>
                    </a:ext>
                  </a:extLst>
                </a:gridCol>
                <a:gridCol w="246888">
                  <a:extLst>
                    <a:ext uri="{9D8B030D-6E8A-4147-A177-3AD203B41FA5}">
                      <a16:colId xmlns:a16="http://schemas.microsoft.com/office/drawing/2014/main" val="3438742740"/>
                    </a:ext>
                  </a:extLst>
                </a:gridCol>
                <a:gridCol w="246888">
                  <a:extLst>
                    <a:ext uri="{9D8B030D-6E8A-4147-A177-3AD203B41FA5}">
                      <a16:colId xmlns:a16="http://schemas.microsoft.com/office/drawing/2014/main" val="1603050858"/>
                    </a:ext>
                  </a:extLst>
                </a:gridCol>
                <a:gridCol w="246888">
                  <a:extLst>
                    <a:ext uri="{9D8B030D-6E8A-4147-A177-3AD203B41FA5}">
                      <a16:colId xmlns:a16="http://schemas.microsoft.com/office/drawing/2014/main" val="516199583"/>
                    </a:ext>
                  </a:extLst>
                </a:gridCol>
                <a:gridCol w="246888">
                  <a:extLst>
                    <a:ext uri="{9D8B030D-6E8A-4147-A177-3AD203B41FA5}">
                      <a16:colId xmlns:a16="http://schemas.microsoft.com/office/drawing/2014/main" val="3524793803"/>
                    </a:ext>
                  </a:extLst>
                </a:gridCol>
                <a:gridCol w="246888">
                  <a:extLst>
                    <a:ext uri="{9D8B030D-6E8A-4147-A177-3AD203B41FA5}">
                      <a16:colId xmlns:a16="http://schemas.microsoft.com/office/drawing/2014/main" val="2302097377"/>
                    </a:ext>
                  </a:extLst>
                </a:gridCol>
                <a:gridCol w="246888">
                  <a:extLst>
                    <a:ext uri="{9D8B030D-6E8A-4147-A177-3AD203B41FA5}">
                      <a16:colId xmlns:a16="http://schemas.microsoft.com/office/drawing/2014/main" val="3975884843"/>
                    </a:ext>
                  </a:extLst>
                </a:gridCol>
                <a:gridCol w="246888">
                  <a:extLst>
                    <a:ext uri="{9D8B030D-6E8A-4147-A177-3AD203B41FA5}">
                      <a16:colId xmlns:a16="http://schemas.microsoft.com/office/drawing/2014/main" val="3711765948"/>
                    </a:ext>
                  </a:extLst>
                </a:gridCol>
                <a:gridCol w="246888">
                  <a:extLst>
                    <a:ext uri="{9D8B030D-6E8A-4147-A177-3AD203B41FA5}">
                      <a16:colId xmlns:a16="http://schemas.microsoft.com/office/drawing/2014/main" val="2512707067"/>
                    </a:ext>
                  </a:extLst>
                </a:gridCol>
                <a:gridCol w="246888">
                  <a:extLst>
                    <a:ext uri="{9D8B030D-6E8A-4147-A177-3AD203B41FA5}">
                      <a16:colId xmlns:a16="http://schemas.microsoft.com/office/drawing/2014/main" val="1411717200"/>
                    </a:ext>
                  </a:extLst>
                </a:gridCol>
                <a:gridCol w="246888">
                  <a:extLst>
                    <a:ext uri="{9D8B030D-6E8A-4147-A177-3AD203B41FA5}">
                      <a16:colId xmlns:a16="http://schemas.microsoft.com/office/drawing/2014/main" val="1566380429"/>
                    </a:ext>
                  </a:extLst>
                </a:gridCol>
                <a:gridCol w="246888">
                  <a:extLst>
                    <a:ext uri="{9D8B030D-6E8A-4147-A177-3AD203B41FA5}">
                      <a16:colId xmlns:a16="http://schemas.microsoft.com/office/drawing/2014/main" val="117476055"/>
                    </a:ext>
                  </a:extLst>
                </a:gridCol>
                <a:gridCol w="246888">
                  <a:extLst>
                    <a:ext uri="{9D8B030D-6E8A-4147-A177-3AD203B41FA5}">
                      <a16:colId xmlns:a16="http://schemas.microsoft.com/office/drawing/2014/main" val="2871830546"/>
                    </a:ext>
                  </a:extLst>
                </a:gridCol>
                <a:gridCol w="246888">
                  <a:extLst>
                    <a:ext uri="{9D8B030D-6E8A-4147-A177-3AD203B41FA5}">
                      <a16:colId xmlns:a16="http://schemas.microsoft.com/office/drawing/2014/main" val="1236566309"/>
                    </a:ext>
                  </a:extLst>
                </a:gridCol>
                <a:gridCol w="246888">
                  <a:extLst>
                    <a:ext uri="{9D8B030D-6E8A-4147-A177-3AD203B41FA5}">
                      <a16:colId xmlns:a16="http://schemas.microsoft.com/office/drawing/2014/main" val="2944923077"/>
                    </a:ext>
                  </a:extLst>
                </a:gridCol>
                <a:gridCol w="246888">
                  <a:extLst>
                    <a:ext uri="{9D8B030D-6E8A-4147-A177-3AD203B41FA5}">
                      <a16:colId xmlns:a16="http://schemas.microsoft.com/office/drawing/2014/main" val="3462723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956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- 2018-06-28 16:27:26 </a:t>
                      </a:r>
                      <a:r>
                        <a:rPr kumimoji="0" lang="en-US" sz="1000" b="0" i="0" u="none" strike="noStrike" kern="1200" cap="none" spc="0" normalizeH="0" baseline="0" noProof="0">
                          <a:ln>
                            <a:noFill/>
                          </a:ln>
                          <a:solidFill>
                            <a:prstClr val="black"/>
                          </a:solidFill>
                          <a:effectLst/>
                          <a:uLnTx/>
                          <a:uFillTx/>
                          <a:latin typeface="+mn-lt"/>
                          <a:ea typeface="+mn-ea"/>
                          <a:cs typeface="+mn-cs"/>
                        </a:rPr>
                        <a:t> 
 Isang tulog nalang at nasa Zambales na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76708569"/>
                  </a:ext>
                </a:extLst>
              </a:tr>
            </a:tbl>
          </a:graphicData>
        </a:graphic>
      </p:graphicFrame>
      <p:sp>
        <p:nvSpPr>
          <p:cNvPr id="4" name="Text Placeholder 3">
            <a:extLst>
              <a:ext uri="{FF2B5EF4-FFF2-40B4-BE49-F238E27FC236}">
                <a16:creationId xmlns:a16="http://schemas.microsoft.com/office/drawing/2014/main" id="{2ED28591-67B4-4F64-9D74-52D029163047}"/>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960861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21D5-14CC-45C0-A383-DA456F0B6ABC}"/>
              </a:ext>
            </a:extLst>
          </p:cNvPr>
          <p:cNvSpPr>
            <a:spLocks noGrp="1"/>
          </p:cNvSpPr>
          <p:nvPr>
            <p:ph type="title"/>
          </p:nvPr>
        </p:nvSpPr>
        <p:spPr/>
        <p:txBody>
          <a:bodyPr/>
          <a:lstStyle/>
          <a:p>
            <a:r>
              <a:rPr lang="en-US"/>
              <a:t>Facebook Own Posts Table | TGP The Generics Pharmacy - 3 of 23</a:t>
            </a:r>
          </a:p>
        </p:txBody>
      </p:sp>
      <p:graphicFrame>
        <p:nvGraphicFramePr>
          <p:cNvPr id="5" name="Table Placeholder 4">
            <a:extLst>
              <a:ext uri="{FF2B5EF4-FFF2-40B4-BE49-F238E27FC236}">
                <a16:creationId xmlns:a16="http://schemas.microsoft.com/office/drawing/2014/main" id="{D9559AF0-13DC-49F9-94B3-A441BBB7B8B7}"/>
              </a:ext>
            </a:extLst>
          </p:cNvPr>
          <p:cNvGraphicFramePr>
            <a:graphicFrameLocks noGrp="1"/>
          </p:cNvGraphicFramePr>
          <p:nvPr>
            <p:ph type="tbl" sz="quarter" idx="13"/>
            <p:extLst>
              <p:ext uri="{D42A27DB-BD31-4B8C-83A1-F6EECF244321}">
                <p14:modId xmlns:p14="http://schemas.microsoft.com/office/powerpoint/2010/main" val="71383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6709801"/>
                    </a:ext>
                  </a:extLst>
                </a:gridCol>
                <a:gridCol w="246888">
                  <a:extLst>
                    <a:ext uri="{9D8B030D-6E8A-4147-A177-3AD203B41FA5}">
                      <a16:colId xmlns:a16="http://schemas.microsoft.com/office/drawing/2014/main" val="1589784595"/>
                    </a:ext>
                  </a:extLst>
                </a:gridCol>
                <a:gridCol w="246888">
                  <a:extLst>
                    <a:ext uri="{9D8B030D-6E8A-4147-A177-3AD203B41FA5}">
                      <a16:colId xmlns:a16="http://schemas.microsoft.com/office/drawing/2014/main" val="2589981966"/>
                    </a:ext>
                  </a:extLst>
                </a:gridCol>
                <a:gridCol w="246888">
                  <a:extLst>
                    <a:ext uri="{9D8B030D-6E8A-4147-A177-3AD203B41FA5}">
                      <a16:colId xmlns:a16="http://schemas.microsoft.com/office/drawing/2014/main" val="2109880334"/>
                    </a:ext>
                  </a:extLst>
                </a:gridCol>
                <a:gridCol w="246888">
                  <a:extLst>
                    <a:ext uri="{9D8B030D-6E8A-4147-A177-3AD203B41FA5}">
                      <a16:colId xmlns:a16="http://schemas.microsoft.com/office/drawing/2014/main" val="2699294117"/>
                    </a:ext>
                  </a:extLst>
                </a:gridCol>
                <a:gridCol w="246888">
                  <a:extLst>
                    <a:ext uri="{9D8B030D-6E8A-4147-A177-3AD203B41FA5}">
                      <a16:colId xmlns:a16="http://schemas.microsoft.com/office/drawing/2014/main" val="1960517705"/>
                    </a:ext>
                  </a:extLst>
                </a:gridCol>
                <a:gridCol w="246888">
                  <a:extLst>
                    <a:ext uri="{9D8B030D-6E8A-4147-A177-3AD203B41FA5}">
                      <a16:colId xmlns:a16="http://schemas.microsoft.com/office/drawing/2014/main" val="1822375202"/>
                    </a:ext>
                  </a:extLst>
                </a:gridCol>
                <a:gridCol w="246888">
                  <a:extLst>
                    <a:ext uri="{9D8B030D-6E8A-4147-A177-3AD203B41FA5}">
                      <a16:colId xmlns:a16="http://schemas.microsoft.com/office/drawing/2014/main" val="394337780"/>
                    </a:ext>
                  </a:extLst>
                </a:gridCol>
                <a:gridCol w="246888">
                  <a:extLst>
                    <a:ext uri="{9D8B030D-6E8A-4147-A177-3AD203B41FA5}">
                      <a16:colId xmlns:a16="http://schemas.microsoft.com/office/drawing/2014/main" val="1336894408"/>
                    </a:ext>
                  </a:extLst>
                </a:gridCol>
                <a:gridCol w="246888">
                  <a:extLst>
                    <a:ext uri="{9D8B030D-6E8A-4147-A177-3AD203B41FA5}">
                      <a16:colId xmlns:a16="http://schemas.microsoft.com/office/drawing/2014/main" val="1561747804"/>
                    </a:ext>
                  </a:extLst>
                </a:gridCol>
                <a:gridCol w="246888">
                  <a:extLst>
                    <a:ext uri="{9D8B030D-6E8A-4147-A177-3AD203B41FA5}">
                      <a16:colId xmlns:a16="http://schemas.microsoft.com/office/drawing/2014/main" val="4148813838"/>
                    </a:ext>
                  </a:extLst>
                </a:gridCol>
                <a:gridCol w="246888">
                  <a:extLst>
                    <a:ext uri="{9D8B030D-6E8A-4147-A177-3AD203B41FA5}">
                      <a16:colId xmlns:a16="http://schemas.microsoft.com/office/drawing/2014/main" val="2061001940"/>
                    </a:ext>
                  </a:extLst>
                </a:gridCol>
                <a:gridCol w="246888">
                  <a:extLst>
                    <a:ext uri="{9D8B030D-6E8A-4147-A177-3AD203B41FA5}">
                      <a16:colId xmlns:a16="http://schemas.microsoft.com/office/drawing/2014/main" val="1420866107"/>
                    </a:ext>
                  </a:extLst>
                </a:gridCol>
                <a:gridCol w="246888">
                  <a:extLst>
                    <a:ext uri="{9D8B030D-6E8A-4147-A177-3AD203B41FA5}">
                      <a16:colId xmlns:a16="http://schemas.microsoft.com/office/drawing/2014/main" val="2246858936"/>
                    </a:ext>
                  </a:extLst>
                </a:gridCol>
                <a:gridCol w="246888">
                  <a:extLst>
                    <a:ext uri="{9D8B030D-6E8A-4147-A177-3AD203B41FA5}">
                      <a16:colId xmlns:a16="http://schemas.microsoft.com/office/drawing/2014/main" val="4054554172"/>
                    </a:ext>
                  </a:extLst>
                </a:gridCol>
                <a:gridCol w="246888">
                  <a:extLst>
                    <a:ext uri="{9D8B030D-6E8A-4147-A177-3AD203B41FA5}">
                      <a16:colId xmlns:a16="http://schemas.microsoft.com/office/drawing/2014/main" val="1531905763"/>
                    </a:ext>
                  </a:extLst>
                </a:gridCol>
                <a:gridCol w="246888">
                  <a:extLst>
                    <a:ext uri="{9D8B030D-6E8A-4147-A177-3AD203B41FA5}">
                      <a16:colId xmlns:a16="http://schemas.microsoft.com/office/drawing/2014/main" val="3582841606"/>
                    </a:ext>
                  </a:extLst>
                </a:gridCol>
                <a:gridCol w="246888">
                  <a:extLst>
                    <a:ext uri="{9D8B030D-6E8A-4147-A177-3AD203B41FA5}">
                      <a16:colId xmlns:a16="http://schemas.microsoft.com/office/drawing/2014/main" val="3513497492"/>
                    </a:ext>
                  </a:extLst>
                </a:gridCol>
                <a:gridCol w="246888">
                  <a:extLst>
                    <a:ext uri="{9D8B030D-6E8A-4147-A177-3AD203B41FA5}">
                      <a16:colId xmlns:a16="http://schemas.microsoft.com/office/drawing/2014/main" val="1552017999"/>
                    </a:ext>
                  </a:extLst>
                </a:gridCol>
                <a:gridCol w="246888">
                  <a:extLst>
                    <a:ext uri="{9D8B030D-6E8A-4147-A177-3AD203B41FA5}">
                      <a16:colId xmlns:a16="http://schemas.microsoft.com/office/drawing/2014/main" val="2428796093"/>
                    </a:ext>
                  </a:extLst>
                </a:gridCol>
                <a:gridCol w="246888">
                  <a:extLst>
                    <a:ext uri="{9D8B030D-6E8A-4147-A177-3AD203B41FA5}">
                      <a16:colId xmlns:a16="http://schemas.microsoft.com/office/drawing/2014/main" val="3468320586"/>
                    </a:ext>
                  </a:extLst>
                </a:gridCol>
                <a:gridCol w="246888">
                  <a:extLst>
                    <a:ext uri="{9D8B030D-6E8A-4147-A177-3AD203B41FA5}">
                      <a16:colId xmlns:a16="http://schemas.microsoft.com/office/drawing/2014/main" val="1746241851"/>
                    </a:ext>
                  </a:extLst>
                </a:gridCol>
                <a:gridCol w="246888">
                  <a:extLst>
                    <a:ext uri="{9D8B030D-6E8A-4147-A177-3AD203B41FA5}">
                      <a16:colId xmlns:a16="http://schemas.microsoft.com/office/drawing/2014/main" val="431464526"/>
                    </a:ext>
                  </a:extLst>
                </a:gridCol>
                <a:gridCol w="246888">
                  <a:extLst>
                    <a:ext uri="{9D8B030D-6E8A-4147-A177-3AD203B41FA5}">
                      <a16:colId xmlns:a16="http://schemas.microsoft.com/office/drawing/2014/main" val="2774941754"/>
                    </a:ext>
                  </a:extLst>
                </a:gridCol>
                <a:gridCol w="246888">
                  <a:extLst>
                    <a:ext uri="{9D8B030D-6E8A-4147-A177-3AD203B41FA5}">
                      <a16:colId xmlns:a16="http://schemas.microsoft.com/office/drawing/2014/main" val="2142310260"/>
                    </a:ext>
                  </a:extLst>
                </a:gridCol>
                <a:gridCol w="246888">
                  <a:extLst>
                    <a:ext uri="{9D8B030D-6E8A-4147-A177-3AD203B41FA5}">
                      <a16:colId xmlns:a16="http://schemas.microsoft.com/office/drawing/2014/main" val="3664325607"/>
                    </a:ext>
                  </a:extLst>
                </a:gridCol>
                <a:gridCol w="246888">
                  <a:extLst>
                    <a:ext uri="{9D8B030D-6E8A-4147-A177-3AD203B41FA5}">
                      <a16:colId xmlns:a16="http://schemas.microsoft.com/office/drawing/2014/main" val="950145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477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- 2018-06-25 13:25:06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Sta. Cruz Zambales hatid ng Biyaheng TGPagpagaling + Wish Bus with Wish 107.5
Featuring Orange &amp; Lemons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5573806"/>
                  </a:ext>
                </a:extLst>
              </a:tr>
            </a:tbl>
          </a:graphicData>
        </a:graphic>
      </p:graphicFrame>
      <p:sp>
        <p:nvSpPr>
          <p:cNvPr id="4" name="Text Placeholder 3">
            <a:extLst>
              <a:ext uri="{FF2B5EF4-FFF2-40B4-BE49-F238E27FC236}">
                <a16:creationId xmlns:a16="http://schemas.microsoft.com/office/drawing/2014/main" id="{5872CDE4-B900-4B9E-A76C-95E463648A19}"/>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980490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B3B62-A4CB-4621-B8C4-21B3053E8813}"/>
              </a:ext>
            </a:extLst>
          </p:cNvPr>
          <p:cNvSpPr>
            <a:spLocks noGrp="1"/>
          </p:cNvSpPr>
          <p:nvPr>
            <p:ph type="title"/>
          </p:nvPr>
        </p:nvSpPr>
        <p:spPr/>
        <p:txBody>
          <a:bodyPr/>
          <a:lstStyle/>
          <a:p>
            <a:r>
              <a:rPr lang="en-US"/>
              <a:t>Facebook Own Posts Table | TGP The Generics Pharmacy - 4 of 23</a:t>
            </a:r>
          </a:p>
        </p:txBody>
      </p:sp>
      <p:graphicFrame>
        <p:nvGraphicFramePr>
          <p:cNvPr id="5" name="Table Placeholder 4">
            <a:extLst>
              <a:ext uri="{FF2B5EF4-FFF2-40B4-BE49-F238E27FC236}">
                <a16:creationId xmlns:a16="http://schemas.microsoft.com/office/drawing/2014/main" id="{A340BE24-1737-4905-8AF1-3A323A4B380E}"/>
              </a:ext>
            </a:extLst>
          </p:cNvPr>
          <p:cNvGraphicFramePr>
            <a:graphicFrameLocks noGrp="1"/>
          </p:cNvGraphicFramePr>
          <p:nvPr>
            <p:ph type="tbl" sz="quarter" idx="13"/>
            <p:extLst>
              <p:ext uri="{D42A27DB-BD31-4B8C-83A1-F6EECF244321}">
                <p14:modId xmlns:p14="http://schemas.microsoft.com/office/powerpoint/2010/main" val="2223037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99900187"/>
                    </a:ext>
                  </a:extLst>
                </a:gridCol>
                <a:gridCol w="246888">
                  <a:extLst>
                    <a:ext uri="{9D8B030D-6E8A-4147-A177-3AD203B41FA5}">
                      <a16:colId xmlns:a16="http://schemas.microsoft.com/office/drawing/2014/main" val="1772427001"/>
                    </a:ext>
                  </a:extLst>
                </a:gridCol>
                <a:gridCol w="246888">
                  <a:extLst>
                    <a:ext uri="{9D8B030D-6E8A-4147-A177-3AD203B41FA5}">
                      <a16:colId xmlns:a16="http://schemas.microsoft.com/office/drawing/2014/main" val="218256097"/>
                    </a:ext>
                  </a:extLst>
                </a:gridCol>
                <a:gridCol w="246888">
                  <a:extLst>
                    <a:ext uri="{9D8B030D-6E8A-4147-A177-3AD203B41FA5}">
                      <a16:colId xmlns:a16="http://schemas.microsoft.com/office/drawing/2014/main" val="3073924012"/>
                    </a:ext>
                  </a:extLst>
                </a:gridCol>
                <a:gridCol w="246888">
                  <a:extLst>
                    <a:ext uri="{9D8B030D-6E8A-4147-A177-3AD203B41FA5}">
                      <a16:colId xmlns:a16="http://schemas.microsoft.com/office/drawing/2014/main" val="2312260032"/>
                    </a:ext>
                  </a:extLst>
                </a:gridCol>
                <a:gridCol w="246888">
                  <a:extLst>
                    <a:ext uri="{9D8B030D-6E8A-4147-A177-3AD203B41FA5}">
                      <a16:colId xmlns:a16="http://schemas.microsoft.com/office/drawing/2014/main" val="2327715965"/>
                    </a:ext>
                  </a:extLst>
                </a:gridCol>
                <a:gridCol w="246888">
                  <a:extLst>
                    <a:ext uri="{9D8B030D-6E8A-4147-A177-3AD203B41FA5}">
                      <a16:colId xmlns:a16="http://schemas.microsoft.com/office/drawing/2014/main" val="4118399744"/>
                    </a:ext>
                  </a:extLst>
                </a:gridCol>
                <a:gridCol w="246888">
                  <a:extLst>
                    <a:ext uri="{9D8B030D-6E8A-4147-A177-3AD203B41FA5}">
                      <a16:colId xmlns:a16="http://schemas.microsoft.com/office/drawing/2014/main" val="2694379913"/>
                    </a:ext>
                  </a:extLst>
                </a:gridCol>
                <a:gridCol w="246888">
                  <a:extLst>
                    <a:ext uri="{9D8B030D-6E8A-4147-A177-3AD203B41FA5}">
                      <a16:colId xmlns:a16="http://schemas.microsoft.com/office/drawing/2014/main" val="3603063920"/>
                    </a:ext>
                  </a:extLst>
                </a:gridCol>
                <a:gridCol w="246888">
                  <a:extLst>
                    <a:ext uri="{9D8B030D-6E8A-4147-A177-3AD203B41FA5}">
                      <a16:colId xmlns:a16="http://schemas.microsoft.com/office/drawing/2014/main" val="3528196168"/>
                    </a:ext>
                  </a:extLst>
                </a:gridCol>
                <a:gridCol w="246888">
                  <a:extLst>
                    <a:ext uri="{9D8B030D-6E8A-4147-A177-3AD203B41FA5}">
                      <a16:colId xmlns:a16="http://schemas.microsoft.com/office/drawing/2014/main" val="2202371647"/>
                    </a:ext>
                  </a:extLst>
                </a:gridCol>
                <a:gridCol w="246888">
                  <a:extLst>
                    <a:ext uri="{9D8B030D-6E8A-4147-A177-3AD203B41FA5}">
                      <a16:colId xmlns:a16="http://schemas.microsoft.com/office/drawing/2014/main" val="2255998127"/>
                    </a:ext>
                  </a:extLst>
                </a:gridCol>
                <a:gridCol w="246888">
                  <a:extLst>
                    <a:ext uri="{9D8B030D-6E8A-4147-A177-3AD203B41FA5}">
                      <a16:colId xmlns:a16="http://schemas.microsoft.com/office/drawing/2014/main" val="326186041"/>
                    </a:ext>
                  </a:extLst>
                </a:gridCol>
                <a:gridCol w="246888">
                  <a:extLst>
                    <a:ext uri="{9D8B030D-6E8A-4147-A177-3AD203B41FA5}">
                      <a16:colId xmlns:a16="http://schemas.microsoft.com/office/drawing/2014/main" val="38229118"/>
                    </a:ext>
                  </a:extLst>
                </a:gridCol>
                <a:gridCol w="246888">
                  <a:extLst>
                    <a:ext uri="{9D8B030D-6E8A-4147-A177-3AD203B41FA5}">
                      <a16:colId xmlns:a16="http://schemas.microsoft.com/office/drawing/2014/main" val="374803994"/>
                    </a:ext>
                  </a:extLst>
                </a:gridCol>
                <a:gridCol w="246888">
                  <a:extLst>
                    <a:ext uri="{9D8B030D-6E8A-4147-A177-3AD203B41FA5}">
                      <a16:colId xmlns:a16="http://schemas.microsoft.com/office/drawing/2014/main" val="1882684343"/>
                    </a:ext>
                  </a:extLst>
                </a:gridCol>
                <a:gridCol w="246888">
                  <a:extLst>
                    <a:ext uri="{9D8B030D-6E8A-4147-A177-3AD203B41FA5}">
                      <a16:colId xmlns:a16="http://schemas.microsoft.com/office/drawing/2014/main" val="4291229786"/>
                    </a:ext>
                  </a:extLst>
                </a:gridCol>
                <a:gridCol w="246888">
                  <a:extLst>
                    <a:ext uri="{9D8B030D-6E8A-4147-A177-3AD203B41FA5}">
                      <a16:colId xmlns:a16="http://schemas.microsoft.com/office/drawing/2014/main" val="2404045053"/>
                    </a:ext>
                  </a:extLst>
                </a:gridCol>
                <a:gridCol w="246888">
                  <a:extLst>
                    <a:ext uri="{9D8B030D-6E8A-4147-A177-3AD203B41FA5}">
                      <a16:colId xmlns:a16="http://schemas.microsoft.com/office/drawing/2014/main" val="4099117484"/>
                    </a:ext>
                  </a:extLst>
                </a:gridCol>
                <a:gridCol w="246888">
                  <a:extLst>
                    <a:ext uri="{9D8B030D-6E8A-4147-A177-3AD203B41FA5}">
                      <a16:colId xmlns:a16="http://schemas.microsoft.com/office/drawing/2014/main" val="1653868372"/>
                    </a:ext>
                  </a:extLst>
                </a:gridCol>
                <a:gridCol w="246888">
                  <a:extLst>
                    <a:ext uri="{9D8B030D-6E8A-4147-A177-3AD203B41FA5}">
                      <a16:colId xmlns:a16="http://schemas.microsoft.com/office/drawing/2014/main" val="2934225267"/>
                    </a:ext>
                  </a:extLst>
                </a:gridCol>
                <a:gridCol w="246888">
                  <a:extLst>
                    <a:ext uri="{9D8B030D-6E8A-4147-A177-3AD203B41FA5}">
                      <a16:colId xmlns:a16="http://schemas.microsoft.com/office/drawing/2014/main" val="2036401166"/>
                    </a:ext>
                  </a:extLst>
                </a:gridCol>
                <a:gridCol w="246888">
                  <a:extLst>
                    <a:ext uri="{9D8B030D-6E8A-4147-A177-3AD203B41FA5}">
                      <a16:colId xmlns:a16="http://schemas.microsoft.com/office/drawing/2014/main" val="1713585521"/>
                    </a:ext>
                  </a:extLst>
                </a:gridCol>
                <a:gridCol w="246888">
                  <a:extLst>
                    <a:ext uri="{9D8B030D-6E8A-4147-A177-3AD203B41FA5}">
                      <a16:colId xmlns:a16="http://schemas.microsoft.com/office/drawing/2014/main" val="2543202868"/>
                    </a:ext>
                  </a:extLst>
                </a:gridCol>
                <a:gridCol w="246888">
                  <a:extLst>
                    <a:ext uri="{9D8B030D-6E8A-4147-A177-3AD203B41FA5}">
                      <a16:colId xmlns:a16="http://schemas.microsoft.com/office/drawing/2014/main" val="860615560"/>
                    </a:ext>
                  </a:extLst>
                </a:gridCol>
                <a:gridCol w="246888">
                  <a:extLst>
                    <a:ext uri="{9D8B030D-6E8A-4147-A177-3AD203B41FA5}">
                      <a16:colId xmlns:a16="http://schemas.microsoft.com/office/drawing/2014/main" val="3515903341"/>
                    </a:ext>
                  </a:extLst>
                </a:gridCol>
                <a:gridCol w="246888">
                  <a:extLst>
                    <a:ext uri="{9D8B030D-6E8A-4147-A177-3AD203B41FA5}">
                      <a16:colId xmlns:a16="http://schemas.microsoft.com/office/drawing/2014/main" val="2562168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474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13:26:34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8536584"/>
                  </a:ext>
                </a:extLst>
              </a:tr>
            </a:tbl>
          </a:graphicData>
        </a:graphic>
      </p:graphicFrame>
      <p:sp>
        <p:nvSpPr>
          <p:cNvPr id="4" name="Text Placeholder 3">
            <a:extLst>
              <a:ext uri="{FF2B5EF4-FFF2-40B4-BE49-F238E27FC236}">
                <a16:creationId xmlns:a16="http://schemas.microsoft.com/office/drawing/2014/main" id="{477574CC-E9D7-48E7-9A01-67F0381E1A7E}"/>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309848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185A2-C898-49FA-AF65-82253BD8F8FB}"/>
              </a:ext>
            </a:extLst>
          </p:cNvPr>
          <p:cNvSpPr>
            <a:spLocks noGrp="1"/>
          </p:cNvSpPr>
          <p:nvPr>
            <p:ph type="title"/>
          </p:nvPr>
        </p:nvSpPr>
        <p:spPr/>
        <p:txBody>
          <a:bodyPr/>
          <a:lstStyle/>
          <a:p>
            <a:r>
              <a:rPr lang="en-US"/>
              <a:t>Facebook Own Posts Table | TGP The Generics Pharmacy - 5 of 23</a:t>
            </a:r>
          </a:p>
        </p:txBody>
      </p:sp>
      <p:graphicFrame>
        <p:nvGraphicFramePr>
          <p:cNvPr id="5" name="Table Placeholder 4">
            <a:extLst>
              <a:ext uri="{FF2B5EF4-FFF2-40B4-BE49-F238E27FC236}">
                <a16:creationId xmlns:a16="http://schemas.microsoft.com/office/drawing/2014/main" id="{00A3A191-62F5-47E9-BD8D-12C6892A088A}"/>
              </a:ext>
            </a:extLst>
          </p:cNvPr>
          <p:cNvGraphicFramePr>
            <a:graphicFrameLocks noGrp="1"/>
          </p:cNvGraphicFramePr>
          <p:nvPr>
            <p:ph type="tbl" sz="quarter" idx="13"/>
            <p:extLst>
              <p:ext uri="{D42A27DB-BD31-4B8C-83A1-F6EECF244321}">
                <p14:modId xmlns:p14="http://schemas.microsoft.com/office/powerpoint/2010/main" val="398838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9166170"/>
                    </a:ext>
                  </a:extLst>
                </a:gridCol>
                <a:gridCol w="246888">
                  <a:extLst>
                    <a:ext uri="{9D8B030D-6E8A-4147-A177-3AD203B41FA5}">
                      <a16:colId xmlns:a16="http://schemas.microsoft.com/office/drawing/2014/main" val="255599514"/>
                    </a:ext>
                  </a:extLst>
                </a:gridCol>
                <a:gridCol w="246888">
                  <a:extLst>
                    <a:ext uri="{9D8B030D-6E8A-4147-A177-3AD203B41FA5}">
                      <a16:colId xmlns:a16="http://schemas.microsoft.com/office/drawing/2014/main" val="384239309"/>
                    </a:ext>
                  </a:extLst>
                </a:gridCol>
                <a:gridCol w="246888">
                  <a:extLst>
                    <a:ext uri="{9D8B030D-6E8A-4147-A177-3AD203B41FA5}">
                      <a16:colId xmlns:a16="http://schemas.microsoft.com/office/drawing/2014/main" val="4105473062"/>
                    </a:ext>
                  </a:extLst>
                </a:gridCol>
                <a:gridCol w="246888">
                  <a:extLst>
                    <a:ext uri="{9D8B030D-6E8A-4147-A177-3AD203B41FA5}">
                      <a16:colId xmlns:a16="http://schemas.microsoft.com/office/drawing/2014/main" val="3806915109"/>
                    </a:ext>
                  </a:extLst>
                </a:gridCol>
                <a:gridCol w="246888">
                  <a:extLst>
                    <a:ext uri="{9D8B030D-6E8A-4147-A177-3AD203B41FA5}">
                      <a16:colId xmlns:a16="http://schemas.microsoft.com/office/drawing/2014/main" val="4287818868"/>
                    </a:ext>
                  </a:extLst>
                </a:gridCol>
                <a:gridCol w="246888">
                  <a:extLst>
                    <a:ext uri="{9D8B030D-6E8A-4147-A177-3AD203B41FA5}">
                      <a16:colId xmlns:a16="http://schemas.microsoft.com/office/drawing/2014/main" val="2585707710"/>
                    </a:ext>
                  </a:extLst>
                </a:gridCol>
                <a:gridCol w="246888">
                  <a:extLst>
                    <a:ext uri="{9D8B030D-6E8A-4147-A177-3AD203B41FA5}">
                      <a16:colId xmlns:a16="http://schemas.microsoft.com/office/drawing/2014/main" val="3494070968"/>
                    </a:ext>
                  </a:extLst>
                </a:gridCol>
                <a:gridCol w="246888">
                  <a:extLst>
                    <a:ext uri="{9D8B030D-6E8A-4147-A177-3AD203B41FA5}">
                      <a16:colId xmlns:a16="http://schemas.microsoft.com/office/drawing/2014/main" val="2140651615"/>
                    </a:ext>
                  </a:extLst>
                </a:gridCol>
                <a:gridCol w="246888">
                  <a:extLst>
                    <a:ext uri="{9D8B030D-6E8A-4147-A177-3AD203B41FA5}">
                      <a16:colId xmlns:a16="http://schemas.microsoft.com/office/drawing/2014/main" val="1907187616"/>
                    </a:ext>
                  </a:extLst>
                </a:gridCol>
                <a:gridCol w="246888">
                  <a:extLst>
                    <a:ext uri="{9D8B030D-6E8A-4147-A177-3AD203B41FA5}">
                      <a16:colId xmlns:a16="http://schemas.microsoft.com/office/drawing/2014/main" val="440263730"/>
                    </a:ext>
                  </a:extLst>
                </a:gridCol>
                <a:gridCol w="246888">
                  <a:extLst>
                    <a:ext uri="{9D8B030D-6E8A-4147-A177-3AD203B41FA5}">
                      <a16:colId xmlns:a16="http://schemas.microsoft.com/office/drawing/2014/main" val="2185064410"/>
                    </a:ext>
                  </a:extLst>
                </a:gridCol>
                <a:gridCol w="246888">
                  <a:extLst>
                    <a:ext uri="{9D8B030D-6E8A-4147-A177-3AD203B41FA5}">
                      <a16:colId xmlns:a16="http://schemas.microsoft.com/office/drawing/2014/main" val="3803112059"/>
                    </a:ext>
                  </a:extLst>
                </a:gridCol>
                <a:gridCol w="246888">
                  <a:extLst>
                    <a:ext uri="{9D8B030D-6E8A-4147-A177-3AD203B41FA5}">
                      <a16:colId xmlns:a16="http://schemas.microsoft.com/office/drawing/2014/main" val="4268564729"/>
                    </a:ext>
                  </a:extLst>
                </a:gridCol>
                <a:gridCol w="246888">
                  <a:extLst>
                    <a:ext uri="{9D8B030D-6E8A-4147-A177-3AD203B41FA5}">
                      <a16:colId xmlns:a16="http://schemas.microsoft.com/office/drawing/2014/main" val="3661505451"/>
                    </a:ext>
                  </a:extLst>
                </a:gridCol>
                <a:gridCol w="246888">
                  <a:extLst>
                    <a:ext uri="{9D8B030D-6E8A-4147-A177-3AD203B41FA5}">
                      <a16:colId xmlns:a16="http://schemas.microsoft.com/office/drawing/2014/main" val="1979696208"/>
                    </a:ext>
                  </a:extLst>
                </a:gridCol>
                <a:gridCol w="246888">
                  <a:extLst>
                    <a:ext uri="{9D8B030D-6E8A-4147-A177-3AD203B41FA5}">
                      <a16:colId xmlns:a16="http://schemas.microsoft.com/office/drawing/2014/main" val="2849259921"/>
                    </a:ext>
                  </a:extLst>
                </a:gridCol>
                <a:gridCol w="246888">
                  <a:extLst>
                    <a:ext uri="{9D8B030D-6E8A-4147-A177-3AD203B41FA5}">
                      <a16:colId xmlns:a16="http://schemas.microsoft.com/office/drawing/2014/main" val="3767480181"/>
                    </a:ext>
                  </a:extLst>
                </a:gridCol>
                <a:gridCol w="246888">
                  <a:extLst>
                    <a:ext uri="{9D8B030D-6E8A-4147-A177-3AD203B41FA5}">
                      <a16:colId xmlns:a16="http://schemas.microsoft.com/office/drawing/2014/main" val="3771422583"/>
                    </a:ext>
                  </a:extLst>
                </a:gridCol>
                <a:gridCol w="246888">
                  <a:extLst>
                    <a:ext uri="{9D8B030D-6E8A-4147-A177-3AD203B41FA5}">
                      <a16:colId xmlns:a16="http://schemas.microsoft.com/office/drawing/2014/main" val="1047636393"/>
                    </a:ext>
                  </a:extLst>
                </a:gridCol>
                <a:gridCol w="246888">
                  <a:extLst>
                    <a:ext uri="{9D8B030D-6E8A-4147-A177-3AD203B41FA5}">
                      <a16:colId xmlns:a16="http://schemas.microsoft.com/office/drawing/2014/main" val="3786447848"/>
                    </a:ext>
                  </a:extLst>
                </a:gridCol>
                <a:gridCol w="246888">
                  <a:extLst>
                    <a:ext uri="{9D8B030D-6E8A-4147-A177-3AD203B41FA5}">
                      <a16:colId xmlns:a16="http://schemas.microsoft.com/office/drawing/2014/main" val="1396285933"/>
                    </a:ext>
                  </a:extLst>
                </a:gridCol>
                <a:gridCol w="246888">
                  <a:extLst>
                    <a:ext uri="{9D8B030D-6E8A-4147-A177-3AD203B41FA5}">
                      <a16:colId xmlns:a16="http://schemas.microsoft.com/office/drawing/2014/main" val="2126852222"/>
                    </a:ext>
                  </a:extLst>
                </a:gridCol>
                <a:gridCol w="246888">
                  <a:extLst>
                    <a:ext uri="{9D8B030D-6E8A-4147-A177-3AD203B41FA5}">
                      <a16:colId xmlns:a16="http://schemas.microsoft.com/office/drawing/2014/main" val="1480247777"/>
                    </a:ext>
                  </a:extLst>
                </a:gridCol>
                <a:gridCol w="246888">
                  <a:extLst>
                    <a:ext uri="{9D8B030D-6E8A-4147-A177-3AD203B41FA5}">
                      <a16:colId xmlns:a16="http://schemas.microsoft.com/office/drawing/2014/main" val="2683076696"/>
                    </a:ext>
                  </a:extLst>
                </a:gridCol>
                <a:gridCol w="246888">
                  <a:extLst>
                    <a:ext uri="{9D8B030D-6E8A-4147-A177-3AD203B41FA5}">
                      <a16:colId xmlns:a16="http://schemas.microsoft.com/office/drawing/2014/main" val="1153580891"/>
                    </a:ext>
                  </a:extLst>
                </a:gridCol>
                <a:gridCol w="246888">
                  <a:extLst>
                    <a:ext uri="{9D8B030D-6E8A-4147-A177-3AD203B41FA5}">
                      <a16:colId xmlns:a16="http://schemas.microsoft.com/office/drawing/2014/main" val="188327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5637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- 2018-06-21 09:12:52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Alaminos Pangasinan!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85031158"/>
                  </a:ext>
                </a:extLst>
              </a:tr>
            </a:tbl>
          </a:graphicData>
        </a:graphic>
      </p:graphicFrame>
      <p:sp>
        <p:nvSpPr>
          <p:cNvPr id="4" name="Text Placeholder 3">
            <a:extLst>
              <a:ext uri="{FF2B5EF4-FFF2-40B4-BE49-F238E27FC236}">
                <a16:creationId xmlns:a16="http://schemas.microsoft.com/office/drawing/2014/main" id="{A80CA625-F05B-417D-A930-C328B335FFCE}"/>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455981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6795-075D-4CD6-AE89-BBC245857E6D}"/>
              </a:ext>
            </a:extLst>
          </p:cNvPr>
          <p:cNvSpPr>
            <a:spLocks noGrp="1"/>
          </p:cNvSpPr>
          <p:nvPr>
            <p:ph type="title"/>
          </p:nvPr>
        </p:nvSpPr>
        <p:spPr/>
        <p:txBody>
          <a:bodyPr/>
          <a:lstStyle/>
          <a:p>
            <a:r>
              <a:rPr lang="en-US"/>
              <a:t>Facebook Own Posts Table | TGP The Generics Pharmacy - 6 of 23</a:t>
            </a:r>
          </a:p>
        </p:txBody>
      </p:sp>
      <p:graphicFrame>
        <p:nvGraphicFramePr>
          <p:cNvPr id="5" name="Table Placeholder 4">
            <a:extLst>
              <a:ext uri="{FF2B5EF4-FFF2-40B4-BE49-F238E27FC236}">
                <a16:creationId xmlns:a16="http://schemas.microsoft.com/office/drawing/2014/main" id="{73C8499D-72EB-4A9B-B8A3-089732F83042}"/>
              </a:ext>
            </a:extLst>
          </p:cNvPr>
          <p:cNvGraphicFramePr>
            <a:graphicFrameLocks noGrp="1"/>
          </p:cNvGraphicFramePr>
          <p:nvPr>
            <p:ph type="tbl" sz="quarter" idx="13"/>
            <p:extLst>
              <p:ext uri="{D42A27DB-BD31-4B8C-83A1-F6EECF244321}">
                <p14:modId xmlns:p14="http://schemas.microsoft.com/office/powerpoint/2010/main" val="310458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1624841"/>
                    </a:ext>
                  </a:extLst>
                </a:gridCol>
                <a:gridCol w="246888">
                  <a:extLst>
                    <a:ext uri="{9D8B030D-6E8A-4147-A177-3AD203B41FA5}">
                      <a16:colId xmlns:a16="http://schemas.microsoft.com/office/drawing/2014/main" val="4275188317"/>
                    </a:ext>
                  </a:extLst>
                </a:gridCol>
                <a:gridCol w="246888">
                  <a:extLst>
                    <a:ext uri="{9D8B030D-6E8A-4147-A177-3AD203B41FA5}">
                      <a16:colId xmlns:a16="http://schemas.microsoft.com/office/drawing/2014/main" val="3293720140"/>
                    </a:ext>
                  </a:extLst>
                </a:gridCol>
                <a:gridCol w="246888">
                  <a:extLst>
                    <a:ext uri="{9D8B030D-6E8A-4147-A177-3AD203B41FA5}">
                      <a16:colId xmlns:a16="http://schemas.microsoft.com/office/drawing/2014/main" val="1869304314"/>
                    </a:ext>
                  </a:extLst>
                </a:gridCol>
                <a:gridCol w="246888">
                  <a:extLst>
                    <a:ext uri="{9D8B030D-6E8A-4147-A177-3AD203B41FA5}">
                      <a16:colId xmlns:a16="http://schemas.microsoft.com/office/drawing/2014/main" val="441468095"/>
                    </a:ext>
                  </a:extLst>
                </a:gridCol>
                <a:gridCol w="246888">
                  <a:extLst>
                    <a:ext uri="{9D8B030D-6E8A-4147-A177-3AD203B41FA5}">
                      <a16:colId xmlns:a16="http://schemas.microsoft.com/office/drawing/2014/main" val="692048754"/>
                    </a:ext>
                  </a:extLst>
                </a:gridCol>
                <a:gridCol w="246888">
                  <a:extLst>
                    <a:ext uri="{9D8B030D-6E8A-4147-A177-3AD203B41FA5}">
                      <a16:colId xmlns:a16="http://schemas.microsoft.com/office/drawing/2014/main" val="1252446290"/>
                    </a:ext>
                  </a:extLst>
                </a:gridCol>
                <a:gridCol w="246888">
                  <a:extLst>
                    <a:ext uri="{9D8B030D-6E8A-4147-A177-3AD203B41FA5}">
                      <a16:colId xmlns:a16="http://schemas.microsoft.com/office/drawing/2014/main" val="3028756915"/>
                    </a:ext>
                  </a:extLst>
                </a:gridCol>
                <a:gridCol w="246888">
                  <a:extLst>
                    <a:ext uri="{9D8B030D-6E8A-4147-A177-3AD203B41FA5}">
                      <a16:colId xmlns:a16="http://schemas.microsoft.com/office/drawing/2014/main" val="885600764"/>
                    </a:ext>
                  </a:extLst>
                </a:gridCol>
                <a:gridCol w="246888">
                  <a:extLst>
                    <a:ext uri="{9D8B030D-6E8A-4147-A177-3AD203B41FA5}">
                      <a16:colId xmlns:a16="http://schemas.microsoft.com/office/drawing/2014/main" val="663328266"/>
                    </a:ext>
                  </a:extLst>
                </a:gridCol>
                <a:gridCol w="246888">
                  <a:extLst>
                    <a:ext uri="{9D8B030D-6E8A-4147-A177-3AD203B41FA5}">
                      <a16:colId xmlns:a16="http://schemas.microsoft.com/office/drawing/2014/main" val="2902666844"/>
                    </a:ext>
                  </a:extLst>
                </a:gridCol>
                <a:gridCol w="246888">
                  <a:extLst>
                    <a:ext uri="{9D8B030D-6E8A-4147-A177-3AD203B41FA5}">
                      <a16:colId xmlns:a16="http://schemas.microsoft.com/office/drawing/2014/main" val="633826312"/>
                    </a:ext>
                  </a:extLst>
                </a:gridCol>
                <a:gridCol w="246888">
                  <a:extLst>
                    <a:ext uri="{9D8B030D-6E8A-4147-A177-3AD203B41FA5}">
                      <a16:colId xmlns:a16="http://schemas.microsoft.com/office/drawing/2014/main" val="3089937299"/>
                    </a:ext>
                  </a:extLst>
                </a:gridCol>
                <a:gridCol w="246888">
                  <a:extLst>
                    <a:ext uri="{9D8B030D-6E8A-4147-A177-3AD203B41FA5}">
                      <a16:colId xmlns:a16="http://schemas.microsoft.com/office/drawing/2014/main" val="356862198"/>
                    </a:ext>
                  </a:extLst>
                </a:gridCol>
                <a:gridCol w="246888">
                  <a:extLst>
                    <a:ext uri="{9D8B030D-6E8A-4147-A177-3AD203B41FA5}">
                      <a16:colId xmlns:a16="http://schemas.microsoft.com/office/drawing/2014/main" val="653778399"/>
                    </a:ext>
                  </a:extLst>
                </a:gridCol>
                <a:gridCol w="246888">
                  <a:extLst>
                    <a:ext uri="{9D8B030D-6E8A-4147-A177-3AD203B41FA5}">
                      <a16:colId xmlns:a16="http://schemas.microsoft.com/office/drawing/2014/main" val="461561630"/>
                    </a:ext>
                  </a:extLst>
                </a:gridCol>
                <a:gridCol w="246888">
                  <a:extLst>
                    <a:ext uri="{9D8B030D-6E8A-4147-A177-3AD203B41FA5}">
                      <a16:colId xmlns:a16="http://schemas.microsoft.com/office/drawing/2014/main" val="3388665729"/>
                    </a:ext>
                  </a:extLst>
                </a:gridCol>
                <a:gridCol w="246888">
                  <a:extLst>
                    <a:ext uri="{9D8B030D-6E8A-4147-A177-3AD203B41FA5}">
                      <a16:colId xmlns:a16="http://schemas.microsoft.com/office/drawing/2014/main" val="24661175"/>
                    </a:ext>
                  </a:extLst>
                </a:gridCol>
                <a:gridCol w="246888">
                  <a:extLst>
                    <a:ext uri="{9D8B030D-6E8A-4147-A177-3AD203B41FA5}">
                      <a16:colId xmlns:a16="http://schemas.microsoft.com/office/drawing/2014/main" val="3305223085"/>
                    </a:ext>
                  </a:extLst>
                </a:gridCol>
                <a:gridCol w="246888">
                  <a:extLst>
                    <a:ext uri="{9D8B030D-6E8A-4147-A177-3AD203B41FA5}">
                      <a16:colId xmlns:a16="http://schemas.microsoft.com/office/drawing/2014/main" val="1872665109"/>
                    </a:ext>
                  </a:extLst>
                </a:gridCol>
                <a:gridCol w="246888">
                  <a:extLst>
                    <a:ext uri="{9D8B030D-6E8A-4147-A177-3AD203B41FA5}">
                      <a16:colId xmlns:a16="http://schemas.microsoft.com/office/drawing/2014/main" val="1810570523"/>
                    </a:ext>
                  </a:extLst>
                </a:gridCol>
                <a:gridCol w="246888">
                  <a:extLst>
                    <a:ext uri="{9D8B030D-6E8A-4147-A177-3AD203B41FA5}">
                      <a16:colId xmlns:a16="http://schemas.microsoft.com/office/drawing/2014/main" val="3601002469"/>
                    </a:ext>
                  </a:extLst>
                </a:gridCol>
                <a:gridCol w="246888">
                  <a:extLst>
                    <a:ext uri="{9D8B030D-6E8A-4147-A177-3AD203B41FA5}">
                      <a16:colId xmlns:a16="http://schemas.microsoft.com/office/drawing/2014/main" val="437855507"/>
                    </a:ext>
                  </a:extLst>
                </a:gridCol>
                <a:gridCol w="246888">
                  <a:extLst>
                    <a:ext uri="{9D8B030D-6E8A-4147-A177-3AD203B41FA5}">
                      <a16:colId xmlns:a16="http://schemas.microsoft.com/office/drawing/2014/main" val="4120298458"/>
                    </a:ext>
                  </a:extLst>
                </a:gridCol>
                <a:gridCol w="246888">
                  <a:extLst>
                    <a:ext uri="{9D8B030D-6E8A-4147-A177-3AD203B41FA5}">
                      <a16:colId xmlns:a16="http://schemas.microsoft.com/office/drawing/2014/main" val="299985445"/>
                    </a:ext>
                  </a:extLst>
                </a:gridCol>
                <a:gridCol w="246888">
                  <a:extLst>
                    <a:ext uri="{9D8B030D-6E8A-4147-A177-3AD203B41FA5}">
                      <a16:colId xmlns:a16="http://schemas.microsoft.com/office/drawing/2014/main" val="1586863508"/>
                    </a:ext>
                  </a:extLst>
                </a:gridCol>
                <a:gridCol w="246888">
                  <a:extLst>
                    <a:ext uri="{9D8B030D-6E8A-4147-A177-3AD203B41FA5}">
                      <a16:colId xmlns:a16="http://schemas.microsoft.com/office/drawing/2014/main" val="131559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050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- 2018-06-20 17:26:28 </a:t>
                      </a:r>
                      <a:r>
                        <a:rPr kumimoji="0" lang="en-US" sz="1000" b="0" i="0" u="none" strike="noStrike" kern="1200" cap="none" spc="0" normalizeH="0" baseline="0" noProof="0">
                          <a:ln>
                            <a:noFill/>
                          </a:ln>
                          <a:solidFill>
                            <a:prstClr val="black"/>
                          </a:solidFill>
                          <a:effectLst/>
                          <a:uLnTx/>
                          <a:uFillTx/>
                          <a:latin typeface="+mn-lt"/>
                          <a:ea typeface="+mn-ea"/>
                          <a:cs typeface="+mn-cs"/>
                        </a:rPr>
                        <a:t> 
 Suportahan ang aming 'TGPagpagaling ng Pilipinas' campaign nomination sa PANAta Awards!
Ang TGP The Generics Pharmacy ay finalist sa mga sumusunod na category: 'Excellence in Brand Bravery' and 'Excellence in Brand Positioning'. Bumoto lamang sa FB Messenger.
1. Go to FB Messenger App and type on the search bar @panaphl
2. Click on the PANA messenger account and press "Get Started"
3. Click on the "Brand Positioning" category. 
4. Look for the TGPagpagaling Campaign and press "Vote"
Voting is until June 30, 2018. Salamat sa patuloy ninyong pagtangkilik!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0678832"/>
                  </a:ext>
                </a:extLst>
              </a:tr>
            </a:tbl>
          </a:graphicData>
        </a:graphic>
      </p:graphicFrame>
      <p:sp>
        <p:nvSpPr>
          <p:cNvPr id="4" name="Text Placeholder 3">
            <a:extLst>
              <a:ext uri="{FF2B5EF4-FFF2-40B4-BE49-F238E27FC236}">
                <a16:creationId xmlns:a16="http://schemas.microsoft.com/office/drawing/2014/main" id="{957BB244-27C4-43D9-9FB4-B03B51AA086B}"/>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715995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D6FC-00D2-499B-9F61-95F5EC33D8E3}"/>
              </a:ext>
            </a:extLst>
          </p:cNvPr>
          <p:cNvSpPr>
            <a:spLocks noGrp="1"/>
          </p:cNvSpPr>
          <p:nvPr>
            <p:ph type="title"/>
          </p:nvPr>
        </p:nvSpPr>
        <p:spPr/>
        <p:txBody>
          <a:bodyPr/>
          <a:lstStyle/>
          <a:p>
            <a:r>
              <a:rPr lang="en-US"/>
              <a:t>Facebook Own Posts Table | TGP The Generics Pharmacy - 7 of 23</a:t>
            </a:r>
          </a:p>
        </p:txBody>
      </p:sp>
      <p:graphicFrame>
        <p:nvGraphicFramePr>
          <p:cNvPr id="5" name="Table Placeholder 4">
            <a:extLst>
              <a:ext uri="{FF2B5EF4-FFF2-40B4-BE49-F238E27FC236}">
                <a16:creationId xmlns:a16="http://schemas.microsoft.com/office/drawing/2014/main" id="{B33F003B-0B29-4BD7-A8BB-6BEDEFC5B2E6}"/>
              </a:ext>
            </a:extLst>
          </p:cNvPr>
          <p:cNvGraphicFramePr>
            <a:graphicFrameLocks noGrp="1"/>
          </p:cNvGraphicFramePr>
          <p:nvPr>
            <p:ph type="tbl" sz="quarter" idx="13"/>
            <p:extLst>
              <p:ext uri="{D42A27DB-BD31-4B8C-83A1-F6EECF244321}">
                <p14:modId xmlns:p14="http://schemas.microsoft.com/office/powerpoint/2010/main" val="119826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7927225"/>
                    </a:ext>
                  </a:extLst>
                </a:gridCol>
                <a:gridCol w="246888">
                  <a:extLst>
                    <a:ext uri="{9D8B030D-6E8A-4147-A177-3AD203B41FA5}">
                      <a16:colId xmlns:a16="http://schemas.microsoft.com/office/drawing/2014/main" val="158461013"/>
                    </a:ext>
                  </a:extLst>
                </a:gridCol>
                <a:gridCol w="246888">
                  <a:extLst>
                    <a:ext uri="{9D8B030D-6E8A-4147-A177-3AD203B41FA5}">
                      <a16:colId xmlns:a16="http://schemas.microsoft.com/office/drawing/2014/main" val="4155950202"/>
                    </a:ext>
                  </a:extLst>
                </a:gridCol>
                <a:gridCol w="246888">
                  <a:extLst>
                    <a:ext uri="{9D8B030D-6E8A-4147-A177-3AD203B41FA5}">
                      <a16:colId xmlns:a16="http://schemas.microsoft.com/office/drawing/2014/main" val="1574319110"/>
                    </a:ext>
                  </a:extLst>
                </a:gridCol>
                <a:gridCol w="246888">
                  <a:extLst>
                    <a:ext uri="{9D8B030D-6E8A-4147-A177-3AD203B41FA5}">
                      <a16:colId xmlns:a16="http://schemas.microsoft.com/office/drawing/2014/main" val="3299315025"/>
                    </a:ext>
                  </a:extLst>
                </a:gridCol>
                <a:gridCol w="246888">
                  <a:extLst>
                    <a:ext uri="{9D8B030D-6E8A-4147-A177-3AD203B41FA5}">
                      <a16:colId xmlns:a16="http://schemas.microsoft.com/office/drawing/2014/main" val="4079882360"/>
                    </a:ext>
                  </a:extLst>
                </a:gridCol>
                <a:gridCol w="246888">
                  <a:extLst>
                    <a:ext uri="{9D8B030D-6E8A-4147-A177-3AD203B41FA5}">
                      <a16:colId xmlns:a16="http://schemas.microsoft.com/office/drawing/2014/main" val="3259252709"/>
                    </a:ext>
                  </a:extLst>
                </a:gridCol>
                <a:gridCol w="246888">
                  <a:extLst>
                    <a:ext uri="{9D8B030D-6E8A-4147-A177-3AD203B41FA5}">
                      <a16:colId xmlns:a16="http://schemas.microsoft.com/office/drawing/2014/main" val="998234221"/>
                    </a:ext>
                  </a:extLst>
                </a:gridCol>
                <a:gridCol w="246888">
                  <a:extLst>
                    <a:ext uri="{9D8B030D-6E8A-4147-A177-3AD203B41FA5}">
                      <a16:colId xmlns:a16="http://schemas.microsoft.com/office/drawing/2014/main" val="1551490964"/>
                    </a:ext>
                  </a:extLst>
                </a:gridCol>
                <a:gridCol w="246888">
                  <a:extLst>
                    <a:ext uri="{9D8B030D-6E8A-4147-A177-3AD203B41FA5}">
                      <a16:colId xmlns:a16="http://schemas.microsoft.com/office/drawing/2014/main" val="1579977417"/>
                    </a:ext>
                  </a:extLst>
                </a:gridCol>
                <a:gridCol w="246888">
                  <a:extLst>
                    <a:ext uri="{9D8B030D-6E8A-4147-A177-3AD203B41FA5}">
                      <a16:colId xmlns:a16="http://schemas.microsoft.com/office/drawing/2014/main" val="2451644764"/>
                    </a:ext>
                  </a:extLst>
                </a:gridCol>
                <a:gridCol w="246888">
                  <a:extLst>
                    <a:ext uri="{9D8B030D-6E8A-4147-A177-3AD203B41FA5}">
                      <a16:colId xmlns:a16="http://schemas.microsoft.com/office/drawing/2014/main" val="3345025963"/>
                    </a:ext>
                  </a:extLst>
                </a:gridCol>
                <a:gridCol w="246888">
                  <a:extLst>
                    <a:ext uri="{9D8B030D-6E8A-4147-A177-3AD203B41FA5}">
                      <a16:colId xmlns:a16="http://schemas.microsoft.com/office/drawing/2014/main" val="2527582607"/>
                    </a:ext>
                  </a:extLst>
                </a:gridCol>
                <a:gridCol w="246888">
                  <a:extLst>
                    <a:ext uri="{9D8B030D-6E8A-4147-A177-3AD203B41FA5}">
                      <a16:colId xmlns:a16="http://schemas.microsoft.com/office/drawing/2014/main" val="2113174757"/>
                    </a:ext>
                  </a:extLst>
                </a:gridCol>
                <a:gridCol w="246888">
                  <a:extLst>
                    <a:ext uri="{9D8B030D-6E8A-4147-A177-3AD203B41FA5}">
                      <a16:colId xmlns:a16="http://schemas.microsoft.com/office/drawing/2014/main" val="3107081203"/>
                    </a:ext>
                  </a:extLst>
                </a:gridCol>
                <a:gridCol w="246888">
                  <a:extLst>
                    <a:ext uri="{9D8B030D-6E8A-4147-A177-3AD203B41FA5}">
                      <a16:colId xmlns:a16="http://schemas.microsoft.com/office/drawing/2014/main" val="554935687"/>
                    </a:ext>
                  </a:extLst>
                </a:gridCol>
                <a:gridCol w="246888">
                  <a:extLst>
                    <a:ext uri="{9D8B030D-6E8A-4147-A177-3AD203B41FA5}">
                      <a16:colId xmlns:a16="http://schemas.microsoft.com/office/drawing/2014/main" val="1004521110"/>
                    </a:ext>
                  </a:extLst>
                </a:gridCol>
                <a:gridCol w="246888">
                  <a:extLst>
                    <a:ext uri="{9D8B030D-6E8A-4147-A177-3AD203B41FA5}">
                      <a16:colId xmlns:a16="http://schemas.microsoft.com/office/drawing/2014/main" val="265355621"/>
                    </a:ext>
                  </a:extLst>
                </a:gridCol>
                <a:gridCol w="246888">
                  <a:extLst>
                    <a:ext uri="{9D8B030D-6E8A-4147-A177-3AD203B41FA5}">
                      <a16:colId xmlns:a16="http://schemas.microsoft.com/office/drawing/2014/main" val="2891818715"/>
                    </a:ext>
                  </a:extLst>
                </a:gridCol>
                <a:gridCol w="246888">
                  <a:extLst>
                    <a:ext uri="{9D8B030D-6E8A-4147-A177-3AD203B41FA5}">
                      <a16:colId xmlns:a16="http://schemas.microsoft.com/office/drawing/2014/main" val="1901078643"/>
                    </a:ext>
                  </a:extLst>
                </a:gridCol>
                <a:gridCol w="246888">
                  <a:extLst>
                    <a:ext uri="{9D8B030D-6E8A-4147-A177-3AD203B41FA5}">
                      <a16:colId xmlns:a16="http://schemas.microsoft.com/office/drawing/2014/main" val="1618664379"/>
                    </a:ext>
                  </a:extLst>
                </a:gridCol>
                <a:gridCol w="246888">
                  <a:extLst>
                    <a:ext uri="{9D8B030D-6E8A-4147-A177-3AD203B41FA5}">
                      <a16:colId xmlns:a16="http://schemas.microsoft.com/office/drawing/2014/main" val="479463643"/>
                    </a:ext>
                  </a:extLst>
                </a:gridCol>
                <a:gridCol w="246888">
                  <a:extLst>
                    <a:ext uri="{9D8B030D-6E8A-4147-A177-3AD203B41FA5}">
                      <a16:colId xmlns:a16="http://schemas.microsoft.com/office/drawing/2014/main" val="3070297566"/>
                    </a:ext>
                  </a:extLst>
                </a:gridCol>
                <a:gridCol w="246888">
                  <a:extLst>
                    <a:ext uri="{9D8B030D-6E8A-4147-A177-3AD203B41FA5}">
                      <a16:colId xmlns:a16="http://schemas.microsoft.com/office/drawing/2014/main" val="1321279267"/>
                    </a:ext>
                  </a:extLst>
                </a:gridCol>
                <a:gridCol w="246888">
                  <a:extLst>
                    <a:ext uri="{9D8B030D-6E8A-4147-A177-3AD203B41FA5}">
                      <a16:colId xmlns:a16="http://schemas.microsoft.com/office/drawing/2014/main" val="650490308"/>
                    </a:ext>
                  </a:extLst>
                </a:gridCol>
                <a:gridCol w="246888">
                  <a:extLst>
                    <a:ext uri="{9D8B030D-6E8A-4147-A177-3AD203B41FA5}">
                      <a16:colId xmlns:a16="http://schemas.microsoft.com/office/drawing/2014/main" val="814347231"/>
                    </a:ext>
                  </a:extLst>
                </a:gridCol>
                <a:gridCol w="246888">
                  <a:extLst>
                    <a:ext uri="{9D8B030D-6E8A-4147-A177-3AD203B41FA5}">
                      <a16:colId xmlns:a16="http://schemas.microsoft.com/office/drawing/2014/main" val="316304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936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- 2018-06-19 16:42:10 </a:t>
                      </a:r>
                      <a:r>
                        <a:rPr kumimoji="0" lang="en-US" sz="1000" b="0" i="0" u="none" strike="noStrike" kern="1200" cap="none" spc="0" normalizeH="0" baseline="0" noProof="0">
                          <a:ln>
                            <a:noFill/>
                          </a:ln>
                          <a:solidFill>
                            <a:prstClr val="black"/>
                          </a:solidFill>
                          <a:effectLst/>
                          <a:uLnTx/>
                          <a:uFillTx/>
                          <a:latin typeface="+mn-lt"/>
                          <a:ea typeface="+mn-ea"/>
                          <a:cs typeface="+mn-cs"/>
                        </a:rPr>
                        <a:t> 
 Samahan kami sa Alaminos Pangasinan hatid ng Biyaheng TGPagpagaling + Wish Bus with Wish 107.5
Featuring Kris Lawrence Live in Don Leopoldo Sison Convention Center sa Hiling sa TGPagpagaling Concert. 
Sakay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2157194"/>
                  </a:ext>
                </a:extLst>
              </a:tr>
            </a:tbl>
          </a:graphicData>
        </a:graphic>
      </p:graphicFrame>
      <p:sp>
        <p:nvSpPr>
          <p:cNvPr id="4" name="Text Placeholder 3">
            <a:extLst>
              <a:ext uri="{FF2B5EF4-FFF2-40B4-BE49-F238E27FC236}">
                <a16:creationId xmlns:a16="http://schemas.microsoft.com/office/drawing/2014/main" id="{6FA69688-68B4-4A56-A838-495A13C6876F}"/>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528942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BD188-28CB-4A5F-B30C-E30A975AA994}"/>
              </a:ext>
            </a:extLst>
          </p:cNvPr>
          <p:cNvSpPr>
            <a:spLocks noGrp="1"/>
          </p:cNvSpPr>
          <p:nvPr>
            <p:ph type="title"/>
          </p:nvPr>
        </p:nvSpPr>
        <p:spPr/>
        <p:txBody>
          <a:bodyPr/>
          <a:lstStyle/>
          <a:p>
            <a:r>
              <a:rPr lang="en-US"/>
              <a:t>Facebook Own Posts Table | TGP The Generics Pharmacy - 8 of 23</a:t>
            </a:r>
          </a:p>
        </p:txBody>
      </p:sp>
      <p:graphicFrame>
        <p:nvGraphicFramePr>
          <p:cNvPr id="5" name="Table Placeholder 4">
            <a:extLst>
              <a:ext uri="{FF2B5EF4-FFF2-40B4-BE49-F238E27FC236}">
                <a16:creationId xmlns:a16="http://schemas.microsoft.com/office/drawing/2014/main" id="{F98BD2C8-3CF3-44DD-ADCE-8D7219FEE186}"/>
              </a:ext>
            </a:extLst>
          </p:cNvPr>
          <p:cNvGraphicFramePr>
            <a:graphicFrameLocks noGrp="1"/>
          </p:cNvGraphicFramePr>
          <p:nvPr>
            <p:ph type="tbl" sz="quarter" idx="13"/>
            <p:extLst>
              <p:ext uri="{D42A27DB-BD31-4B8C-83A1-F6EECF244321}">
                <p14:modId xmlns:p14="http://schemas.microsoft.com/office/powerpoint/2010/main" val="234129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5833234"/>
                    </a:ext>
                  </a:extLst>
                </a:gridCol>
                <a:gridCol w="246888">
                  <a:extLst>
                    <a:ext uri="{9D8B030D-6E8A-4147-A177-3AD203B41FA5}">
                      <a16:colId xmlns:a16="http://schemas.microsoft.com/office/drawing/2014/main" val="783479018"/>
                    </a:ext>
                  </a:extLst>
                </a:gridCol>
                <a:gridCol w="246888">
                  <a:extLst>
                    <a:ext uri="{9D8B030D-6E8A-4147-A177-3AD203B41FA5}">
                      <a16:colId xmlns:a16="http://schemas.microsoft.com/office/drawing/2014/main" val="771133842"/>
                    </a:ext>
                  </a:extLst>
                </a:gridCol>
                <a:gridCol w="246888">
                  <a:extLst>
                    <a:ext uri="{9D8B030D-6E8A-4147-A177-3AD203B41FA5}">
                      <a16:colId xmlns:a16="http://schemas.microsoft.com/office/drawing/2014/main" val="3349492492"/>
                    </a:ext>
                  </a:extLst>
                </a:gridCol>
                <a:gridCol w="246888">
                  <a:extLst>
                    <a:ext uri="{9D8B030D-6E8A-4147-A177-3AD203B41FA5}">
                      <a16:colId xmlns:a16="http://schemas.microsoft.com/office/drawing/2014/main" val="293923206"/>
                    </a:ext>
                  </a:extLst>
                </a:gridCol>
                <a:gridCol w="246888">
                  <a:extLst>
                    <a:ext uri="{9D8B030D-6E8A-4147-A177-3AD203B41FA5}">
                      <a16:colId xmlns:a16="http://schemas.microsoft.com/office/drawing/2014/main" val="3899981672"/>
                    </a:ext>
                  </a:extLst>
                </a:gridCol>
                <a:gridCol w="246888">
                  <a:extLst>
                    <a:ext uri="{9D8B030D-6E8A-4147-A177-3AD203B41FA5}">
                      <a16:colId xmlns:a16="http://schemas.microsoft.com/office/drawing/2014/main" val="987155417"/>
                    </a:ext>
                  </a:extLst>
                </a:gridCol>
                <a:gridCol w="246888">
                  <a:extLst>
                    <a:ext uri="{9D8B030D-6E8A-4147-A177-3AD203B41FA5}">
                      <a16:colId xmlns:a16="http://schemas.microsoft.com/office/drawing/2014/main" val="3015321760"/>
                    </a:ext>
                  </a:extLst>
                </a:gridCol>
                <a:gridCol w="246888">
                  <a:extLst>
                    <a:ext uri="{9D8B030D-6E8A-4147-A177-3AD203B41FA5}">
                      <a16:colId xmlns:a16="http://schemas.microsoft.com/office/drawing/2014/main" val="1191880260"/>
                    </a:ext>
                  </a:extLst>
                </a:gridCol>
                <a:gridCol w="246888">
                  <a:extLst>
                    <a:ext uri="{9D8B030D-6E8A-4147-A177-3AD203B41FA5}">
                      <a16:colId xmlns:a16="http://schemas.microsoft.com/office/drawing/2014/main" val="577664959"/>
                    </a:ext>
                  </a:extLst>
                </a:gridCol>
                <a:gridCol w="246888">
                  <a:extLst>
                    <a:ext uri="{9D8B030D-6E8A-4147-A177-3AD203B41FA5}">
                      <a16:colId xmlns:a16="http://schemas.microsoft.com/office/drawing/2014/main" val="1198892955"/>
                    </a:ext>
                  </a:extLst>
                </a:gridCol>
                <a:gridCol w="246888">
                  <a:extLst>
                    <a:ext uri="{9D8B030D-6E8A-4147-A177-3AD203B41FA5}">
                      <a16:colId xmlns:a16="http://schemas.microsoft.com/office/drawing/2014/main" val="1511114551"/>
                    </a:ext>
                  </a:extLst>
                </a:gridCol>
                <a:gridCol w="246888">
                  <a:extLst>
                    <a:ext uri="{9D8B030D-6E8A-4147-A177-3AD203B41FA5}">
                      <a16:colId xmlns:a16="http://schemas.microsoft.com/office/drawing/2014/main" val="311805363"/>
                    </a:ext>
                  </a:extLst>
                </a:gridCol>
                <a:gridCol w="246888">
                  <a:extLst>
                    <a:ext uri="{9D8B030D-6E8A-4147-A177-3AD203B41FA5}">
                      <a16:colId xmlns:a16="http://schemas.microsoft.com/office/drawing/2014/main" val="1224800549"/>
                    </a:ext>
                  </a:extLst>
                </a:gridCol>
                <a:gridCol w="246888">
                  <a:extLst>
                    <a:ext uri="{9D8B030D-6E8A-4147-A177-3AD203B41FA5}">
                      <a16:colId xmlns:a16="http://schemas.microsoft.com/office/drawing/2014/main" val="3756460724"/>
                    </a:ext>
                  </a:extLst>
                </a:gridCol>
                <a:gridCol w="246888">
                  <a:extLst>
                    <a:ext uri="{9D8B030D-6E8A-4147-A177-3AD203B41FA5}">
                      <a16:colId xmlns:a16="http://schemas.microsoft.com/office/drawing/2014/main" val="2205433039"/>
                    </a:ext>
                  </a:extLst>
                </a:gridCol>
                <a:gridCol w="246888">
                  <a:extLst>
                    <a:ext uri="{9D8B030D-6E8A-4147-A177-3AD203B41FA5}">
                      <a16:colId xmlns:a16="http://schemas.microsoft.com/office/drawing/2014/main" val="2309383823"/>
                    </a:ext>
                  </a:extLst>
                </a:gridCol>
                <a:gridCol w="246888">
                  <a:extLst>
                    <a:ext uri="{9D8B030D-6E8A-4147-A177-3AD203B41FA5}">
                      <a16:colId xmlns:a16="http://schemas.microsoft.com/office/drawing/2014/main" val="893051400"/>
                    </a:ext>
                  </a:extLst>
                </a:gridCol>
                <a:gridCol w="246888">
                  <a:extLst>
                    <a:ext uri="{9D8B030D-6E8A-4147-A177-3AD203B41FA5}">
                      <a16:colId xmlns:a16="http://schemas.microsoft.com/office/drawing/2014/main" val="950033494"/>
                    </a:ext>
                  </a:extLst>
                </a:gridCol>
                <a:gridCol w="246888">
                  <a:extLst>
                    <a:ext uri="{9D8B030D-6E8A-4147-A177-3AD203B41FA5}">
                      <a16:colId xmlns:a16="http://schemas.microsoft.com/office/drawing/2014/main" val="1472318862"/>
                    </a:ext>
                  </a:extLst>
                </a:gridCol>
                <a:gridCol w="246888">
                  <a:extLst>
                    <a:ext uri="{9D8B030D-6E8A-4147-A177-3AD203B41FA5}">
                      <a16:colId xmlns:a16="http://schemas.microsoft.com/office/drawing/2014/main" val="2525018855"/>
                    </a:ext>
                  </a:extLst>
                </a:gridCol>
                <a:gridCol w="246888">
                  <a:extLst>
                    <a:ext uri="{9D8B030D-6E8A-4147-A177-3AD203B41FA5}">
                      <a16:colId xmlns:a16="http://schemas.microsoft.com/office/drawing/2014/main" val="1456662820"/>
                    </a:ext>
                  </a:extLst>
                </a:gridCol>
                <a:gridCol w="246888">
                  <a:extLst>
                    <a:ext uri="{9D8B030D-6E8A-4147-A177-3AD203B41FA5}">
                      <a16:colId xmlns:a16="http://schemas.microsoft.com/office/drawing/2014/main" val="3892695105"/>
                    </a:ext>
                  </a:extLst>
                </a:gridCol>
                <a:gridCol w="246888">
                  <a:extLst>
                    <a:ext uri="{9D8B030D-6E8A-4147-A177-3AD203B41FA5}">
                      <a16:colId xmlns:a16="http://schemas.microsoft.com/office/drawing/2014/main" val="2690537067"/>
                    </a:ext>
                  </a:extLst>
                </a:gridCol>
                <a:gridCol w="246888">
                  <a:extLst>
                    <a:ext uri="{9D8B030D-6E8A-4147-A177-3AD203B41FA5}">
                      <a16:colId xmlns:a16="http://schemas.microsoft.com/office/drawing/2014/main" val="2061535085"/>
                    </a:ext>
                  </a:extLst>
                </a:gridCol>
                <a:gridCol w="246888">
                  <a:extLst>
                    <a:ext uri="{9D8B030D-6E8A-4147-A177-3AD203B41FA5}">
                      <a16:colId xmlns:a16="http://schemas.microsoft.com/office/drawing/2014/main" val="3904999709"/>
                    </a:ext>
                  </a:extLst>
                </a:gridCol>
                <a:gridCol w="246888">
                  <a:extLst>
                    <a:ext uri="{9D8B030D-6E8A-4147-A177-3AD203B41FA5}">
                      <a16:colId xmlns:a16="http://schemas.microsoft.com/office/drawing/2014/main" val="303401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190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- 2018-06-17 09:05:21 </a:t>
                      </a:r>
                      <a:r>
                        <a:rPr kumimoji="0" lang="en-US" sz="1000" b="0" i="0" u="none" strike="noStrike" kern="1200" cap="none" spc="0" normalizeH="0" baseline="0" noProof="0">
                          <a:ln>
                            <a:noFill/>
                          </a:ln>
                          <a:solidFill>
                            <a:prstClr val="black"/>
                          </a:solidFill>
                          <a:effectLst/>
                          <a:uLnTx/>
                          <a:uFillTx/>
                          <a:latin typeface="+mn-lt"/>
                          <a:ea typeface="+mn-ea"/>
                          <a:cs typeface="+mn-cs"/>
                        </a:rPr>
                        <a:t> 
 Kami ay saludo sa lahat nang tatay, ama, papa, daddy, dad, father.
Happy Father's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820468"/>
                  </a:ext>
                </a:extLst>
              </a:tr>
            </a:tbl>
          </a:graphicData>
        </a:graphic>
      </p:graphicFrame>
      <p:sp>
        <p:nvSpPr>
          <p:cNvPr id="4" name="Text Placeholder 3">
            <a:extLst>
              <a:ext uri="{FF2B5EF4-FFF2-40B4-BE49-F238E27FC236}">
                <a16:creationId xmlns:a16="http://schemas.microsoft.com/office/drawing/2014/main" id="{2FFD3465-F4EF-4AF6-B26F-7FB71649682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190210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7FEFA-081E-4F2B-B606-A22700F17A37}"/>
              </a:ext>
            </a:extLst>
          </p:cNvPr>
          <p:cNvSpPr>
            <a:spLocks noGrp="1"/>
          </p:cNvSpPr>
          <p:nvPr>
            <p:ph type="title"/>
          </p:nvPr>
        </p:nvSpPr>
        <p:spPr/>
        <p:txBody>
          <a:bodyPr/>
          <a:lstStyle/>
          <a:p>
            <a:r>
              <a:rPr lang="en-US"/>
              <a:t>Facebook Own Posts Table | TGP The Generics Pharmacy - 9 of 23</a:t>
            </a:r>
          </a:p>
        </p:txBody>
      </p:sp>
      <p:graphicFrame>
        <p:nvGraphicFramePr>
          <p:cNvPr id="5" name="Table Placeholder 4">
            <a:extLst>
              <a:ext uri="{FF2B5EF4-FFF2-40B4-BE49-F238E27FC236}">
                <a16:creationId xmlns:a16="http://schemas.microsoft.com/office/drawing/2014/main" id="{CC25409C-C0C3-4E70-AFF6-2D0316D4B3A8}"/>
              </a:ext>
            </a:extLst>
          </p:cNvPr>
          <p:cNvGraphicFramePr>
            <a:graphicFrameLocks noGrp="1"/>
          </p:cNvGraphicFramePr>
          <p:nvPr>
            <p:ph type="tbl" sz="quarter" idx="13"/>
            <p:extLst>
              <p:ext uri="{D42A27DB-BD31-4B8C-83A1-F6EECF244321}">
                <p14:modId xmlns:p14="http://schemas.microsoft.com/office/powerpoint/2010/main" val="244180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05116430"/>
                    </a:ext>
                  </a:extLst>
                </a:gridCol>
                <a:gridCol w="246888">
                  <a:extLst>
                    <a:ext uri="{9D8B030D-6E8A-4147-A177-3AD203B41FA5}">
                      <a16:colId xmlns:a16="http://schemas.microsoft.com/office/drawing/2014/main" val="301129216"/>
                    </a:ext>
                  </a:extLst>
                </a:gridCol>
                <a:gridCol w="246888">
                  <a:extLst>
                    <a:ext uri="{9D8B030D-6E8A-4147-A177-3AD203B41FA5}">
                      <a16:colId xmlns:a16="http://schemas.microsoft.com/office/drawing/2014/main" val="439276804"/>
                    </a:ext>
                  </a:extLst>
                </a:gridCol>
                <a:gridCol w="246888">
                  <a:extLst>
                    <a:ext uri="{9D8B030D-6E8A-4147-A177-3AD203B41FA5}">
                      <a16:colId xmlns:a16="http://schemas.microsoft.com/office/drawing/2014/main" val="306118921"/>
                    </a:ext>
                  </a:extLst>
                </a:gridCol>
                <a:gridCol w="246888">
                  <a:extLst>
                    <a:ext uri="{9D8B030D-6E8A-4147-A177-3AD203B41FA5}">
                      <a16:colId xmlns:a16="http://schemas.microsoft.com/office/drawing/2014/main" val="87160106"/>
                    </a:ext>
                  </a:extLst>
                </a:gridCol>
                <a:gridCol w="246888">
                  <a:extLst>
                    <a:ext uri="{9D8B030D-6E8A-4147-A177-3AD203B41FA5}">
                      <a16:colId xmlns:a16="http://schemas.microsoft.com/office/drawing/2014/main" val="2382514063"/>
                    </a:ext>
                  </a:extLst>
                </a:gridCol>
                <a:gridCol w="246888">
                  <a:extLst>
                    <a:ext uri="{9D8B030D-6E8A-4147-A177-3AD203B41FA5}">
                      <a16:colId xmlns:a16="http://schemas.microsoft.com/office/drawing/2014/main" val="279431371"/>
                    </a:ext>
                  </a:extLst>
                </a:gridCol>
                <a:gridCol w="246888">
                  <a:extLst>
                    <a:ext uri="{9D8B030D-6E8A-4147-A177-3AD203B41FA5}">
                      <a16:colId xmlns:a16="http://schemas.microsoft.com/office/drawing/2014/main" val="2542772089"/>
                    </a:ext>
                  </a:extLst>
                </a:gridCol>
                <a:gridCol w="246888">
                  <a:extLst>
                    <a:ext uri="{9D8B030D-6E8A-4147-A177-3AD203B41FA5}">
                      <a16:colId xmlns:a16="http://schemas.microsoft.com/office/drawing/2014/main" val="2915070144"/>
                    </a:ext>
                  </a:extLst>
                </a:gridCol>
                <a:gridCol w="246888">
                  <a:extLst>
                    <a:ext uri="{9D8B030D-6E8A-4147-A177-3AD203B41FA5}">
                      <a16:colId xmlns:a16="http://schemas.microsoft.com/office/drawing/2014/main" val="3893514180"/>
                    </a:ext>
                  </a:extLst>
                </a:gridCol>
                <a:gridCol w="246888">
                  <a:extLst>
                    <a:ext uri="{9D8B030D-6E8A-4147-A177-3AD203B41FA5}">
                      <a16:colId xmlns:a16="http://schemas.microsoft.com/office/drawing/2014/main" val="2720551094"/>
                    </a:ext>
                  </a:extLst>
                </a:gridCol>
                <a:gridCol w="246888">
                  <a:extLst>
                    <a:ext uri="{9D8B030D-6E8A-4147-A177-3AD203B41FA5}">
                      <a16:colId xmlns:a16="http://schemas.microsoft.com/office/drawing/2014/main" val="3867325378"/>
                    </a:ext>
                  </a:extLst>
                </a:gridCol>
                <a:gridCol w="246888">
                  <a:extLst>
                    <a:ext uri="{9D8B030D-6E8A-4147-A177-3AD203B41FA5}">
                      <a16:colId xmlns:a16="http://schemas.microsoft.com/office/drawing/2014/main" val="1451959967"/>
                    </a:ext>
                  </a:extLst>
                </a:gridCol>
                <a:gridCol w="246888">
                  <a:extLst>
                    <a:ext uri="{9D8B030D-6E8A-4147-A177-3AD203B41FA5}">
                      <a16:colId xmlns:a16="http://schemas.microsoft.com/office/drawing/2014/main" val="874825313"/>
                    </a:ext>
                  </a:extLst>
                </a:gridCol>
                <a:gridCol w="246888">
                  <a:extLst>
                    <a:ext uri="{9D8B030D-6E8A-4147-A177-3AD203B41FA5}">
                      <a16:colId xmlns:a16="http://schemas.microsoft.com/office/drawing/2014/main" val="4188563063"/>
                    </a:ext>
                  </a:extLst>
                </a:gridCol>
                <a:gridCol w="246888">
                  <a:extLst>
                    <a:ext uri="{9D8B030D-6E8A-4147-A177-3AD203B41FA5}">
                      <a16:colId xmlns:a16="http://schemas.microsoft.com/office/drawing/2014/main" val="1771238179"/>
                    </a:ext>
                  </a:extLst>
                </a:gridCol>
                <a:gridCol w="246888">
                  <a:extLst>
                    <a:ext uri="{9D8B030D-6E8A-4147-A177-3AD203B41FA5}">
                      <a16:colId xmlns:a16="http://schemas.microsoft.com/office/drawing/2014/main" val="831163518"/>
                    </a:ext>
                  </a:extLst>
                </a:gridCol>
                <a:gridCol w="246888">
                  <a:extLst>
                    <a:ext uri="{9D8B030D-6E8A-4147-A177-3AD203B41FA5}">
                      <a16:colId xmlns:a16="http://schemas.microsoft.com/office/drawing/2014/main" val="1468368540"/>
                    </a:ext>
                  </a:extLst>
                </a:gridCol>
                <a:gridCol w="246888">
                  <a:extLst>
                    <a:ext uri="{9D8B030D-6E8A-4147-A177-3AD203B41FA5}">
                      <a16:colId xmlns:a16="http://schemas.microsoft.com/office/drawing/2014/main" val="892761888"/>
                    </a:ext>
                  </a:extLst>
                </a:gridCol>
                <a:gridCol w="246888">
                  <a:extLst>
                    <a:ext uri="{9D8B030D-6E8A-4147-A177-3AD203B41FA5}">
                      <a16:colId xmlns:a16="http://schemas.microsoft.com/office/drawing/2014/main" val="457746567"/>
                    </a:ext>
                  </a:extLst>
                </a:gridCol>
                <a:gridCol w="246888">
                  <a:extLst>
                    <a:ext uri="{9D8B030D-6E8A-4147-A177-3AD203B41FA5}">
                      <a16:colId xmlns:a16="http://schemas.microsoft.com/office/drawing/2014/main" val="4286536298"/>
                    </a:ext>
                  </a:extLst>
                </a:gridCol>
                <a:gridCol w="246888">
                  <a:extLst>
                    <a:ext uri="{9D8B030D-6E8A-4147-A177-3AD203B41FA5}">
                      <a16:colId xmlns:a16="http://schemas.microsoft.com/office/drawing/2014/main" val="3385896786"/>
                    </a:ext>
                  </a:extLst>
                </a:gridCol>
                <a:gridCol w="246888">
                  <a:extLst>
                    <a:ext uri="{9D8B030D-6E8A-4147-A177-3AD203B41FA5}">
                      <a16:colId xmlns:a16="http://schemas.microsoft.com/office/drawing/2014/main" val="3583160907"/>
                    </a:ext>
                  </a:extLst>
                </a:gridCol>
                <a:gridCol w="246888">
                  <a:extLst>
                    <a:ext uri="{9D8B030D-6E8A-4147-A177-3AD203B41FA5}">
                      <a16:colId xmlns:a16="http://schemas.microsoft.com/office/drawing/2014/main" val="2044323455"/>
                    </a:ext>
                  </a:extLst>
                </a:gridCol>
                <a:gridCol w="246888">
                  <a:extLst>
                    <a:ext uri="{9D8B030D-6E8A-4147-A177-3AD203B41FA5}">
                      <a16:colId xmlns:a16="http://schemas.microsoft.com/office/drawing/2014/main" val="3252750942"/>
                    </a:ext>
                  </a:extLst>
                </a:gridCol>
                <a:gridCol w="246888">
                  <a:extLst>
                    <a:ext uri="{9D8B030D-6E8A-4147-A177-3AD203B41FA5}">
                      <a16:colId xmlns:a16="http://schemas.microsoft.com/office/drawing/2014/main" val="4209876558"/>
                    </a:ext>
                  </a:extLst>
                </a:gridCol>
                <a:gridCol w="246888">
                  <a:extLst>
                    <a:ext uri="{9D8B030D-6E8A-4147-A177-3AD203B41FA5}">
                      <a16:colId xmlns:a16="http://schemas.microsoft.com/office/drawing/2014/main" val="360564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710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- 2018-06-15 12:00:00 </a:t>
                      </a:r>
                      <a:r>
                        <a:rPr kumimoji="0" lang="en-US" sz="1000" b="0" i="0" u="none" strike="noStrike" kern="1200" cap="none" spc="0" normalizeH="0" baseline="0" noProof="0">
                          <a:ln>
                            <a:noFill/>
                          </a:ln>
                          <a:solidFill>
                            <a:prstClr val="black"/>
                          </a:solidFill>
                          <a:effectLst/>
                          <a:uLnTx/>
                          <a:uFillTx/>
                          <a:latin typeface="+mn-lt"/>
                          <a:ea typeface="+mn-ea"/>
                          <a:cs typeface="+mn-cs"/>
                        </a:rPr>
                        <a:t> 
 Eid Mubarak! May you have good health and many blessings.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84345648"/>
                  </a:ext>
                </a:extLst>
              </a:tr>
            </a:tbl>
          </a:graphicData>
        </a:graphic>
      </p:graphicFrame>
      <p:sp>
        <p:nvSpPr>
          <p:cNvPr id="4" name="Text Placeholder 3">
            <a:extLst>
              <a:ext uri="{FF2B5EF4-FFF2-40B4-BE49-F238E27FC236}">
                <a16:creationId xmlns:a16="http://schemas.microsoft.com/office/drawing/2014/main" id="{18CE08A8-4065-416A-A3D4-034C9900EEEC}"/>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05211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0A32-DD06-4B20-8BD0-EA36528C2F1C}"/>
              </a:ext>
            </a:extLst>
          </p:cNvPr>
          <p:cNvSpPr>
            <a:spLocks noGrp="1"/>
          </p:cNvSpPr>
          <p:nvPr>
            <p:ph type="title"/>
          </p:nvPr>
        </p:nvSpPr>
        <p:spPr/>
        <p:txBody>
          <a:bodyPr/>
          <a:lstStyle/>
          <a:p>
            <a:r>
              <a:rPr lang="en-US"/>
              <a:t>Facebook Own Posts Table | TGP The Generics Pharmacy - 10 of 23</a:t>
            </a:r>
          </a:p>
        </p:txBody>
      </p:sp>
      <p:graphicFrame>
        <p:nvGraphicFramePr>
          <p:cNvPr id="5" name="Table Placeholder 4">
            <a:extLst>
              <a:ext uri="{FF2B5EF4-FFF2-40B4-BE49-F238E27FC236}">
                <a16:creationId xmlns:a16="http://schemas.microsoft.com/office/drawing/2014/main" id="{1B4C026F-9F77-4720-88E4-749D70895BE9}"/>
              </a:ext>
            </a:extLst>
          </p:cNvPr>
          <p:cNvGraphicFramePr>
            <a:graphicFrameLocks noGrp="1"/>
          </p:cNvGraphicFramePr>
          <p:nvPr>
            <p:ph type="tbl" sz="quarter" idx="13"/>
            <p:extLst>
              <p:ext uri="{D42A27DB-BD31-4B8C-83A1-F6EECF244321}">
                <p14:modId xmlns:p14="http://schemas.microsoft.com/office/powerpoint/2010/main" val="233121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5475360"/>
                    </a:ext>
                  </a:extLst>
                </a:gridCol>
                <a:gridCol w="246888">
                  <a:extLst>
                    <a:ext uri="{9D8B030D-6E8A-4147-A177-3AD203B41FA5}">
                      <a16:colId xmlns:a16="http://schemas.microsoft.com/office/drawing/2014/main" val="3510948208"/>
                    </a:ext>
                  </a:extLst>
                </a:gridCol>
                <a:gridCol w="246888">
                  <a:extLst>
                    <a:ext uri="{9D8B030D-6E8A-4147-A177-3AD203B41FA5}">
                      <a16:colId xmlns:a16="http://schemas.microsoft.com/office/drawing/2014/main" val="3235404691"/>
                    </a:ext>
                  </a:extLst>
                </a:gridCol>
                <a:gridCol w="246888">
                  <a:extLst>
                    <a:ext uri="{9D8B030D-6E8A-4147-A177-3AD203B41FA5}">
                      <a16:colId xmlns:a16="http://schemas.microsoft.com/office/drawing/2014/main" val="2098815254"/>
                    </a:ext>
                  </a:extLst>
                </a:gridCol>
                <a:gridCol w="246888">
                  <a:extLst>
                    <a:ext uri="{9D8B030D-6E8A-4147-A177-3AD203B41FA5}">
                      <a16:colId xmlns:a16="http://schemas.microsoft.com/office/drawing/2014/main" val="1457979124"/>
                    </a:ext>
                  </a:extLst>
                </a:gridCol>
                <a:gridCol w="246888">
                  <a:extLst>
                    <a:ext uri="{9D8B030D-6E8A-4147-A177-3AD203B41FA5}">
                      <a16:colId xmlns:a16="http://schemas.microsoft.com/office/drawing/2014/main" val="251564528"/>
                    </a:ext>
                  </a:extLst>
                </a:gridCol>
                <a:gridCol w="246888">
                  <a:extLst>
                    <a:ext uri="{9D8B030D-6E8A-4147-A177-3AD203B41FA5}">
                      <a16:colId xmlns:a16="http://schemas.microsoft.com/office/drawing/2014/main" val="2596389043"/>
                    </a:ext>
                  </a:extLst>
                </a:gridCol>
                <a:gridCol w="246888">
                  <a:extLst>
                    <a:ext uri="{9D8B030D-6E8A-4147-A177-3AD203B41FA5}">
                      <a16:colId xmlns:a16="http://schemas.microsoft.com/office/drawing/2014/main" val="707423086"/>
                    </a:ext>
                  </a:extLst>
                </a:gridCol>
                <a:gridCol w="246888">
                  <a:extLst>
                    <a:ext uri="{9D8B030D-6E8A-4147-A177-3AD203B41FA5}">
                      <a16:colId xmlns:a16="http://schemas.microsoft.com/office/drawing/2014/main" val="1129462544"/>
                    </a:ext>
                  </a:extLst>
                </a:gridCol>
                <a:gridCol w="246888">
                  <a:extLst>
                    <a:ext uri="{9D8B030D-6E8A-4147-A177-3AD203B41FA5}">
                      <a16:colId xmlns:a16="http://schemas.microsoft.com/office/drawing/2014/main" val="2855809531"/>
                    </a:ext>
                  </a:extLst>
                </a:gridCol>
                <a:gridCol w="246888">
                  <a:extLst>
                    <a:ext uri="{9D8B030D-6E8A-4147-A177-3AD203B41FA5}">
                      <a16:colId xmlns:a16="http://schemas.microsoft.com/office/drawing/2014/main" val="2006466446"/>
                    </a:ext>
                  </a:extLst>
                </a:gridCol>
                <a:gridCol w="246888">
                  <a:extLst>
                    <a:ext uri="{9D8B030D-6E8A-4147-A177-3AD203B41FA5}">
                      <a16:colId xmlns:a16="http://schemas.microsoft.com/office/drawing/2014/main" val="2522768130"/>
                    </a:ext>
                  </a:extLst>
                </a:gridCol>
                <a:gridCol w="246888">
                  <a:extLst>
                    <a:ext uri="{9D8B030D-6E8A-4147-A177-3AD203B41FA5}">
                      <a16:colId xmlns:a16="http://schemas.microsoft.com/office/drawing/2014/main" val="1982275779"/>
                    </a:ext>
                  </a:extLst>
                </a:gridCol>
                <a:gridCol w="246888">
                  <a:extLst>
                    <a:ext uri="{9D8B030D-6E8A-4147-A177-3AD203B41FA5}">
                      <a16:colId xmlns:a16="http://schemas.microsoft.com/office/drawing/2014/main" val="1283805560"/>
                    </a:ext>
                  </a:extLst>
                </a:gridCol>
                <a:gridCol w="246888">
                  <a:extLst>
                    <a:ext uri="{9D8B030D-6E8A-4147-A177-3AD203B41FA5}">
                      <a16:colId xmlns:a16="http://schemas.microsoft.com/office/drawing/2014/main" val="2318867068"/>
                    </a:ext>
                  </a:extLst>
                </a:gridCol>
                <a:gridCol w="246888">
                  <a:extLst>
                    <a:ext uri="{9D8B030D-6E8A-4147-A177-3AD203B41FA5}">
                      <a16:colId xmlns:a16="http://schemas.microsoft.com/office/drawing/2014/main" val="1396406739"/>
                    </a:ext>
                  </a:extLst>
                </a:gridCol>
                <a:gridCol w="246888">
                  <a:extLst>
                    <a:ext uri="{9D8B030D-6E8A-4147-A177-3AD203B41FA5}">
                      <a16:colId xmlns:a16="http://schemas.microsoft.com/office/drawing/2014/main" val="1164133743"/>
                    </a:ext>
                  </a:extLst>
                </a:gridCol>
                <a:gridCol w="246888">
                  <a:extLst>
                    <a:ext uri="{9D8B030D-6E8A-4147-A177-3AD203B41FA5}">
                      <a16:colId xmlns:a16="http://schemas.microsoft.com/office/drawing/2014/main" val="2296831937"/>
                    </a:ext>
                  </a:extLst>
                </a:gridCol>
                <a:gridCol w="246888">
                  <a:extLst>
                    <a:ext uri="{9D8B030D-6E8A-4147-A177-3AD203B41FA5}">
                      <a16:colId xmlns:a16="http://schemas.microsoft.com/office/drawing/2014/main" val="2287234339"/>
                    </a:ext>
                  </a:extLst>
                </a:gridCol>
                <a:gridCol w="246888">
                  <a:extLst>
                    <a:ext uri="{9D8B030D-6E8A-4147-A177-3AD203B41FA5}">
                      <a16:colId xmlns:a16="http://schemas.microsoft.com/office/drawing/2014/main" val="2855043392"/>
                    </a:ext>
                  </a:extLst>
                </a:gridCol>
                <a:gridCol w="246888">
                  <a:extLst>
                    <a:ext uri="{9D8B030D-6E8A-4147-A177-3AD203B41FA5}">
                      <a16:colId xmlns:a16="http://schemas.microsoft.com/office/drawing/2014/main" val="3797127650"/>
                    </a:ext>
                  </a:extLst>
                </a:gridCol>
                <a:gridCol w="246888">
                  <a:extLst>
                    <a:ext uri="{9D8B030D-6E8A-4147-A177-3AD203B41FA5}">
                      <a16:colId xmlns:a16="http://schemas.microsoft.com/office/drawing/2014/main" val="3304691460"/>
                    </a:ext>
                  </a:extLst>
                </a:gridCol>
                <a:gridCol w="246888">
                  <a:extLst>
                    <a:ext uri="{9D8B030D-6E8A-4147-A177-3AD203B41FA5}">
                      <a16:colId xmlns:a16="http://schemas.microsoft.com/office/drawing/2014/main" val="651021906"/>
                    </a:ext>
                  </a:extLst>
                </a:gridCol>
                <a:gridCol w="246888">
                  <a:extLst>
                    <a:ext uri="{9D8B030D-6E8A-4147-A177-3AD203B41FA5}">
                      <a16:colId xmlns:a16="http://schemas.microsoft.com/office/drawing/2014/main" val="3566293891"/>
                    </a:ext>
                  </a:extLst>
                </a:gridCol>
                <a:gridCol w="246888">
                  <a:extLst>
                    <a:ext uri="{9D8B030D-6E8A-4147-A177-3AD203B41FA5}">
                      <a16:colId xmlns:a16="http://schemas.microsoft.com/office/drawing/2014/main" val="3786241104"/>
                    </a:ext>
                  </a:extLst>
                </a:gridCol>
                <a:gridCol w="246888">
                  <a:extLst>
                    <a:ext uri="{9D8B030D-6E8A-4147-A177-3AD203B41FA5}">
                      <a16:colId xmlns:a16="http://schemas.microsoft.com/office/drawing/2014/main" val="651224474"/>
                    </a:ext>
                  </a:extLst>
                </a:gridCol>
                <a:gridCol w="246888">
                  <a:extLst>
                    <a:ext uri="{9D8B030D-6E8A-4147-A177-3AD203B41FA5}">
                      <a16:colId xmlns:a16="http://schemas.microsoft.com/office/drawing/2014/main" val="45753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119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- 2018-06-12 06:00:12 </a:t>
                      </a:r>
                      <a:r>
                        <a:rPr kumimoji="0" lang="en-US" sz="1000" b="0" i="0" u="none" strike="noStrike" kern="1200" cap="none" spc="0" normalizeH="0" baseline="0" noProof="0">
                          <a:ln>
                            <a:noFill/>
                          </a:ln>
                          <a:solidFill>
                            <a:prstClr val="black"/>
                          </a:solidFill>
                          <a:effectLst/>
                          <a:uLnTx/>
                          <a:uFillTx/>
                          <a:latin typeface="+mn-lt"/>
                          <a:ea typeface="+mn-ea"/>
                          <a:cs typeface="+mn-cs"/>
                        </a:rPr>
                        <a:t> 
 Isang mapagpalayang araw sa mga sakit ngayong Araw ng Kalayaan!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54098960"/>
                  </a:ext>
                </a:extLst>
              </a:tr>
            </a:tbl>
          </a:graphicData>
        </a:graphic>
      </p:graphicFrame>
      <p:sp>
        <p:nvSpPr>
          <p:cNvPr id="4" name="Text Placeholder 3">
            <a:extLst>
              <a:ext uri="{FF2B5EF4-FFF2-40B4-BE49-F238E27FC236}">
                <a16:creationId xmlns:a16="http://schemas.microsoft.com/office/drawing/2014/main" id="{4CC7CB70-385C-49E6-BF22-064C5AF28536}"/>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6419294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35BB-034D-4B8A-9EF5-CAE6B5AEC26B}"/>
              </a:ext>
            </a:extLst>
          </p:cNvPr>
          <p:cNvSpPr>
            <a:spLocks noGrp="1"/>
          </p:cNvSpPr>
          <p:nvPr>
            <p:ph type="title"/>
          </p:nvPr>
        </p:nvSpPr>
        <p:spPr/>
        <p:txBody>
          <a:bodyPr/>
          <a:lstStyle/>
          <a:p>
            <a:r>
              <a:rPr lang="en-US"/>
              <a:t>Facebook Own Posts Table | TGP The Generics Pharmacy - 11 of 23</a:t>
            </a:r>
          </a:p>
        </p:txBody>
      </p:sp>
      <p:graphicFrame>
        <p:nvGraphicFramePr>
          <p:cNvPr id="5" name="Table Placeholder 4">
            <a:extLst>
              <a:ext uri="{FF2B5EF4-FFF2-40B4-BE49-F238E27FC236}">
                <a16:creationId xmlns:a16="http://schemas.microsoft.com/office/drawing/2014/main" id="{7F940F3E-DC14-4449-923B-81B4AFAE78EF}"/>
              </a:ext>
            </a:extLst>
          </p:cNvPr>
          <p:cNvGraphicFramePr>
            <a:graphicFrameLocks noGrp="1"/>
          </p:cNvGraphicFramePr>
          <p:nvPr>
            <p:ph type="tbl" sz="quarter" idx="13"/>
            <p:extLst>
              <p:ext uri="{D42A27DB-BD31-4B8C-83A1-F6EECF244321}">
                <p14:modId xmlns:p14="http://schemas.microsoft.com/office/powerpoint/2010/main" val="131907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8725038"/>
                    </a:ext>
                  </a:extLst>
                </a:gridCol>
                <a:gridCol w="246888">
                  <a:extLst>
                    <a:ext uri="{9D8B030D-6E8A-4147-A177-3AD203B41FA5}">
                      <a16:colId xmlns:a16="http://schemas.microsoft.com/office/drawing/2014/main" val="3832707581"/>
                    </a:ext>
                  </a:extLst>
                </a:gridCol>
                <a:gridCol w="246888">
                  <a:extLst>
                    <a:ext uri="{9D8B030D-6E8A-4147-A177-3AD203B41FA5}">
                      <a16:colId xmlns:a16="http://schemas.microsoft.com/office/drawing/2014/main" val="2187982508"/>
                    </a:ext>
                  </a:extLst>
                </a:gridCol>
                <a:gridCol w="246888">
                  <a:extLst>
                    <a:ext uri="{9D8B030D-6E8A-4147-A177-3AD203B41FA5}">
                      <a16:colId xmlns:a16="http://schemas.microsoft.com/office/drawing/2014/main" val="2824630141"/>
                    </a:ext>
                  </a:extLst>
                </a:gridCol>
                <a:gridCol w="246888">
                  <a:extLst>
                    <a:ext uri="{9D8B030D-6E8A-4147-A177-3AD203B41FA5}">
                      <a16:colId xmlns:a16="http://schemas.microsoft.com/office/drawing/2014/main" val="1528013813"/>
                    </a:ext>
                  </a:extLst>
                </a:gridCol>
                <a:gridCol w="246888">
                  <a:extLst>
                    <a:ext uri="{9D8B030D-6E8A-4147-A177-3AD203B41FA5}">
                      <a16:colId xmlns:a16="http://schemas.microsoft.com/office/drawing/2014/main" val="1962006174"/>
                    </a:ext>
                  </a:extLst>
                </a:gridCol>
                <a:gridCol w="246888">
                  <a:extLst>
                    <a:ext uri="{9D8B030D-6E8A-4147-A177-3AD203B41FA5}">
                      <a16:colId xmlns:a16="http://schemas.microsoft.com/office/drawing/2014/main" val="3856094982"/>
                    </a:ext>
                  </a:extLst>
                </a:gridCol>
                <a:gridCol w="246888">
                  <a:extLst>
                    <a:ext uri="{9D8B030D-6E8A-4147-A177-3AD203B41FA5}">
                      <a16:colId xmlns:a16="http://schemas.microsoft.com/office/drawing/2014/main" val="4145089266"/>
                    </a:ext>
                  </a:extLst>
                </a:gridCol>
                <a:gridCol w="246888">
                  <a:extLst>
                    <a:ext uri="{9D8B030D-6E8A-4147-A177-3AD203B41FA5}">
                      <a16:colId xmlns:a16="http://schemas.microsoft.com/office/drawing/2014/main" val="2596627100"/>
                    </a:ext>
                  </a:extLst>
                </a:gridCol>
                <a:gridCol w="246888">
                  <a:extLst>
                    <a:ext uri="{9D8B030D-6E8A-4147-A177-3AD203B41FA5}">
                      <a16:colId xmlns:a16="http://schemas.microsoft.com/office/drawing/2014/main" val="4068041370"/>
                    </a:ext>
                  </a:extLst>
                </a:gridCol>
                <a:gridCol w="246888">
                  <a:extLst>
                    <a:ext uri="{9D8B030D-6E8A-4147-A177-3AD203B41FA5}">
                      <a16:colId xmlns:a16="http://schemas.microsoft.com/office/drawing/2014/main" val="2059758582"/>
                    </a:ext>
                  </a:extLst>
                </a:gridCol>
                <a:gridCol w="246888">
                  <a:extLst>
                    <a:ext uri="{9D8B030D-6E8A-4147-A177-3AD203B41FA5}">
                      <a16:colId xmlns:a16="http://schemas.microsoft.com/office/drawing/2014/main" val="1425593522"/>
                    </a:ext>
                  </a:extLst>
                </a:gridCol>
                <a:gridCol w="246888">
                  <a:extLst>
                    <a:ext uri="{9D8B030D-6E8A-4147-A177-3AD203B41FA5}">
                      <a16:colId xmlns:a16="http://schemas.microsoft.com/office/drawing/2014/main" val="3163706705"/>
                    </a:ext>
                  </a:extLst>
                </a:gridCol>
                <a:gridCol w="246888">
                  <a:extLst>
                    <a:ext uri="{9D8B030D-6E8A-4147-A177-3AD203B41FA5}">
                      <a16:colId xmlns:a16="http://schemas.microsoft.com/office/drawing/2014/main" val="3143327229"/>
                    </a:ext>
                  </a:extLst>
                </a:gridCol>
                <a:gridCol w="246888">
                  <a:extLst>
                    <a:ext uri="{9D8B030D-6E8A-4147-A177-3AD203B41FA5}">
                      <a16:colId xmlns:a16="http://schemas.microsoft.com/office/drawing/2014/main" val="3028409862"/>
                    </a:ext>
                  </a:extLst>
                </a:gridCol>
                <a:gridCol w="246888">
                  <a:extLst>
                    <a:ext uri="{9D8B030D-6E8A-4147-A177-3AD203B41FA5}">
                      <a16:colId xmlns:a16="http://schemas.microsoft.com/office/drawing/2014/main" val="3112576077"/>
                    </a:ext>
                  </a:extLst>
                </a:gridCol>
                <a:gridCol w="246888">
                  <a:extLst>
                    <a:ext uri="{9D8B030D-6E8A-4147-A177-3AD203B41FA5}">
                      <a16:colId xmlns:a16="http://schemas.microsoft.com/office/drawing/2014/main" val="2227454323"/>
                    </a:ext>
                  </a:extLst>
                </a:gridCol>
                <a:gridCol w="246888">
                  <a:extLst>
                    <a:ext uri="{9D8B030D-6E8A-4147-A177-3AD203B41FA5}">
                      <a16:colId xmlns:a16="http://schemas.microsoft.com/office/drawing/2014/main" val="64377109"/>
                    </a:ext>
                  </a:extLst>
                </a:gridCol>
                <a:gridCol w="246888">
                  <a:extLst>
                    <a:ext uri="{9D8B030D-6E8A-4147-A177-3AD203B41FA5}">
                      <a16:colId xmlns:a16="http://schemas.microsoft.com/office/drawing/2014/main" val="3009112069"/>
                    </a:ext>
                  </a:extLst>
                </a:gridCol>
                <a:gridCol w="246888">
                  <a:extLst>
                    <a:ext uri="{9D8B030D-6E8A-4147-A177-3AD203B41FA5}">
                      <a16:colId xmlns:a16="http://schemas.microsoft.com/office/drawing/2014/main" val="2638995114"/>
                    </a:ext>
                  </a:extLst>
                </a:gridCol>
                <a:gridCol w="246888">
                  <a:extLst>
                    <a:ext uri="{9D8B030D-6E8A-4147-A177-3AD203B41FA5}">
                      <a16:colId xmlns:a16="http://schemas.microsoft.com/office/drawing/2014/main" val="2111118878"/>
                    </a:ext>
                  </a:extLst>
                </a:gridCol>
                <a:gridCol w="246888">
                  <a:extLst>
                    <a:ext uri="{9D8B030D-6E8A-4147-A177-3AD203B41FA5}">
                      <a16:colId xmlns:a16="http://schemas.microsoft.com/office/drawing/2014/main" val="1658286659"/>
                    </a:ext>
                  </a:extLst>
                </a:gridCol>
                <a:gridCol w="246888">
                  <a:extLst>
                    <a:ext uri="{9D8B030D-6E8A-4147-A177-3AD203B41FA5}">
                      <a16:colId xmlns:a16="http://schemas.microsoft.com/office/drawing/2014/main" val="2225684892"/>
                    </a:ext>
                  </a:extLst>
                </a:gridCol>
                <a:gridCol w="246888">
                  <a:extLst>
                    <a:ext uri="{9D8B030D-6E8A-4147-A177-3AD203B41FA5}">
                      <a16:colId xmlns:a16="http://schemas.microsoft.com/office/drawing/2014/main" val="3041133759"/>
                    </a:ext>
                  </a:extLst>
                </a:gridCol>
                <a:gridCol w="246888">
                  <a:extLst>
                    <a:ext uri="{9D8B030D-6E8A-4147-A177-3AD203B41FA5}">
                      <a16:colId xmlns:a16="http://schemas.microsoft.com/office/drawing/2014/main" val="4203945803"/>
                    </a:ext>
                  </a:extLst>
                </a:gridCol>
                <a:gridCol w="246888">
                  <a:extLst>
                    <a:ext uri="{9D8B030D-6E8A-4147-A177-3AD203B41FA5}">
                      <a16:colId xmlns:a16="http://schemas.microsoft.com/office/drawing/2014/main" val="949528555"/>
                    </a:ext>
                  </a:extLst>
                </a:gridCol>
                <a:gridCol w="246888">
                  <a:extLst>
                    <a:ext uri="{9D8B030D-6E8A-4147-A177-3AD203B41FA5}">
                      <a16:colId xmlns:a16="http://schemas.microsoft.com/office/drawing/2014/main" val="89634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2597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- 2018-06-07 17:44:54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13083804"/>
                  </a:ext>
                </a:extLst>
              </a:tr>
            </a:tbl>
          </a:graphicData>
        </a:graphic>
      </p:graphicFrame>
      <p:sp>
        <p:nvSpPr>
          <p:cNvPr id="4" name="Text Placeholder 3">
            <a:extLst>
              <a:ext uri="{FF2B5EF4-FFF2-40B4-BE49-F238E27FC236}">
                <a16:creationId xmlns:a16="http://schemas.microsoft.com/office/drawing/2014/main" id="{72D8FE49-DDEA-4010-B75C-FE77C005E15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896127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180CE-5A1A-429E-BC8C-5CF1E8E7AB48}"/>
              </a:ext>
            </a:extLst>
          </p:cNvPr>
          <p:cNvSpPr>
            <a:spLocks noGrp="1"/>
          </p:cNvSpPr>
          <p:nvPr>
            <p:ph type="title"/>
          </p:nvPr>
        </p:nvSpPr>
        <p:spPr/>
        <p:txBody>
          <a:bodyPr/>
          <a:lstStyle/>
          <a:p>
            <a:r>
              <a:rPr lang="en-US"/>
              <a:t>Facebook Own Posts Table | TGP The Generics Pharmacy - 12 of 23</a:t>
            </a:r>
          </a:p>
        </p:txBody>
      </p:sp>
      <p:graphicFrame>
        <p:nvGraphicFramePr>
          <p:cNvPr id="5" name="Table Placeholder 4">
            <a:extLst>
              <a:ext uri="{FF2B5EF4-FFF2-40B4-BE49-F238E27FC236}">
                <a16:creationId xmlns:a16="http://schemas.microsoft.com/office/drawing/2014/main" id="{2B2698C4-1D86-440D-A7B4-A3E92C554D9A}"/>
              </a:ext>
            </a:extLst>
          </p:cNvPr>
          <p:cNvGraphicFramePr>
            <a:graphicFrameLocks noGrp="1"/>
          </p:cNvGraphicFramePr>
          <p:nvPr>
            <p:ph type="tbl" sz="quarter" idx="13"/>
            <p:extLst>
              <p:ext uri="{D42A27DB-BD31-4B8C-83A1-F6EECF244321}">
                <p14:modId xmlns:p14="http://schemas.microsoft.com/office/powerpoint/2010/main" val="347985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9126673"/>
                    </a:ext>
                  </a:extLst>
                </a:gridCol>
                <a:gridCol w="246888">
                  <a:extLst>
                    <a:ext uri="{9D8B030D-6E8A-4147-A177-3AD203B41FA5}">
                      <a16:colId xmlns:a16="http://schemas.microsoft.com/office/drawing/2014/main" val="805356413"/>
                    </a:ext>
                  </a:extLst>
                </a:gridCol>
                <a:gridCol w="246888">
                  <a:extLst>
                    <a:ext uri="{9D8B030D-6E8A-4147-A177-3AD203B41FA5}">
                      <a16:colId xmlns:a16="http://schemas.microsoft.com/office/drawing/2014/main" val="3028672971"/>
                    </a:ext>
                  </a:extLst>
                </a:gridCol>
                <a:gridCol w="246888">
                  <a:extLst>
                    <a:ext uri="{9D8B030D-6E8A-4147-A177-3AD203B41FA5}">
                      <a16:colId xmlns:a16="http://schemas.microsoft.com/office/drawing/2014/main" val="3809167627"/>
                    </a:ext>
                  </a:extLst>
                </a:gridCol>
                <a:gridCol w="246888">
                  <a:extLst>
                    <a:ext uri="{9D8B030D-6E8A-4147-A177-3AD203B41FA5}">
                      <a16:colId xmlns:a16="http://schemas.microsoft.com/office/drawing/2014/main" val="305371109"/>
                    </a:ext>
                  </a:extLst>
                </a:gridCol>
                <a:gridCol w="246888">
                  <a:extLst>
                    <a:ext uri="{9D8B030D-6E8A-4147-A177-3AD203B41FA5}">
                      <a16:colId xmlns:a16="http://schemas.microsoft.com/office/drawing/2014/main" val="2398080520"/>
                    </a:ext>
                  </a:extLst>
                </a:gridCol>
                <a:gridCol w="246888">
                  <a:extLst>
                    <a:ext uri="{9D8B030D-6E8A-4147-A177-3AD203B41FA5}">
                      <a16:colId xmlns:a16="http://schemas.microsoft.com/office/drawing/2014/main" val="2679083375"/>
                    </a:ext>
                  </a:extLst>
                </a:gridCol>
                <a:gridCol w="246888">
                  <a:extLst>
                    <a:ext uri="{9D8B030D-6E8A-4147-A177-3AD203B41FA5}">
                      <a16:colId xmlns:a16="http://schemas.microsoft.com/office/drawing/2014/main" val="2931110461"/>
                    </a:ext>
                  </a:extLst>
                </a:gridCol>
                <a:gridCol w="246888">
                  <a:extLst>
                    <a:ext uri="{9D8B030D-6E8A-4147-A177-3AD203B41FA5}">
                      <a16:colId xmlns:a16="http://schemas.microsoft.com/office/drawing/2014/main" val="3510600312"/>
                    </a:ext>
                  </a:extLst>
                </a:gridCol>
                <a:gridCol w="246888">
                  <a:extLst>
                    <a:ext uri="{9D8B030D-6E8A-4147-A177-3AD203B41FA5}">
                      <a16:colId xmlns:a16="http://schemas.microsoft.com/office/drawing/2014/main" val="507983476"/>
                    </a:ext>
                  </a:extLst>
                </a:gridCol>
                <a:gridCol w="246888">
                  <a:extLst>
                    <a:ext uri="{9D8B030D-6E8A-4147-A177-3AD203B41FA5}">
                      <a16:colId xmlns:a16="http://schemas.microsoft.com/office/drawing/2014/main" val="349971633"/>
                    </a:ext>
                  </a:extLst>
                </a:gridCol>
                <a:gridCol w="246888">
                  <a:extLst>
                    <a:ext uri="{9D8B030D-6E8A-4147-A177-3AD203B41FA5}">
                      <a16:colId xmlns:a16="http://schemas.microsoft.com/office/drawing/2014/main" val="4097502972"/>
                    </a:ext>
                  </a:extLst>
                </a:gridCol>
                <a:gridCol w="246888">
                  <a:extLst>
                    <a:ext uri="{9D8B030D-6E8A-4147-A177-3AD203B41FA5}">
                      <a16:colId xmlns:a16="http://schemas.microsoft.com/office/drawing/2014/main" val="3068888253"/>
                    </a:ext>
                  </a:extLst>
                </a:gridCol>
                <a:gridCol w="246888">
                  <a:extLst>
                    <a:ext uri="{9D8B030D-6E8A-4147-A177-3AD203B41FA5}">
                      <a16:colId xmlns:a16="http://schemas.microsoft.com/office/drawing/2014/main" val="288277265"/>
                    </a:ext>
                  </a:extLst>
                </a:gridCol>
                <a:gridCol w="246888">
                  <a:extLst>
                    <a:ext uri="{9D8B030D-6E8A-4147-A177-3AD203B41FA5}">
                      <a16:colId xmlns:a16="http://schemas.microsoft.com/office/drawing/2014/main" val="2696838825"/>
                    </a:ext>
                  </a:extLst>
                </a:gridCol>
                <a:gridCol w="246888">
                  <a:extLst>
                    <a:ext uri="{9D8B030D-6E8A-4147-A177-3AD203B41FA5}">
                      <a16:colId xmlns:a16="http://schemas.microsoft.com/office/drawing/2014/main" val="1939419671"/>
                    </a:ext>
                  </a:extLst>
                </a:gridCol>
                <a:gridCol w="246888">
                  <a:extLst>
                    <a:ext uri="{9D8B030D-6E8A-4147-A177-3AD203B41FA5}">
                      <a16:colId xmlns:a16="http://schemas.microsoft.com/office/drawing/2014/main" val="2409371445"/>
                    </a:ext>
                  </a:extLst>
                </a:gridCol>
                <a:gridCol w="246888">
                  <a:extLst>
                    <a:ext uri="{9D8B030D-6E8A-4147-A177-3AD203B41FA5}">
                      <a16:colId xmlns:a16="http://schemas.microsoft.com/office/drawing/2014/main" val="3072184433"/>
                    </a:ext>
                  </a:extLst>
                </a:gridCol>
                <a:gridCol w="246888">
                  <a:extLst>
                    <a:ext uri="{9D8B030D-6E8A-4147-A177-3AD203B41FA5}">
                      <a16:colId xmlns:a16="http://schemas.microsoft.com/office/drawing/2014/main" val="3621963076"/>
                    </a:ext>
                  </a:extLst>
                </a:gridCol>
                <a:gridCol w="246888">
                  <a:extLst>
                    <a:ext uri="{9D8B030D-6E8A-4147-A177-3AD203B41FA5}">
                      <a16:colId xmlns:a16="http://schemas.microsoft.com/office/drawing/2014/main" val="484279176"/>
                    </a:ext>
                  </a:extLst>
                </a:gridCol>
                <a:gridCol w="246888">
                  <a:extLst>
                    <a:ext uri="{9D8B030D-6E8A-4147-A177-3AD203B41FA5}">
                      <a16:colId xmlns:a16="http://schemas.microsoft.com/office/drawing/2014/main" val="2086138617"/>
                    </a:ext>
                  </a:extLst>
                </a:gridCol>
                <a:gridCol w="246888">
                  <a:extLst>
                    <a:ext uri="{9D8B030D-6E8A-4147-A177-3AD203B41FA5}">
                      <a16:colId xmlns:a16="http://schemas.microsoft.com/office/drawing/2014/main" val="2841710218"/>
                    </a:ext>
                  </a:extLst>
                </a:gridCol>
                <a:gridCol w="246888">
                  <a:extLst>
                    <a:ext uri="{9D8B030D-6E8A-4147-A177-3AD203B41FA5}">
                      <a16:colId xmlns:a16="http://schemas.microsoft.com/office/drawing/2014/main" val="724327889"/>
                    </a:ext>
                  </a:extLst>
                </a:gridCol>
                <a:gridCol w="246888">
                  <a:extLst>
                    <a:ext uri="{9D8B030D-6E8A-4147-A177-3AD203B41FA5}">
                      <a16:colId xmlns:a16="http://schemas.microsoft.com/office/drawing/2014/main" val="10551836"/>
                    </a:ext>
                  </a:extLst>
                </a:gridCol>
                <a:gridCol w="246888">
                  <a:extLst>
                    <a:ext uri="{9D8B030D-6E8A-4147-A177-3AD203B41FA5}">
                      <a16:colId xmlns:a16="http://schemas.microsoft.com/office/drawing/2014/main" val="3597742208"/>
                    </a:ext>
                  </a:extLst>
                </a:gridCol>
                <a:gridCol w="246888">
                  <a:extLst>
                    <a:ext uri="{9D8B030D-6E8A-4147-A177-3AD203B41FA5}">
                      <a16:colId xmlns:a16="http://schemas.microsoft.com/office/drawing/2014/main" val="1733918582"/>
                    </a:ext>
                  </a:extLst>
                </a:gridCol>
                <a:gridCol w="246888">
                  <a:extLst>
                    <a:ext uri="{9D8B030D-6E8A-4147-A177-3AD203B41FA5}">
                      <a16:colId xmlns:a16="http://schemas.microsoft.com/office/drawing/2014/main" val="368144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116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- 2018-06-06 12:00:01 </a:t>
                      </a:r>
                      <a:r>
                        <a:rPr kumimoji="0" lang="en-US" sz="1000" b="0" i="0" u="none" strike="noStrike" kern="1200" cap="none" spc="0" normalizeH="0" baseline="0" noProof="0">
                          <a:ln>
                            <a:noFill/>
                          </a:ln>
                          <a:solidFill>
                            <a:prstClr val="black"/>
                          </a:solidFill>
                          <a:effectLst/>
                          <a:uLnTx/>
                          <a:uFillTx/>
                          <a:latin typeface="+mn-lt"/>
                          <a:ea typeface="+mn-ea"/>
                          <a:cs typeface="+mn-cs"/>
                        </a:rPr>
                        <a:t> 
 The Philippines' King of RnB is live at Lucena City!
Hatid sa inyo ng TGP The Generics Pharmacy at ng Wish 107.5, samahan kami sa Hiling sa TGPagpagaling Concert sa June 9, 2018 (Saturday) at Lucena City Government Complex.
Concert starts at 5:00pm. Admission is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7784004"/>
                  </a:ext>
                </a:extLst>
              </a:tr>
            </a:tbl>
          </a:graphicData>
        </a:graphic>
      </p:graphicFrame>
      <p:sp>
        <p:nvSpPr>
          <p:cNvPr id="4" name="Text Placeholder 3">
            <a:extLst>
              <a:ext uri="{FF2B5EF4-FFF2-40B4-BE49-F238E27FC236}">
                <a16:creationId xmlns:a16="http://schemas.microsoft.com/office/drawing/2014/main" id="{387F673C-C88F-4179-8815-39B28A20935A}"/>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465461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CAB3F-CB62-49ED-B3C5-62626740FDFD}"/>
              </a:ext>
            </a:extLst>
          </p:cNvPr>
          <p:cNvSpPr>
            <a:spLocks noGrp="1"/>
          </p:cNvSpPr>
          <p:nvPr>
            <p:ph type="title"/>
          </p:nvPr>
        </p:nvSpPr>
        <p:spPr/>
        <p:txBody>
          <a:bodyPr/>
          <a:lstStyle/>
          <a:p>
            <a:r>
              <a:rPr lang="en-US"/>
              <a:t>Facebook Own Posts Table | TGP The Generics Pharmacy - 13 of 23</a:t>
            </a:r>
          </a:p>
        </p:txBody>
      </p:sp>
      <p:graphicFrame>
        <p:nvGraphicFramePr>
          <p:cNvPr id="5" name="Table Placeholder 4">
            <a:extLst>
              <a:ext uri="{FF2B5EF4-FFF2-40B4-BE49-F238E27FC236}">
                <a16:creationId xmlns:a16="http://schemas.microsoft.com/office/drawing/2014/main" id="{B8F85B2E-3CC5-4CAF-9337-1E0711E91808}"/>
              </a:ext>
            </a:extLst>
          </p:cNvPr>
          <p:cNvGraphicFramePr>
            <a:graphicFrameLocks noGrp="1"/>
          </p:cNvGraphicFramePr>
          <p:nvPr>
            <p:ph type="tbl" sz="quarter" idx="13"/>
            <p:extLst>
              <p:ext uri="{D42A27DB-BD31-4B8C-83A1-F6EECF244321}">
                <p14:modId xmlns:p14="http://schemas.microsoft.com/office/powerpoint/2010/main" val="337639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7867215"/>
                    </a:ext>
                  </a:extLst>
                </a:gridCol>
                <a:gridCol w="246888">
                  <a:extLst>
                    <a:ext uri="{9D8B030D-6E8A-4147-A177-3AD203B41FA5}">
                      <a16:colId xmlns:a16="http://schemas.microsoft.com/office/drawing/2014/main" val="828131400"/>
                    </a:ext>
                  </a:extLst>
                </a:gridCol>
                <a:gridCol w="246888">
                  <a:extLst>
                    <a:ext uri="{9D8B030D-6E8A-4147-A177-3AD203B41FA5}">
                      <a16:colId xmlns:a16="http://schemas.microsoft.com/office/drawing/2014/main" val="1812319464"/>
                    </a:ext>
                  </a:extLst>
                </a:gridCol>
                <a:gridCol w="246888">
                  <a:extLst>
                    <a:ext uri="{9D8B030D-6E8A-4147-A177-3AD203B41FA5}">
                      <a16:colId xmlns:a16="http://schemas.microsoft.com/office/drawing/2014/main" val="3477428099"/>
                    </a:ext>
                  </a:extLst>
                </a:gridCol>
                <a:gridCol w="246888">
                  <a:extLst>
                    <a:ext uri="{9D8B030D-6E8A-4147-A177-3AD203B41FA5}">
                      <a16:colId xmlns:a16="http://schemas.microsoft.com/office/drawing/2014/main" val="1724254806"/>
                    </a:ext>
                  </a:extLst>
                </a:gridCol>
                <a:gridCol w="246888">
                  <a:extLst>
                    <a:ext uri="{9D8B030D-6E8A-4147-A177-3AD203B41FA5}">
                      <a16:colId xmlns:a16="http://schemas.microsoft.com/office/drawing/2014/main" val="3897701000"/>
                    </a:ext>
                  </a:extLst>
                </a:gridCol>
                <a:gridCol w="246888">
                  <a:extLst>
                    <a:ext uri="{9D8B030D-6E8A-4147-A177-3AD203B41FA5}">
                      <a16:colId xmlns:a16="http://schemas.microsoft.com/office/drawing/2014/main" val="1039482428"/>
                    </a:ext>
                  </a:extLst>
                </a:gridCol>
                <a:gridCol w="246888">
                  <a:extLst>
                    <a:ext uri="{9D8B030D-6E8A-4147-A177-3AD203B41FA5}">
                      <a16:colId xmlns:a16="http://schemas.microsoft.com/office/drawing/2014/main" val="4190765384"/>
                    </a:ext>
                  </a:extLst>
                </a:gridCol>
                <a:gridCol w="246888">
                  <a:extLst>
                    <a:ext uri="{9D8B030D-6E8A-4147-A177-3AD203B41FA5}">
                      <a16:colId xmlns:a16="http://schemas.microsoft.com/office/drawing/2014/main" val="2014857768"/>
                    </a:ext>
                  </a:extLst>
                </a:gridCol>
                <a:gridCol w="246888">
                  <a:extLst>
                    <a:ext uri="{9D8B030D-6E8A-4147-A177-3AD203B41FA5}">
                      <a16:colId xmlns:a16="http://schemas.microsoft.com/office/drawing/2014/main" val="3807561323"/>
                    </a:ext>
                  </a:extLst>
                </a:gridCol>
                <a:gridCol w="246888">
                  <a:extLst>
                    <a:ext uri="{9D8B030D-6E8A-4147-A177-3AD203B41FA5}">
                      <a16:colId xmlns:a16="http://schemas.microsoft.com/office/drawing/2014/main" val="1228669337"/>
                    </a:ext>
                  </a:extLst>
                </a:gridCol>
                <a:gridCol w="246888">
                  <a:extLst>
                    <a:ext uri="{9D8B030D-6E8A-4147-A177-3AD203B41FA5}">
                      <a16:colId xmlns:a16="http://schemas.microsoft.com/office/drawing/2014/main" val="1363973247"/>
                    </a:ext>
                  </a:extLst>
                </a:gridCol>
                <a:gridCol w="246888">
                  <a:extLst>
                    <a:ext uri="{9D8B030D-6E8A-4147-A177-3AD203B41FA5}">
                      <a16:colId xmlns:a16="http://schemas.microsoft.com/office/drawing/2014/main" val="4022001681"/>
                    </a:ext>
                  </a:extLst>
                </a:gridCol>
                <a:gridCol w="246888">
                  <a:extLst>
                    <a:ext uri="{9D8B030D-6E8A-4147-A177-3AD203B41FA5}">
                      <a16:colId xmlns:a16="http://schemas.microsoft.com/office/drawing/2014/main" val="2614396007"/>
                    </a:ext>
                  </a:extLst>
                </a:gridCol>
                <a:gridCol w="246888">
                  <a:extLst>
                    <a:ext uri="{9D8B030D-6E8A-4147-A177-3AD203B41FA5}">
                      <a16:colId xmlns:a16="http://schemas.microsoft.com/office/drawing/2014/main" val="2556985644"/>
                    </a:ext>
                  </a:extLst>
                </a:gridCol>
                <a:gridCol w="246888">
                  <a:extLst>
                    <a:ext uri="{9D8B030D-6E8A-4147-A177-3AD203B41FA5}">
                      <a16:colId xmlns:a16="http://schemas.microsoft.com/office/drawing/2014/main" val="1117329204"/>
                    </a:ext>
                  </a:extLst>
                </a:gridCol>
                <a:gridCol w="246888">
                  <a:extLst>
                    <a:ext uri="{9D8B030D-6E8A-4147-A177-3AD203B41FA5}">
                      <a16:colId xmlns:a16="http://schemas.microsoft.com/office/drawing/2014/main" val="3216826472"/>
                    </a:ext>
                  </a:extLst>
                </a:gridCol>
                <a:gridCol w="246888">
                  <a:extLst>
                    <a:ext uri="{9D8B030D-6E8A-4147-A177-3AD203B41FA5}">
                      <a16:colId xmlns:a16="http://schemas.microsoft.com/office/drawing/2014/main" val="2512453226"/>
                    </a:ext>
                  </a:extLst>
                </a:gridCol>
                <a:gridCol w="246888">
                  <a:extLst>
                    <a:ext uri="{9D8B030D-6E8A-4147-A177-3AD203B41FA5}">
                      <a16:colId xmlns:a16="http://schemas.microsoft.com/office/drawing/2014/main" val="747280591"/>
                    </a:ext>
                  </a:extLst>
                </a:gridCol>
                <a:gridCol w="246888">
                  <a:extLst>
                    <a:ext uri="{9D8B030D-6E8A-4147-A177-3AD203B41FA5}">
                      <a16:colId xmlns:a16="http://schemas.microsoft.com/office/drawing/2014/main" val="693574004"/>
                    </a:ext>
                  </a:extLst>
                </a:gridCol>
                <a:gridCol w="246888">
                  <a:extLst>
                    <a:ext uri="{9D8B030D-6E8A-4147-A177-3AD203B41FA5}">
                      <a16:colId xmlns:a16="http://schemas.microsoft.com/office/drawing/2014/main" val="717858793"/>
                    </a:ext>
                  </a:extLst>
                </a:gridCol>
                <a:gridCol w="246888">
                  <a:extLst>
                    <a:ext uri="{9D8B030D-6E8A-4147-A177-3AD203B41FA5}">
                      <a16:colId xmlns:a16="http://schemas.microsoft.com/office/drawing/2014/main" val="749985297"/>
                    </a:ext>
                  </a:extLst>
                </a:gridCol>
                <a:gridCol w="246888">
                  <a:extLst>
                    <a:ext uri="{9D8B030D-6E8A-4147-A177-3AD203B41FA5}">
                      <a16:colId xmlns:a16="http://schemas.microsoft.com/office/drawing/2014/main" val="2924866952"/>
                    </a:ext>
                  </a:extLst>
                </a:gridCol>
                <a:gridCol w="246888">
                  <a:extLst>
                    <a:ext uri="{9D8B030D-6E8A-4147-A177-3AD203B41FA5}">
                      <a16:colId xmlns:a16="http://schemas.microsoft.com/office/drawing/2014/main" val="3248262820"/>
                    </a:ext>
                  </a:extLst>
                </a:gridCol>
                <a:gridCol w="246888">
                  <a:extLst>
                    <a:ext uri="{9D8B030D-6E8A-4147-A177-3AD203B41FA5}">
                      <a16:colId xmlns:a16="http://schemas.microsoft.com/office/drawing/2014/main" val="1213343908"/>
                    </a:ext>
                  </a:extLst>
                </a:gridCol>
                <a:gridCol w="246888">
                  <a:extLst>
                    <a:ext uri="{9D8B030D-6E8A-4147-A177-3AD203B41FA5}">
                      <a16:colId xmlns:a16="http://schemas.microsoft.com/office/drawing/2014/main" val="1831319223"/>
                    </a:ext>
                  </a:extLst>
                </a:gridCol>
                <a:gridCol w="246888">
                  <a:extLst>
                    <a:ext uri="{9D8B030D-6E8A-4147-A177-3AD203B41FA5}">
                      <a16:colId xmlns:a16="http://schemas.microsoft.com/office/drawing/2014/main" val="71270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9258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- 2018-06-03 10:00:00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92857550"/>
                  </a:ext>
                </a:extLst>
              </a:tr>
            </a:tbl>
          </a:graphicData>
        </a:graphic>
      </p:graphicFrame>
      <p:sp>
        <p:nvSpPr>
          <p:cNvPr id="4" name="Text Placeholder 3">
            <a:extLst>
              <a:ext uri="{FF2B5EF4-FFF2-40B4-BE49-F238E27FC236}">
                <a16:creationId xmlns:a16="http://schemas.microsoft.com/office/drawing/2014/main" id="{2A681E39-33B0-473A-B226-EA15770E70A1}"/>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421151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E11C-FEA2-4372-843B-EBD746214067}"/>
              </a:ext>
            </a:extLst>
          </p:cNvPr>
          <p:cNvSpPr>
            <a:spLocks noGrp="1"/>
          </p:cNvSpPr>
          <p:nvPr>
            <p:ph type="title"/>
          </p:nvPr>
        </p:nvSpPr>
        <p:spPr/>
        <p:txBody>
          <a:bodyPr/>
          <a:lstStyle/>
          <a:p>
            <a:r>
              <a:rPr lang="en-US"/>
              <a:t>Facebook Own Posts Table | TGP The Generics Pharmacy - 14 of 23</a:t>
            </a:r>
          </a:p>
        </p:txBody>
      </p:sp>
      <p:graphicFrame>
        <p:nvGraphicFramePr>
          <p:cNvPr id="5" name="Table Placeholder 4">
            <a:extLst>
              <a:ext uri="{FF2B5EF4-FFF2-40B4-BE49-F238E27FC236}">
                <a16:creationId xmlns:a16="http://schemas.microsoft.com/office/drawing/2014/main" id="{9610EBBE-2C91-4873-B1FD-3C252CF3DFAB}"/>
              </a:ext>
            </a:extLst>
          </p:cNvPr>
          <p:cNvGraphicFramePr>
            <a:graphicFrameLocks noGrp="1"/>
          </p:cNvGraphicFramePr>
          <p:nvPr>
            <p:ph type="tbl" sz="quarter" idx="13"/>
            <p:extLst>
              <p:ext uri="{D42A27DB-BD31-4B8C-83A1-F6EECF244321}">
                <p14:modId xmlns:p14="http://schemas.microsoft.com/office/powerpoint/2010/main" val="170566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2850653"/>
                    </a:ext>
                  </a:extLst>
                </a:gridCol>
                <a:gridCol w="246888">
                  <a:extLst>
                    <a:ext uri="{9D8B030D-6E8A-4147-A177-3AD203B41FA5}">
                      <a16:colId xmlns:a16="http://schemas.microsoft.com/office/drawing/2014/main" val="1174827485"/>
                    </a:ext>
                  </a:extLst>
                </a:gridCol>
                <a:gridCol w="246888">
                  <a:extLst>
                    <a:ext uri="{9D8B030D-6E8A-4147-A177-3AD203B41FA5}">
                      <a16:colId xmlns:a16="http://schemas.microsoft.com/office/drawing/2014/main" val="2444990389"/>
                    </a:ext>
                  </a:extLst>
                </a:gridCol>
                <a:gridCol w="246888">
                  <a:extLst>
                    <a:ext uri="{9D8B030D-6E8A-4147-A177-3AD203B41FA5}">
                      <a16:colId xmlns:a16="http://schemas.microsoft.com/office/drawing/2014/main" val="2218136404"/>
                    </a:ext>
                  </a:extLst>
                </a:gridCol>
                <a:gridCol w="246888">
                  <a:extLst>
                    <a:ext uri="{9D8B030D-6E8A-4147-A177-3AD203B41FA5}">
                      <a16:colId xmlns:a16="http://schemas.microsoft.com/office/drawing/2014/main" val="3088724399"/>
                    </a:ext>
                  </a:extLst>
                </a:gridCol>
                <a:gridCol w="246888">
                  <a:extLst>
                    <a:ext uri="{9D8B030D-6E8A-4147-A177-3AD203B41FA5}">
                      <a16:colId xmlns:a16="http://schemas.microsoft.com/office/drawing/2014/main" val="3240151981"/>
                    </a:ext>
                  </a:extLst>
                </a:gridCol>
                <a:gridCol w="246888">
                  <a:extLst>
                    <a:ext uri="{9D8B030D-6E8A-4147-A177-3AD203B41FA5}">
                      <a16:colId xmlns:a16="http://schemas.microsoft.com/office/drawing/2014/main" val="2784761005"/>
                    </a:ext>
                  </a:extLst>
                </a:gridCol>
                <a:gridCol w="246888">
                  <a:extLst>
                    <a:ext uri="{9D8B030D-6E8A-4147-A177-3AD203B41FA5}">
                      <a16:colId xmlns:a16="http://schemas.microsoft.com/office/drawing/2014/main" val="268724353"/>
                    </a:ext>
                  </a:extLst>
                </a:gridCol>
                <a:gridCol w="246888">
                  <a:extLst>
                    <a:ext uri="{9D8B030D-6E8A-4147-A177-3AD203B41FA5}">
                      <a16:colId xmlns:a16="http://schemas.microsoft.com/office/drawing/2014/main" val="292373131"/>
                    </a:ext>
                  </a:extLst>
                </a:gridCol>
                <a:gridCol w="246888">
                  <a:extLst>
                    <a:ext uri="{9D8B030D-6E8A-4147-A177-3AD203B41FA5}">
                      <a16:colId xmlns:a16="http://schemas.microsoft.com/office/drawing/2014/main" val="1162037462"/>
                    </a:ext>
                  </a:extLst>
                </a:gridCol>
                <a:gridCol w="246888">
                  <a:extLst>
                    <a:ext uri="{9D8B030D-6E8A-4147-A177-3AD203B41FA5}">
                      <a16:colId xmlns:a16="http://schemas.microsoft.com/office/drawing/2014/main" val="2965729009"/>
                    </a:ext>
                  </a:extLst>
                </a:gridCol>
                <a:gridCol w="246888">
                  <a:extLst>
                    <a:ext uri="{9D8B030D-6E8A-4147-A177-3AD203B41FA5}">
                      <a16:colId xmlns:a16="http://schemas.microsoft.com/office/drawing/2014/main" val="3733938304"/>
                    </a:ext>
                  </a:extLst>
                </a:gridCol>
                <a:gridCol w="246888">
                  <a:extLst>
                    <a:ext uri="{9D8B030D-6E8A-4147-A177-3AD203B41FA5}">
                      <a16:colId xmlns:a16="http://schemas.microsoft.com/office/drawing/2014/main" val="3291713305"/>
                    </a:ext>
                  </a:extLst>
                </a:gridCol>
                <a:gridCol w="246888">
                  <a:extLst>
                    <a:ext uri="{9D8B030D-6E8A-4147-A177-3AD203B41FA5}">
                      <a16:colId xmlns:a16="http://schemas.microsoft.com/office/drawing/2014/main" val="1341382141"/>
                    </a:ext>
                  </a:extLst>
                </a:gridCol>
                <a:gridCol w="246888">
                  <a:extLst>
                    <a:ext uri="{9D8B030D-6E8A-4147-A177-3AD203B41FA5}">
                      <a16:colId xmlns:a16="http://schemas.microsoft.com/office/drawing/2014/main" val="2021363585"/>
                    </a:ext>
                  </a:extLst>
                </a:gridCol>
                <a:gridCol w="246888">
                  <a:extLst>
                    <a:ext uri="{9D8B030D-6E8A-4147-A177-3AD203B41FA5}">
                      <a16:colId xmlns:a16="http://schemas.microsoft.com/office/drawing/2014/main" val="3667305541"/>
                    </a:ext>
                  </a:extLst>
                </a:gridCol>
                <a:gridCol w="246888">
                  <a:extLst>
                    <a:ext uri="{9D8B030D-6E8A-4147-A177-3AD203B41FA5}">
                      <a16:colId xmlns:a16="http://schemas.microsoft.com/office/drawing/2014/main" val="253032770"/>
                    </a:ext>
                  </a:extLst>
                </a:gridCol>
                <a:gridCol w="246888">
                  <a:extLst>
                    <a:ext uri="{9D8B030D-6E8A-4147-A177-3AD203B41FA5}">
                      <a16:colId xmlns:a16="http://schemas.microsoft.com/office/drawing/2014/main" val="3943059809"/>
                    </a:ext>
                  </a:extLst>
                </a:gridCol>
                <a:gridCol w="246888">
                  <a:extLst>
                    <a:ext uri="{9D8B030D-6E8A-4147-A177-3AD203B41FA5}">
                      <a16:colId xmlns:a16="http://schemas.microsoft.com/office/drawing/2014/main" val="2826848139"/>
                    </a:ext>
                  </a:extLst>
                </a:gridCol>
                <a:gridCol w="246888">
                  <a:extLst>
                    <a:ext uri="{9D8B030D-6E8A-4147-A177-3AD203B41FA5}">
                      <a16:colId xmlns:a16="http://schemas.microsoft.com/office/drawing/2014/main" val="1156459236"/>
                    </a:ext>
                  </a:extLst>
                </a:gridCol>
                <a:gridCol w="246888">
                  <a:extLst>
                    <a:ext uri="{9D8B030D-6E8A-4147-A177-3AD203B41FA5}">
                      <a16:colId xmlns:a16="http://schemas.microsoft.com/office/drawing/2014/main" val="716634221"/>
                    </a:ext>
                  </a:extLst>
                </a:gridCol>
                <a:gridCol w="246888">
                  <a:extLst>
                    <a:ext uri="{9D8B030D-6E8A-4147-A177-3AD203B41FA5}">
                      <a16:colId xmlns:a16="http://schemas.microsoft.com/office/drawing/2014/main" val="2177379172"/>
                    </a:ext>
                  </a:extLst>
                </a:gridCol>
                <a:gridCol w="246888">
                  <a:extLst>
                    <a:ext uri="{9D8B030D-6E8A-4147-A177-3AD203B41FA5}">
                      <a16:colId xmlns:a16="http://schemas.microsoft.com/office/drawing/2014/main" val="207821805"/>
                    </a:ext>
                  </a:extLst>
                </a:gridCol>
                <a:gridCol w="246888">
                  <a:extLst>
                    <a:ext uri="{9D8B030D-6E8A-4147-A177-3AD203B41FA5}">
                      <a16:colId xmlns:a16="http://schemas.microsoft.com/office/drawing/2014/main" val="3353420826"/>
                    </a:ext>
                  </a:extLst>
                </a:gridCol>
                <a:gridCol w="246888">
                  <a:extLst>
                    <a:ext uri="{9D8B030D-6E8A-4147-A177-3AD203B41FA5}">
                      <a16:colId xmlns:a16="http://schemas.microsoft.com/office/drawing/2014/main" val="1763096544"/>
                    </a:ext>
                  </a:extLst>
                </a:gridCol>
                <a:gridCol w="246888">
                  <a:extLst>
                    <a:ext uri="{9D8B030D-6E8A-4147-A177-3AD203B41FA5}">
                      <a16:colId xmlns:a16="http://schemas.microsoft.com/office/drawing/2014/main" val="1191378389"/>
                    </a:ext>
                  </a:extLst>
                </a:gridCol>
                <a:gridCol w="246888">
                  <a:extLst>
                    <a:ext uri="{9D8B030D-6E8A-4147-A177-3AD203B41FA5}">
                      <a16:colId xmlns:a16="http://schemas.microsoft.com/office/drawing/2014/main" val="207624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3379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10:30:04 </a:t>
                      </a:r>
                      <a:r>
                        <a:rPr kumimoji="0" lang="en-US" sz="1000" b="0" i="0" u="none" strike="noStrike" kern="1200" cap="none" spc="0" normalizeH="0" baseline="0" noProof="0">
                          <a:ln>
                            <a:noFill/>
                          </a:ln>
                          <a:solidFill>
                            <a:prstClr val="black"/>
                          </a:solidFill>
                          <a:effectLst/>
                          <a:uLnTx/>
                          <a:uFillTx/>
                          <a:latin typeface="+mn-lt"/>
                          <a:ea typeface="+mn-ea"/>
                          <a:cs typeface="+mn-cs"/>
                        </a:rPr>
                        <a:t> 
 TGP brings to the community of Ormoc, “The City of Beautiful People” a medical mission for the Ormocanos and entertainment by the Ormocanos. #ByhengTGPagpagaling with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08851234"/>
                  </a:ext>
                </a:extLst>
              </a:tr>
            </a:tbl>
          </a:graphicData>
        </a:graphic>
      </p:graphicFrame>
      <p:sp>
        <p:nvSpPr>
          <p:cNvPr id="4" name="Text Placeholder 3">
            <a:extLst>
              <a:ext uri="{FF2B5EF4-FFF2-40B4-BE49-F238E27FC236}">
                <a16:creationId xmlns:a16="http://schemas.microsoft.com/office/drawing/2014/main" id="{2401FF44-58B2-4B0A-BBDD-C61CD8B3726D}"/>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570338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90861-D3BD-4811-AC04-B203FAA3CD00}"/>
              </a:ext>
            </a:extLst>
          </p:cNvPr>
          <p:cNvSpPr>
            <a:spLocks noGrp="1"/>
          </p:cNvSpPr>
          <p:nvPr>
            <p:ph type="title"/>
          </p:nvPr>
        </p:nvSpPr>
        <p:spPr/>
        <p:txBody>
          <a:bodyPr/>
          <a:lstStyle/>
          <a:p>
            <a:r>
              <a:rPr lang="en-US"/>
              <a:t>Facebook Own Posts Table | TGP The Generics Pharmacy - 15 of 23</a:t>
            </a:r>
          </a:p>
        </p:txBody>
      </p:sp>
      <p:graphicFrame>
        <p:nvGraphicFramePr>
          <p:cNvPr id="5" name="Table Placeholder 4">
            <a:extLst>
              <a:ext uri="{FF2B5EF4-FFF2-40B4-BE49-F238E27FC236}">
                <a16:creationId xmlns:a16="http://schemas.microsoft.com/office/drawing/2014/main" id="{3ABF6680-AB50-4D05-AD5C-675FA8151BD6}"/>
              </a:ext>
            </a:extLst>
          </p:cNvPr>
          <p:cNvGraphicFramePr>
            <a:graphicFrameLocks noGrp="1"/>
          </p:cNvGraphicFramePr>
          <p:nvPr>
            <p:ph type="tbl" sz="quarter" idx="13"/>
            <p:extLst>
              <p:ext uri="{D42A27DB-BD31-4B8C-83A1-F6EECF244321}">
                <p14:modId xmlns:p14="http://schemas.microsoft.com/office/powerpoint/2010/main" val="355250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9930988"/>
                    </a:ext>
                  </a:extLst>
                </a:gridCol>
                <a:gridCol w="246888">
                  <a:extLst>
                    <a:ext uri="{9D8B030D-6E8A-4147-A177-3AD203B41FA5}">
                      <a16:colId xmlns:a16="http://schemas.microsoft.com/office/drawing/2014/main" val="3730731733"/>
                    </a:ext>
                  </a:extLst>
                </a:gridCol>
                <a:gridCol w="246888">
                  <a:extLst>
                    <a:ext uri="{9D8B030D-6E8A-4147-A177-3AD203B41FA5}">
                      <a16:colId xmlns:a16="http://schemas.microsoft.com/office/drawing/2014/main" val="431876869"/>
                    </a:ext>
                  </a:extLst>
                </a:gridCol>
                <a:gridCol w="246888">
                  <a:extLst>
                    <a:ext uri="{9D8B030D-6E8A-4147-A177-3AD203B41FA5}">
                      <a16:colId xmlns:a16="http://schemas.microsoft.com/office/drawing/2014/main" val="1159138416"/>
                    </a:ext>
                  </a:extLst>
                </a:gridCol>
                <a:gridCol w="246888">
                  <a:extLst>
                    <a:ext uri="{9D8B030D-6E8A-4147-A177-3AD203B41FA5}">
                      <a16:colId xmlns:a16="http://schemas.microsoft.com/office/drawing/2014/main" val="2198313164"/>
                    </a:ext>
                  </a:extLst>
                </a:gridCol>
                <a:gridCol w="246888">
                  <a:extLst>
                    <a:ext uri="{9D8B030D-6E8A-4147-A177-3AD203B41FA5}">
                      <a16:colId xmlns:a16="http://schemas.microsoft.com/office/drawing/2014/main" val="1304592278"/>
                    </a:ext>
                  </a:extLst>
                </a:gridCol>
                <a:gridCol w="246888">
                  <a:extLst>
                    <a:ext uri="{9D8B030D-6E8A-4147-A177-3AD203B41FA5}">
                      <a16:colId xmlns:a16="http://schemas.microsoft.com/office/drawing/2014/main" val="3718714795"/>
                    </a:ext>
                  </a:extLst>
                </a:gridCol>
                <a:gridCol w="246888">
                  <a:extLst>
                    <a:ext uri="{9D8B030D-6E8A-4147-A177-3AD203B41FA5}">
                      <a16:colId xmlns:a16="http://schemas.microsoft.com/office/drawing/2014/main" val="145508000"/>
                    </a:ext>
                  </a:extLst>
                </a:gridCol>
                <a:gridCol w="246888">
                  <a:extLst>
                    <a:ext uri="{9D8B030D-6E8A-4147-A177-3AD203B41FA5}">
                      <a16:colId xmlns:a16="http://schemas.microsoft.com/office/drawing/2014/main" val="1487541936"/>
                    </a:ext>
                  </a:extLst>
                </a:gridCol>
                <a:gridCol w="246888">
                  <a:extLst>
                    <a:ext uri="{9D8B030D-6E8A-4147-A177-3AD203B41FA5}">
                      <a16:colId xmlns:a16="http://schemas.microsoft.com/office/drawing/2014/main" val="2676426839"/>
                    </a:ext>
                  </a:extLst>
                </a:gridCol>
                <a:gridCol w="246888">
                  <a:extLst>
                    <a:ext uri="{9D8B030D-6E8A-4147-A177-3AD203B41FA5}">
                      <a16:colId xmlns:a16="http://schemas.microsoft.com/office/drawing/2014/main" val="61412934"/>
                    </a:ext>
                  </a:extLst>
                </a:gridCol>
                <a:gridCol w="246888">
                  <a:extLst>
                    <a:ext uri="{9D8B030D-6E8A-4147-A177-3AD203B41FA5}">
                      <a16:colId xmlns:a16="http://schemas.microsoft.com/office/drawing/2014/main" val="896080028"/>
                    </a:ext>
                  </a:extLst>
                </a:gridCol>
                <a:gridCol w="246888">
                  <a:extLst>
                    <a:ext uri="{9D8B030D-6E8A-4147-A177-3AD203B41FA5}">
                      <a16:colId xmlns:a16="http://schemas.microsoft.com/office/drawing/2014/main" val="1371630144"/>
                    </a:ext>
                  </a:extLst>
                </a:gridCol>
                <a:gridCol w="246888">
                  <a:extLst>
                    <a:ext uri="{9D8B030D-6E8A-4147-A177-3AD203B41FA5}">
                      <a16:colId xmlns:a16="http://schemas.microsoft.com/office/drawing/2014/main" val="602800416"/>
                    </a:ext>
                  </a:extLst>
                </a:gridCol>
                <a:gridCol w="246888">
                  <a:extLst>
                    <a:ext uri="{9D8B030D-6E8A-4147-A177-3AD203B41FA5}">
                      <a16:colId xmlns:a16="http://schemas.microsoft.com/office/drawing/2014/main" val="4229515795"/>
                    </a:ext>
                  </a:extLst>
                </a:gridCol>
                <a:gridCol w="246888">
                  <a:extLst>
                    <a:ext uri="{9D8B030D-6E8A-4147-A177-3AD203B41FA5}">
                      <a16:colId xmlns:a16="http://schemas.microsoft.com/office/drawing/2014/main" val="4260884724"/>
                    </a:ext>
                  </a:extLst>
                </a:gridCol>
                <a:gridCol w="246888">
                  <a:extLst>
                    <a:ext uri="{9D8B030D-6E8A-4147-A177-3AD203B41FA5}">
                      <a16:colId xmlns:a16="http://schemas.microsoft.com/office/drawing/2014/main" val="3897731985"/>
                    </a:ext>
                  </a:extLst>
                </a:gridCol>
                <a:gridCol w="246888">
                  <a:extLst>
                    <a:ext uri="{9D8B030D-6E8A-4147-A177-3AD203B41FA5}">
                      <a16:colId xmlns:a16="http://schemas.microsoft.com/office/drawing/2014/main" val="2639677010"/>
                    </a:ext>
                  </a:extLst>
                </a:gridCol>
                <a:gridCol w="246888">
                  <a:extLst>
                    <a:ext uri="{9D8B030D-6E8A-4147-A177-3AD203B41FA5}">
                      <a16:colId xmlns:a16="http://schemas.microsoft.com/office/drawing/2014/main" val="3408456601"/>
                    </a:ext>
                  </a:extLst>
                </a:gridCol>
                <a:gridCol w="246888">
                  <a:extLst>
                    <a:ext uri="{9D8B030D-6E8A-4147-A177-3AD203B41FA5}">
                      <a16:colId xmlns:a16="http://schemas.microsoft.com/office/drawing/2014/main" val="1246819166"/>
                    </a:ext>
                  </a:extLst>
                </a:gridCol>
                <a:gridCol w="246888">
                  <a:extLst>
                    <a:ext uri="{9D8B030D-6E8A-4147-A177-3AD203B41FA5}">
                      <a16:colId xmlns:a16="http://schemas.microsoft.com/office/drawing/2014/main" val="2134406218"/>
                    </a:ext>
                  </a:extLst>
                </a:gridCol>
                <a:gridCol w="246888">
                  <a:extLst>
                    <a:ext uri="{9D8B030D-6E8A-4147-A177-3AD203B41FA5}">
                      <a16:colId xmlns:a16="http://schemas.microsoft.com/office/drawing/2014/main" val="3848690746"/>
                    </a:ext>
                  </a:extLst>
                </a:gridCol>
                <a:gridCol w="246888">
                  <a:extLst>
                    <a:ext uri="{9D8B030D-6E8A-4147-A177-3AD203B41FA5}">
                      <a16:colId xmlns:a16="http://schemas.microsoft.com/office/drawing/2014/main" val="1799603573"/>
                    </a:ext>
                  </a:extLst>
                </a:gridCol>
                <a:gridCol w="246888">
                  <a:extLst>
                    <a:ext uri="{9D8B030D-6E8A-4147-A177-3AD203B41FA5}">
                      <a16:colId xmlns:a16="http://schemas.microsoft.com/office/drawing/2014/main" val="3877338390"/>
                    </a:ext>
                  </a:extLst>
                </a:gridCol>
                <a:gridCol w="246888">
                  <a:extLst>
                    <a:ext uri="{9D8B030D-6E8A-4147-A177-3AD203B41FA5}">
                      <a16:colId xmlns:a16="http://schemas.microsoft.com/office/drawing/2014/main" val="3337362473"/>
                    </a:ext>
                  </a:extLst>
                </a:gridCol>
                <a:gridCol w="246888">
                  <a:extLst>
                    <a:ext uri="{9D8B030D-6E8A-4147-A177-3AD203B41FA5}">
                      <a16:colId xmlns:a16="http://schemas.microsoft.com/office/drawing/2014/main" val="3767278937"/>
                    </a:ext>
                  </a:extLst>
                </a:gridCol>
                <a:gridCol w="246888">
                  <a:extLst>
                    <a:ext uri="{9D8B030D-6E8A-4147-A177-3AD203B41FA5}">
                      <a16:colId xmlns:a16="http://schemas.microsoft.com/office/drawing/2014/main" val="3269808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6976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09:32:32 </a:t>
                      </a:r>
                      <a:r>
                        <a:rPr kumimoji="0" lang="en-US" sz="1000" b="0" i="0" u="none" strike="noStrike" kern="1200" cap="none" spc="0" normalizeH="0" baseline="0" noProof="0">
                          <a:ln>
                            <a:noFill/>
                          </a:ln>
                          <a:solidFill>
                            <a:prstClr val="black"/>
                          </a:solidFill>
                          <a:effectLst/>
                          <a:uLnTx/>
                          <a:uFillTx/>
                          <a:latin typeface="+mn-lt"/>
                          <a:ea typeface="+mn-ea"/>
                          <a:cs typeface="+mn-cs"/>
                        </a:rPr>
                        <a:t> 
 Opening address nang Biyaheng TGPagpagaling Medical Mission + WishbBus sa Ormoc City Superdome.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2374537"/>
                  </a:ext>
                </a:extLst>
              </a:tr>
            </a:tbl>
          </a:graphicData>
        </a:graphic>
      </p:graphicFrame>
      <p:sp>
        <p:nvSpPr>
          <p:cNvPr id="4" name="Text Placeholder 3">
            <a:extLst>
              <a:ext uri="{FF2B5EF4-FFF2-40B4-BE49-F238E27FC236}">
                <a16:creationId xmlns:a16="http://schemas.microsoft.com/office/drawing/2014/main" id="{D47C4D7C-3EB0-46DC-95E8-EE74A1402647}"/>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915556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D3EB2-61E3-454B-B867-67B228028ED6}"/>
              </a:ext>
            </a:extLst>
          </p:cNvPr>
          <p:cNvSpPr>
            <a:spLocks noGrp="1"/>
          </p:cNvSpPr>
          <p:nvPr>
            <p:ph type="title"/>
          </p:nvPr>
        </p:nvSpPr>
        <p:spPr/>
        <p:txBody>
          <a:bodyPr/>
          <a:lstStyle/>
          <a:p>
            <a:r>
              <a:rPr lang="en-US"/>
              <a:t>Facebook Own Posts Table | TGP The Generics Pharmacy - 16 of 23</a:t>
            </a:r>
          </a:p>
        </p:txBody>
      </p:sp>
      <p:graphicFrame>
        <p:nvGraphicFramePr>
          <p:cNvPr id="5" name="Table Placeholder 4">
            <a:extLst>
              <a:ext uri="{FF2B5EF4-FFF2-40B4-BE49-F238E27FC236}">
                <a16:creationId xmlns:a16="http://schemas.microsoft.com/office/drawing/2014/main" id="{2B82E29A-6784-45A0-B432-05AFB0FB999B}"/>
              </a:ext>
            </a:extLst>
          </p:cNvPr>
          <p:cNvGraphicFramePr>
            <a:graphicFrameLocks noGrp="1"/>
          </p:cNvGraphicFramePr>
          <p:nvPr>
            <p:ph type="tbl" sz="quarter" idx="13"/>
            <p:extLst>
              <p:ext uri="{D42A27DB-BD31-4B8C-83A1-F6EECF244321}">
                <p14:modId xmlns:p14="http://schemas.microsoft.com/office/powerpoint/2010/main" val="66690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4992296"/>
                    </a:ext>
                  </a:extLst>
                </a:gridCol>
                <a:gridCol w="246888">
                  <a:extLst>
                    <a:ext uri="{9D8B030D-6E8A-4147-A177-3AD203B41FA5}">
                      <a16:colId xmlns:a16="http://schemas.microsoft.com/office/drawing/2014/main" val="2955568001"/>
                    </a:ext>
                  </a:extLst>
                </a:gridCol>
                <a:gridCol w="246888">
                  <a:extLst>
                    <a:ext uri="{9D8B030D-6E8A-4147-A177-3AD203B41FA5}">
                      <a16:colId xmlns:a16="http://schemas.microsoft.com/office/drawing/2014/main" val="1722484749"/>
                    </a:ext>
                  </a:extLst>
                </a:gridCol>
                <a:gridCol w="246888">
                  <a:extLst>
                    <a:ext uri="{9D8B030D-6E8A-4147-A177-3AD203B41FA5}">
                      <a16:colId xmlns:a16="http://schemas.microsoft.com/office/drawing/2014/main" val="1901786462"/>
                    </a:ext>
                  </a:extLst>
                </a:gridCol>
                <a:gridCol w="246888">
                  <a:extLst>
                    <a:ext uri="{9D8B030D-6E8A-4147-A177-3AD203B41FA5}">
                      <a16:colId xmlns:a16="http://schemas.microsoft.com/office/drawing/2014/main" val="348791622"/>
                    </a:ext>
                  </a:extLst>
                </a:gridCol>
                <a:gridCol w="246888">
                  <a:extLst>
                    <a:ext uri="{9D8B030D-6E8A-4147-A177-3AD203B41FA5}">
                      <a16:colId xmlns:a16="http://schemas.microsoft.com/office/drawing/2014/main" val="1684243543"/>
                    </a:ext>
                  </a:extLst>
                </a:gridCol>
                <a:gridCol w="246888">
                  <a:extLst>
                    <a:ext uri="{9D8B030D-6E8A-4147-A177-3AD203B41FA5}">
                      <a16:colId xmlns:a16="http://schemas.microsoft.com/office/drawing/2014/main" val="2716431814"/>
                    </a:ext>
                  </a:extLst>
                </a:gridCol>
                <a:gridCol w="246888">
                  <a:extLst>
                    <a:ext uri="{9D8B030D-6E8A-4147-A177-3AD203B41FA5}">
                      <a16:colId xmlns:a16="http://schemas.microsoft.com/office/drawing/2014/main" val="3339075687"/>
                    </a:ext>
                  </a:extLst>
                </a:gridCol>
                <a:gridCol w="246888">
                  <a:extLst>
                    <a:ext uri="{9D8B030D-6E8A-4147-A177-3AD203B41FA5}">
                      <a16:colId xmlns:a16="http://schemas.microsoft.com/office/drawing/2014/main" val="2197187673"/>
                    </a:ext>
                  </a:extLst>
                </a:gridCol>
                <a:gridCol w="246888">
                  <a:extLst>
                    <a:ext uri="{9D8B030D-6E8A-4147-A177-3AD203B41FA5}">
                      <a16:colId xmlns:a16="http://schemas.microsoft.com/office/drawing/2014/main" val="3613644832"/>
                    </a:ext>
                  </a:extLst>
                </a:gridCol>
                <a:gridCol w="246888">
                  <a:extLst>
                    <a:ext uri="{9D8B030D-6E8A-4147-A177-3AD203B41FA5}">
                      <a16:colId xmlns:a16="http://schemas.microsoft.com/office/drawing/2014/main" val="3604131377"/>
                    </a:ext>
                  </a:extLst>
                </a:gridCol>
                <a:gridCol w="246888">
                  <a:extLst>
                    <a:ext uri="{9D8B030D-6E8A-4147-A177-3AD203B41FA5}">
                      <a16:colId xmlns:a16="http://schemas.microsoft.com/office/drawing/2014/main" val="3163209030"/>
                    </a:ext>
                  </a:extLst>
                </a:gridCol>
                <a:gridCol w="246888">
                  <a:extLst>
                    <a:ext uri="{9D8B030D-6E8A-4147-A177-3AD203B41FA5}">
                      <a16:colId xmlns:a16="http://schemas.microsoft.com/office/drawing/2014/main" val="650628977"/>
                    </a:ext>
                  </a:extLst>
                </a:gridCol>
                <a:gridCol w="246888">
                  <a:extLst>
                    <a:ext uri="{9D8B030D-6E8A-4147-A177-3AD203B41FA5}">
                      <a16:colId xmlns:a16="http://schemas.microsoft.com/office/drawing/2014/main" val="1176174783"/>
                    </a:ext>
                  </a:extLst>
                </a:gridCol>
                <a:gridCol w="246888">
                  <a:extLst>
                    <a:ext uri="{9D8B030D-6E8A-4147-A177-3AD203B41FA5}">
                      <a16:colId xmlns:a16="http://schemas.microsoft.com/office/drawing/2014/main" val="153429999"/>
                    </a:ext>
                  </a:extLst>
                </a:gridCol>
                <a:gridCol w="246888">
                  <a:extLst>
                    <a:ext uri="{9D8B030D-6E8A-4147-A177-3AD203B41FA5}">
                      <a16:colId xmlns:a16="http://schemas.microsoft.com/office/drawing/2014/main" val="2713608293"/>
                    </a:ext>
                  </a:extLst>
                </a:gridCol>
                <a:gridCol w="246888">
                  <a:extLst>
                    <a:ext uri="{9D8B030D-6E8A-4147-A177-3AD203B41FA5}">
                      <a16:colId xmlns:a16="http://schemas.microsoft.com/office/drawing/2014/main" val="2754341243"/>
                    </a:ext>
                  </a:extLst>
                </a:gridCol>
                <a:gridCol w="246888">
                  <a:extLst>
                    <a:ext uri="{9D8B030D-6E8A-4147-A177-3AD203B41FA5}">
                      <a16:colId xmlns:a16="http://schemas.microsoft.com/office/drawing/2014/main" val="884219393"/>
                    </a:ext>
                  </a:extLst>
                </a:gridCol>
                <a:gridCol w="246888">
                  <a:extLst>
                    <a:ext uri="{9D8B030D-6E8A-4147-A177-3AD203B41FA5}">
                      <a16:colId xmlns:a16="http://schemas.microsoft.com/office/drawing/2014/main" val="679152182"/>
                    </a:ext>
                  </a:extLst>
                </a:gridCol>
                <a:gridCol w="246888">
                  <a:extLst>
                    <a:ext uri="{9D8B030D-6E8A-4147-A177-3AD203B41FA5}">
                      <a16:colId xmlns:a16="http://schemas.microsoft.com/office/drawing/2014/main" val="3021813625"/>
                    </a:ext>
                  </a:extLst>
                </a:gridCol>
                <a:gridCol w="246888">
                  <a:extLst>
                    <a:ext uri="{9D8B030D-6E8A-4147-A177-3AD203B41FA5}">
                      <a16:colId xmlns:a16="http://schemas.microsoft.com/office/drawing/2014/main" val="1704886311"/>
                    </a:ext>
                  </a:extLst>
                </a:gridCol>
                <a:gridCol w="246888">
                  <a:extLst>
                    <a:ext uri="{9D8B030D-6E8A-4147-A177-3AD203B41FA5}">
                      <a16:colId xmlns:a16="http://schemas.microsoft.com/office/drawing/2014/main" val="2835168634"/>
                    </a:ext>
                  </a:extLst>
                </a:gridCol>
                <a:gridCol w="246888">
                  <a:extLst>
                    <a:ext uri="{9D8B030D-6E8A-4147-A177-3AD203B41FA5}">
                      <a16:colId xmlns:a16="http://schemas.microsoft.com/office/drawing/2014/main" val="1332074918"/>
                    </a:ext>
                  </a:extLst>
                </a:gridCol>
                <a:gridCol w="246888">
                  <a:extLst>
                    <a:ext uri="{9D8B030D-6E8A-4147-A177-3AD203B41FA5}">
                      <a16:colId xmlns:a16="http://schemas.microsoft.com/office/drawing/2014/main" val="1440905335"/>
                    </a:ext>
                  </a:extLst>
                </a:gridCol>
                <a:gridCol w="246888">
                  <a:extLst>
                    <a:ext uri="{9D8B030D-6E8A-4147-A177-3AD203B41FA5}">
                      <a16:colId xmlns:a16="http://schemas.microsoft.com/office/drawing/2014/main" val="1845885298"/>
                    </a:ext>
                  </a:extLst>
                </a:gridCol>
                <a:gridCol w="246888">
                  <a:extLst>
                    <a:ext uri="{9D8B030D-6E8A-4147-A177-3AD203B41FA5}">
                      <a16:colId xmlns:a16="http://schemas.microsoft.com/office/drawing/2014/main" val="2228431325"/>
                    </a:ext>
                  </a:extLst>
                </a:gridCol>
                <a:gridCol w="246888">
                  <a:extLst>
                    <a:ext uri="{9D8B030D-6E8A-4147-A177-3AD203B41FA5}">
                      <a16:colId xmlns:a16="http://schemas.microsoft.com/office/drawing/2014/main" val="136043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285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- 2018-06-02 09:21:06 </a:t>
                      </a:r>
                      <a:r>
                        <a:rPr kumimoji="0" lang="en-US" sz="1000" b="0" i="0" u="none" strike="noStrike" kern="1200" cap="none" spc="0" normalizeH="0" baseline="0" noProof="0">
                          <a:ln>
                            <a:noFill/>
                          </a:ln>
                          <a:solidFill>
                            <a:prstClr val="black"/>
                          </a:solidFill>
                          <a:effectLst/>
                          <a:uLnTx/>
                          <a:uFillTx/>
                          <a:latin typeface="+mn-lt"/>
                          <a:ea typeface="+mn-ea"/>
                          <a:cs typeface="+mn-cs"/>
                        </a:rPr>
                        <a:t> 
 Happening now at Ormoc City Superdome! Nandito na ang Byaheng TGPagpagaling.
Samahan kami ngayon sa TGP Medical Mission + WishBus. Abangan mamaya ang Hiling sa TGPagpagaling concert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90152397"/>
                  </a:ext>
                </a:extLst>
              </a:tr>
            </a:tbl>
          </a:graphicData>
        </a:graphic>
      </p:graphicFrame>
      <p:sp>
        <p:nvSpPr>
          <p:cNvPr id="4" name="Text Placeholder 3">
            <a:extLst>
              <a:ext uri="{FF2B5EF4-FFF2-40B4-BE49-F238E27FC236}">
                <a16:creationId xmlns:a16="http://schemas.microsoft.com/office/drawing/2014/main" id="{2DEF30C8-501A-4CCA-8535-0F427545548C}"/>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7161350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B00E8-2D86-4736-B741-6180C2BB44F5}"/>
              </a:ext>
            </a:extLst>
          </p:cNvPr>
          <p:cNvSpPr>
            <a:spLocks noGrp="1"/>
          </p:cNvSpPr>
          <p:nvPr>
            <p:ph type="title"/>
          </p:nvPr>
        </p:nvSpPr>
        <p:spPr/>
        <p:txBody>
          <a:bodyPr/>
          <a:lstStyle/>
          <a:p>
            <a:r>
              <a:rPr lang="en-US"/>
              <a:t>Facebook Own Posts Table | TGP The Generics Pharmacy - 17 of 23</a:t>
            </a:r>
          </a:p>
        </p:txBody>
      </p:sp>
      <p:graphicFrame>
        <p:nvGraphicFramePr>
          <p:cNvPr id="5" name="Table Placeholder 4">
            <a:extLst>
              <a:ext uri="{FF2B5EF4-FFF2-40B4-BE49-F238E27FC236}">
                <a16:creationId xmlns:a16="http://schemas.microsoft.com/office/drawing/2014/main" id="{FF741482-6B5C-4E3A-AD6F-8A8F8DFC445B}"/>
              </a:ext>
            </a:extLst>
          </p:cNvPr>
          <p:cNvGraphicFramePr>
            <a:graphicFrameLocks noGrp="1"/>
          </p:cNvGraphicFramePr>
          <p:nvPr>
            <p:ph type="tbl" sz="quarter" idx="13"/>
            <p:extLst>
              <p:ext uri="{D42A27DB-BD31-4B8C-83A1-F6EECF244321}">
                <p14:modId xmlns:p14="http://schemas.microsoft.com/office/powerpoint/2010/main" val="333721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8892927"/>
                    </a:ext>
                  </a:extLst>
                </a:gridCol>
                <a:gridCol w="246888">
                  <a:extLst>
                    <a:ext uri="{9D8B030D-6E8A-4147-A177-3AD203B41FA5}">
                      <a16:colId xmlns:a16="http://schemas.microsoft.com/office/drawing/2014/main" val="1011456789"/>
                    </a:ext>
                  </a:extLst>
                </a:gridCol>
                <a:gridCol w="246888">
                  <a:extLst>
                    <a:ext uri="{9D8B030D-6E8A-4147-A177-3AD203B41FA5}">
                      <a16:colId xmlns:a16="http://schemas.microsoft.com/office/drawing/2014/main" val="2162640675"/>
                    </a:ext>
                  </a:extLst>
                </a:gridCol>
                <a:gridCol w="246888">
                  <a:extLst>
                    <a:ext uri="{9D8B030D-6E8A-4147-A177-3AD203B41FA5}">
                      <a16:colId xmlns:a16="http://schemas.microsoft.com/office/drawing/2014/main" val="3965968004"/>
                    </a:ext>
                  </a:extLst>
                </a:gridCol>
                <a:gridCol w="246888">
                  <a:extLst>
                    <a:ext uri="{9D8B030D-6E8A-4147-A177-3AD203B41FA5}">
                      <a16:colId xmlns:a16="http://schemas.microsoft.com/office/drawing/2014/main" val="3934450456"/>
                    </a:ext>
                  </a:extLst>
                </a:gridCol>
                <a:gridCol w="246888">
                  <a:extLst>
                    <a:ext uri="{9D8B030D-6E8A-4147-A177-3AD203B41FA5}">
                      <a16:colId xmlns:a16="http://schemas.microsoft.com/office/drawing/2014/main" val="2677410863"/>
                    </a:ext>
                  </a:extLst>
                </a:gridCol>
                <a:gridCol w="246888">
                  <a:extLst>
                    <a:ext uri="{9D8B030D-6E8A-4147-A177-3AD203B41FA5}">
                      <a16:colId xmlns:a16="http://schemas.microsoft.com/office/drawing/2014/main" val="1006668173"/>
                    </a:ext>
                  </a:extLst>
                </a:gridCol>
                <a:gridCol w="246888">
                  <a:extLst>
                    <a:ext uri="{9D8B030D-6E8A-4147-A177-3AD203B41FA5}">
                      <a16:colId xmlns:a16="http://schemas.microsoft.com/office/drawing/2014/main" val="4008492771"/>
                    </a:ext>
                  </a:extLst>
                </a:gridCol>
                <a:gridCol w="246888">
                  <a:extLst>
                    <a:ext uri="{9D8B030D-6E8A-4147-A177-3AD203B41FA5}">
                      <a16:colId xmlns:a16="http://schemas.microsoft.com/office/drawing/2014/main" val="539016667"/>
                    </a:ext>
                  </a:extLst>
                </a:gridCol>
                <a:gridCol w="246888">
                  <a:extLst>
                    <a:ext uri="{9D8B030D-6E8A-4147-A177-3AD203B41FA5}">
                      <a16:colId xmlns:a16="http://schemas.microsoft.com/office/drawing/2014/main" val="1134749034"/>
                    </a:ext>
                  </a:extLst>
                </a:gridCol>
                <a:gridCol w="246888">
                  <a:extLst>
                    <a:ext uri="{9D8B030D-6E8A-4147-A177-3AD203B41FA5}">
                      <a16:colId xmlns:a16="http://schemas.microsoft.com/office/drawing/2014/main" val="2931766849"/>
                    </a:ext>
                  </a:extLst>
                </a:gridCol>
                <a:gridCol w="246888">
                  <a:extLst>
                    <a:ext uri="{9D8B030D-6E8A-4147-A177-3AD203B41FA5}">
                      <a16:colId xmlns:a16="http://schemas.microsoft.com/office/drawing/2014/main" val="558716930"/>
                    </a:ext>
                  </a:extLst>
                </a:gridCol>
                <a:gridCol w="246888">
                  <a:extLst>
                    <a:ext uri="{9D8B030D-6E8A-4147-A177-3AD203B41FA5}">
                      <a16:colId xmlns:a16="http://schemas.microsoft.com/office/drawing/2014/main" val="586247789"/>
                    </a:ext>
                  </a:extLst>
                </a:gridCol>
                <a:gridCol w="246888">
                  <a:extLst>
                    <a:ext uri="{9D8B030D-6E8A-4147-A177-3AD203B41FA5}">
                      <a16:colId xmlns:a16="http://schemas.microsoft.com/office/drawing/2014/main" val="3689609963"/>
                    </a:ext>
                  </a:extLst>
                </a:gridCol>
                <a:gridCol w="246888">
                  <a:extLst>
                    <a:ext uri="{9D8B030D-6E8A-4147-A177-3AD203B41FA5}">
                      <a16:colId xmlns:a16="http://schemas.microsoft.com/office/drawing/2014/main" val="736588417"/>
                    </a:ext>
                  </a:extLst>
                </a:gridCol>
                <a:gridCol w="246888">
                  <a:extLst>
                    <a:ext uri="{9D8B030D-6E8A-4147-A177-3AD203B41FA5}">
                      <a16:colId xmlns:a16="http://schemas.microsoft.com/office/drawing/2014/main" val="1073483097"/>
                    </a:ext>
                  </a:extLst>
                </a:gridCol>
                <a:gridCol w="246888">
                  <a:extLst>
                    <a:ext uri="{9D8B030D-6E8A-4147-A177-3AD203B41FA5}">
                      <a16:colId xmlns:a16="http://schemas.microsoft.com/office/drawing/2014/main" val="875267050"/>
                    </a:ext>
                  </a:extLst>
                </a:gridCol>
                <a:gridCol w="246888">
                  <a:extLst>
                    <a:ext uri="{9D8B030D-6E8A-4147-A177-3AD203B41FA5}">
                      <a16:colId xmlns:a16="http://schemas.microsoft.com/office/drawing/2014/main" val="2162631735"/>
                    </a:ext>
                  </a:extLst>
                </a:gridCol>
                <a:gridCol w="246888">
                  <a:extLst>
                    <a:ext uri="{9D8B030D-6E8A-4147-A177-3AD203B41FA5}">
                      <a16:colId xmlns:a16="http://schemas.microsoft.com/office/drawing/2014/main" val="3595837055"/>
                    </a:ext>
                  </a:extLst>
                </a:gridCol>
                <a:gridCol w="246888">
                  <a:extLst>
                    <a:ext uri="{9D8B030D-6E8A-4147-A177-3AD203B41FA5}">
                      <a16:colId xmlns:a16="http://schemas.microsoft.com/office/drawing/2014/main" val="1080921544"/>
                    </a:ext>
                  </a:extLst>
                </a:gridCol>
                <a:gridCol w="246888">
                  <a:extLst>
                    <a:ext uri="{9D8B030D-6E8A-4147-A177-3AD203B41FA5}">
                      <a16:colId xmlns:a16="http://schemas.microsoft.com/office/drawing/2014/main" val="4215828148"/>
                    </a:ext>
                  </a:extLst>
                </a:gridCol>
                <a:gridCol w="246888">
                  <a:extLst>
                    <a:ext uri="{9D8B030D-6E8A-4147-A177-3AD203B41FA5}">
                      <a16:colId xmlns:a16="http://schemas.microsoft.com/office/drawing/2014/main" val="932570045"/>
                    </a:ext>
                  </a:extLst>
                </a:gridCol>
                <a:gridCol w="246888">
                  <a:extLst>
                    <a:ext uri="{9D8B030D-6E8A-4147-A177-3AD203B41FA5}">
                      <a16:colId xmlns:a16="http://schemas.microsoft.com/office/drawing/2014/main" val="663665577"/>
                    </a:ext>
                  </a:extLst>
                </a:gridCol>
                <a:gridCol w="246888">
                  <a:extLst>
                    <a:ext uri="{9D8B030D-6E8A-4147-A177-3AD203B41FA5}">
                      <a16:colId xmlns:a16="http://schemas.microsoft.com/office/drawing/2014/main" val="2048379451"/>
                    </a:ext>
                  </a:extLst>
                </a:gridCol>
                <a:gridCol w="246888">
                  <a:extLst>
                    <a:ext uri="{9D8B030D-6E8A-4147-A177-3AD203B41FA5}">
                      <a16:colId xmlns:a16="http://schemas.microsoft.com/office/drawing/2014/main" val="3108153090"/>
                    </a:ext>
                  </a:extLst>
                </a:gridCol>
                <a:gridCol w="246888">
                  <a:extLst>
                    <a:ext uri="{9D8B030D-6E8A-4147-A177-3AD203B41FA5}">
                      <a16:colId xmlns:a16="http://schemas.microsoft.com/office/drawing/2014/main" val="2532521337"/>
                    </a:ext>
                  </a:extLst>
                </a:gridCol>
                <a:gridCol w="246888">
                  <a:extLst>
                    <a:ext uri="{9D8B030D-6E8A-4147-A177-3AD203B41FA5}">
                      <a16:colId xmlns:a16="http://schemas.microsoft.com/office/drawing/2014/main" val="1862945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495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Yesterday was the best time to quit. Today is the best time to do it.
May mga alam ba kayong paraan para tumugil mag-yosi? i-Comment sa baba!
Happy No-Tabaco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95046916"/>
                  </a:ext>
                </a:extLst>
              </a:tr>
            </a:tbl>
          </a:graphicData>
        </a:graphic>
      </p:graphicFrame>
      <p:sp>
        <p:nvSpPr>
          <p:cNvPr id="4" name="Text Placeholder 3">
            <a:extLst>
              <a:ext uri="{FF2B5EF4-FFF2-40B4-BE49-F238E27FC236}">
                <a16:creationId xmlns:a16="http://schemas.microsoft.com/office/drawing/2014/main" id="{32F8C84D-CF65-4034-BCAB-21C2E40FB036}"/>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375412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8165-5D78-4629-93D3-9D27D8466FEE}"/>
              </a:ext>
            </a:extLst>
          </p:cNvPr>
          <p:cNvSpPr>
            <a:spLocks noGrp="1"/>
          </p:cNvSpPr>
          <p:nvPr>
            <p:ph type="title"/>
          </p:nvPr>
        </p:nvSpPr>
        <p:spPr/>
        <p:txBody>
          <a:bodyPr/>
          <a:lstStyle/>
          <a:p>
            <a:r>
              <a:rPr lang="en-US"/>
              <a:t>Facebook Own Posts Table | TGP The Generics Pharmacy - 18 of 23</a:t>
            </a:r>
          </a:p>
        </p:txBody>
      </p:sp>
      <p:graphicFrame>
        <p:nvGraphicFramePr>
          <p:cNvPr id="5" name="Table Placeholder 4">
            <a:extLst>
              <a:ext uri="{FF2B5EF4-FFF2-40B4-BE49-F238E27FC236}">
                <a16:creationId xmlns:a16="http://schemas.microsoft.com/office/drawing/2014/main" id="{F8CE34ED-A4F1-496F-93DC-63CBEEDF6BB3}"/>
              </a:ext>
            </a:extLst>
          </p:cNvPr>
          <p:cNvGraphicFramePr>
            <a:graphicFrameLocks noGrp="1"/>
          </p:cNvGraphicFramePr>
          <p:nvPr>
            <p:ph type="tbl" sz="quarter" idx="13"/>
            <p:extLst>
              <p:ext uri="{D42A27DB-BD31-4B8C-83A1-F6EECF244321}">
                <p14:modId xmlns:p14="http://schemas.microsoft.com/office/powerpoint/2010/main" val="2493586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0615385"/>
                    </a:ext>
                  </a:extLst>
                </a:gridCol>
                <a:gridCol w="246888">
                  <a:extLst>
                    <a:ext uri="{9D8B030D-6E8A-4147-A177-3AD203B41FA5}">
                      <a16:colId xmlns:a16="http://schemas.microsoft.com/office/drawing/2014/main" val="3745302436"/>
                    </a:ext>
                  </a:extLst>
                </a:gridCol>
                <a:gridCol w="246888">
                  <a:extLst>
                    <a:ext uri="{9D8B030D-6E8A-4147-A177-3AD203B41FA5}">
                      <a16:colId xmlns:a16="http://schemas.microsoft.com/office/drawing/2014/main" val="4173168567"/>
                    </a:ext>
                  </a:extLst>
                </a:gridCol>
                <a:gridCol w="246888">
                  <a:extLst>
                    <a:ext uri="{9D8B030D-6E8A-4147-A177-3AD203B41FA5}">
                      <a16:colId xmlns:a16="http://schemas.microsoft.com/office/drawing/2014/main" val="4098578614"/>
                    </a:ext>
                  </a:extLst>
                </a:gridCol>
                <a:gridCol w="246888">
                  <a:extLst>
                    <a:ext uri="{9D8B030D-6E8A-4147-A177-3AD203B41FA5}">
                      <a16:colId xmlns:a16="http://schemas.microsoft.com/office/drawing/2014/main" val="1611892545"/>
                    </a:ext>
                  </a:extLst>
                </a:gridCol>
                <a:gridCol w="246888">
                  <a:extLst>
                    <a:ext uri="{9D8B030D-6E8A-4147-A177-3AD203B41FA5}">
                      <a16:colId xmlns:a16="http://schemas.microsoft.com/office/drawing/2014/main" val="2844806442"/>
                    </a:ext>
                  </a:extLst>
                </a:gridCol>
                <a:gridCol w="246888">
                  <a:extLst>
                    <a:ext uri="{9D8B030D-6E8A-4147-A177-3AD203B41FA5}">
                      <a16:colId xmlns:a16="http://schemas.microsoft.com/office/drawing/2014/main" val="2908315413"/>
                    </a:ext>
                  </a:extLst>
                </a:gridCol>
                <a:gridCol w="246888">
                  <a:extLst>
                    <a:ext uri="{9D8B030D-6E8A-4147-A177-3AD203B41FA5}">
                      <a16:colId xmlns:a16="http://schemas.microsoft.com/office/drawing/2014/main" val="678767647"/>
                    </a:ext>
                  </a:extLst>
                </a:gridCol>
                <a:gridCol w="246888">
                  <a:extLst>
                    <a:ext uri="{9D8B030D-6E8A-4147-A177-3AD203B41FA5}">
                      <a16:colId xmlns:a16="http://schemas.microsoft.com/office/drawing/2014/main" val="2396223120"/>
                    </a:ext>
                  </a:extLst>
                </a:gridCol>
                <a:gridCol w="246888">
                  <a:extLst>
                    <a:ext uri="{9D8B030D-6E8A-4147-A177-3AD203B41FA5}">
                      <a16:colId xmlns:a16="http://schemas.microsoft.com/office/drawing/2014/main" val="3488821000"/>
                    </a:ext>
                  </a:extLst>
                </a:gridCol>
                <a:gridCol w="246888">
                  <a:extLst>
                    <a:ext uri="{9D8B030D-6E8A-4147-A177-3AD203B41FA5}">
                      <a16:colId xmlns:a16="http://schemas.microsoft.com/office/drawing/2014/main" val="2444064250"/>
                    </a:ext>
                  </a:extLst>
                </a:gridCol>
                <a:gridCol w="246888">
                  <a:extLst>
                    <a:ext uri="{9D8B030D-6E8A-4147-A177-3AD203B41FA5}">
                      <a16:colId xmlns:a16="http://schemas.microsoft.com/office/drawing/2014/main" val="1210988827"/>
                    </a:ext>
                  </a:extLst>
                </a:gridCol>
                <a:gridCol w="246888">
                  <a:extLst>
                    <a:ext uri="{9D8B030D-6E8A-4147-A177-3AD203B41FA5}">
                      <a16:colId xmlns:a16="http://schemas.microsoft.com/office/drawing/2014/main" val="3549201825"/>
                    </a:ext>
                  </a:extLst>
                </a:gridCol>
                <a:gridCol w="246888">
                  <a:extLst>
                    <a:ext uri="{9D8B030D-6E8A-4147-A177-3AD203B41FA5}">
                      <a16:colId xmlns:a16="http://schemas.microsoft.com/office/drawing/2014/main" val="4135285305"/>
                    </a:ext>
                  </a:extLst>
                </a:gridCol>
                <a:gridCol w="246888">
                  <a:extLst>
                    <a:ext uri="{9D8B030D-6E8A-4147-A177-3AD203B41FA5}">
                      <a16:colId xmlns:a16="http://schemas.microsoft.com/office/drawing/2014/main" val="587506895"/>
                    </a:ext>
                  </a:extLst>
                </a:gridCol>
                <a:gridCol w="246888">
                  <a:extLst>
                    <a:ext uri="{9D8B030D-6E8A-4147-A177-3AD203B41FA5}">
                      <a16:colId xmlns:a16="http://schemas.microsoft.com/office/drawing/2014/main" val="1505707274"/>
                    </a:ext>
                  </a:extLst>
                </a:gridCol>
                <a:gridCol w="246888">
                  <a:extLst>
                    <a:ext uri="{9D8B030D-6E8A-4147-A177-3AD203B41FA5}">
                      <a16:colId xmlns:a16="http://schemas.microsoft.com/office/drawing/2014/main" val="4278918420"/>
                    </a:ext>
                  </a:extLst>
                </a:gridCol>
                <a:gridCol w="246888">
                  <a:extLst>
                    <a:ext uri="{9D8B030D-6E8A-4147-A177-3AD203B41FA5}">
                      <a16:colId xmlns:a16="http://schemas.microsoft.com/office/drawing/2014/main" val="4241323210"/>
                    </a:ext>
                  </a:extLst>
                </a:gridCol>
                <a:gridCol w="246888">
                  <a:extLst>
                    <a:ext uri="{9D8B030D-6E8A-4147-A177-3AD203B41FA5}">
                      <a16:colId xmlns:a16="http://schemas.microsoft.com/office/drawing/2014/main" val="2558147113"/>
                    </a:ext>
                  </a:extLst>
                </a:gridCol>
                <a:gridCol w="246888">
                  <a:extLst>
                    <a:ext uri="{9D8B030D-6E8A-4147-A177-3AD203B41FA5}">
                      <a16:colId xmlns:a16="http://schemas.microsoft.com/office/drawing/2014/main" val="489943036"/>
                    </a:ext>
                  </a:extLst>
                </a:gridCol>
                <a:gridCol w="246888">
                  <a:extLst>
                    <a:ext uri="{9D8B030D-6E8A-4147-A177-3AD203B41FA5}">
                      <a16:colId xmlns:a16="http://schemas.microsoft.com/office/drawing/2014/main" val="3083953512"/>
                    </a:ext>
                  </a:extLst>
                </a:gridCol>
                <a:gridCol w="246888">
                  <a:extLst>
                    <a:ext uri="{9D8B030D-6E8A-4147-A177-3AD203B41FA5}">
                      <a16:colId xmlns:a16="http://schemas.microsoft.com/office/drawing/2014/main" val="2728123985"/>
                    </a:ext>
                  </a:extLst>
                </a:gridCol>
                <a:gridCol w="246888">
                  <a:extLst>
                    <a:ext uri="{9D8B030D-6E8A-4147-A177-3AD203B41FA5}">
                      <a16:colId xmlns:a16="http://schemas.microsoft.com/office/drawing/2014/main" val="1751939069"/>
                    </a:ext>
                  </a:extLst>
                </a:gridCol>
                <a:gridCol w="246888">
                  <a:extLst>
                    <a:ext uri="{9D8B030D-6E8A-4147-A177-3AD203B41FA5}">
                      <a16:colId xmlns:a16="http://schemas.microsoft.com/office/drawing/2014/main" val="3506892390"/>
                    </a:ext>
                  </a:extLst>
                </a:gridCol>
                <a:gridCol w="246888">
                  <a:extLst>
                    <a:ext uri="{9D8B030D-6E8A-4147-A177-3AD203B41FA5}">
                      <a16:colId xmlns:a16="http://schemas.microsoft.com/office/drawing/2014/main" val="2827150771"/>
                    </a:ext>
                  </a:extLst>
                </a:gridCol>
                <a:gridCol w="246888">
                  <a:extLst>
                    <a:ext uri="{9D8B030D-6E8A-4147-A177-3AD203B41FA5}">
                      <a16:colId xmlns:a16="http://schemas.microsoft.com/office/drawing/2014/main" val="1158763615"/>
                    </a:ext>
                  </a:extLst>
                </a:gridCol>
                <a:gridCol w="246888">
                  <a:extLst>
                    <a:ext uri="{9D8B030D-6E8A-4147-A177-3AD203B41FA5}">
                      <a16:colId xmlns:a16="http://schemas.microsoft.com/office/drawing/2014/main" val="1455028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509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- 2018-05-31 12:00:00 </a:t>
                      </a:r>
                      <a:r>
                        <a:rPr kumimoji="0" lang="en-US" sz="1000" b="0" i="0" u="none" strike="noStrike" kern="1200" cap="none" spc="0" normalizeH="0" baseline="0" noProof="0">
                          <a:ln>
                            <a:noFill/>
                          </a:ln>
                          <a:solidFill>
                            <a:prstClr val="black"/>
                          </a:solidFill>
                          <a:effectLst/>
                          <a:uLnTx/>
                          <a:uFillTx/>
                          <a:latin typeface="+mn-lt"/>
                          <a:ea typeface="+mn-ea"/>
                          <a:cs typeface="+mn-cs"/>
                        </a:rPr>
                        <a:t> 
 May ipagtatapat po kami...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4644846"/>
                  </a:ext>
                </a:extLst>
              </a:tr>
            </a:tbl>
          </a:graphicData>
        </a:graphic>
      </p:graphicFrame>
      <p:sp>
        <p:nvSpPr>
          <p:cNvPr id="4" name="Text Placeholder 3">
            <a:extLst>
              <a:ext uri="{FF2B5EF4-FFF2-40B4-BE49-F238E27FC236}">
                <a16:creationId xmlns:a16="http://schemas.microsoft.com/office/drawing/2014/main" id="{2ADBD684-CF2C-4E4D-82C7-D1B9859679C6}"/>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634509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7D1-A73B-4A5C-B94C-092D1D6F83A2}"/>
              </a:ext>
            </a:extLst>
          </p:cNvPr>
          <p:cNvSpPr>
            <a:spLocks noGrp="1"/>
          </p:cNvSpPr>
          <p:nvPr>
            <p:ph type="title"/>
          </p:nvPr>
        </p:nvSpPr>
        <p:spPr/>
        <p:txBody>
          <a:bodyPr/>
          <a:lstStyle/>
          <a:p>
            <a:r>
              <a:rPr lang="en-US"/>
              <a:t>Facebook Own Posts Table | TGP The Generics Pharmacy - 19 of 23</a:t>
            </a:r>
          </a:p>
        </p:txBody>
      </p:sp>
      <p:graphicFrame>
        <p:nvGraphicFramePr>
          <p:cNvPr id="5" name="Table Placeholder 4">
            <a:extLst>
              <a:ext uri="{FF2B5EF4-FFF2-40B4-BE49-F238E27FC236}">
                <a16:creationId xmlns:a16="http://schemas.microsoft.com/office/drawing/2014/main" id="{E2445F19-5311-4F42-B86C-F1A3E1B797C7}"/>
              </a:ext>
            </a:extLst>
          </p:cNvPr>
          <p:cNvGraphicFramePr>
            <a:graphicFrameLocks noGrp="1"/>
          </p:cNvGraphicFramePr>
          <p:nvPr>
            <p:ph type="tbl" sz="quarter" idx="13"/>
            <p:extLst>
              <p:ext uri="{D42A27DB-BD31-4B8C-83A1-F6EECF244321}">
                <p14:modId xmlns:p14="http://schemas.microsoft.com/office/powerpoint/2010/main" val="2462576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8774048"/>
                    </a:ext>
                  </a:extLst>
                </a:gridCol>
                <a:gridCol w="246888">
                  <a:extLst>
                    <a:ext uri="{9D8B030D-6E8A-4147-A177-3AD203B41FA5}">
                      <a16:colId xmlns:a16="http://schemas.microsoft.com/office/drawing/2014/main" val="2156707030"/>
                    </a:ext>
                  </a:extLst>
                </a:gridCol>
                <a:gridCol w="246888">
                  <a:extLst>
                    <a:ext uri="{9D8B030D-6E8A-4147-A177-3AD203B41FA5}">
                      <a16:colId xmlns:a16="http://schemas.microsoft.com/office/drawing/2014/main" val="3289261835"/>
                    </a:ext>
                  </a:extLst>
                </a:gridCol>
                <a:gridCol w="246888">
                  <a:extLst>
                    <a:ext uri="{9D8B030D-6E8A-4147-A177-3AD203B41FA5}">
                      <a16:colId xmlns:a16="http://schemas.microsoft.com/office/drawing/2014/main" val="4012587705"/>
                    </a:ext>
                  </a:extLst>
                </a:gridCol>
                <a:gridCol w="246888">
                  <a:extLst>
                    <a:ext uri="{9D8B030D-6E8A-4147-A177-3AD203B41FA5}">
                      <a16:colId xmlns:a16="http://schemas.microsoft.com/office/drawing/2014/main" val="2259380567"/>
                    </a:ext>
                  </a:extLst>
                </a:gridCol>
                <a:gridCol w="246888">
                  <a:extLst>
                    <a:ext uri="{9D8B030D-6E8A-4147-A177-3AD203B41FA5}">
                      <a16:colId xmlns:a16="http://schemas.microsoft.com/office/drawing/2014/main" val="4135261477"/>
                    </a:ext>
                  </a:extLst>
                </a:gridCol>
                <a:gridCol w="246888">
                  <a:extLst>
                    <a:ext uri="{9D8B030D-6E8A-4147-A177-3AD203B41FA5}">
                      <a16:colId xmlns:a16="http://schemas.microsoft.com/office/drawing/2014/main" val="1491073247"/>
                    </a:ext>
                  </a:extLst>
                </a:gridCol>
                <a:gridCol w="246888">
                  <a:extLst>
                    <a:ext uri="{9D8B030D-6E8A-4147-A177-3AD203B41FA5}">
                      <a16:colId xmlns:a16="http://schemas.microsoft.com/office/drawing/2014/main" val="3387096393"/>
                    </a:ext>
                  </a:extLst>
                </a:gridCol>
                <a:gridCol w="246888">
                  <a:extLst>
                    <a:ext uri="{9D8B030D-6E8A-4147-A177-3AD203B41FA5}">
                      <a16:colId xmlns:a16="http://schemas.microsoft.com/office/drawing/2014/main" val="106994325"/>
                    </a:ext>
                  </a:extLst>
                </a:gridCol>
                <a:gridCol w="246888">
                  <a:extLst>
                    <a:ext uri="{9D8B030D-6E8A-4147-A177-3AD203B41FA5}">
                      <a16:colId xmlns:a16="http://schemas.microsoft.com/office/drawing/2014/main" val="1083878737"/>
                    </a:ext>
                  </a:extLst>
                </a:gridCol>
                <a:gridCol w="246888">
                  <a:extLst>
                    <a:ext uri="{9D8B030D-6E8A-4147-A177-3AD203B41FA5}">
                      <a16:colId xmlns:a16="http://schemas.microsoft.com/office/drawing/2014/main" val="2827815652"/>
                    </a:ext>
                  </a:extLst>
                </a:gridCol>
                <a:gridCol w="246888">
                  <a:extLst>
                    <a:ext uri="{9D8B030D-6E8A-4147-A177-3AD203B41FA5}">
                      <a16:colId xmlns:a16="http://schemas.microsoft.com/office/drawing/2014/main" val="3034340545"/>
                    </a:ext>
                  </a:extLst>
                </a:gridCol>
                <a:gridCol w="246888">
                  <a:extLst>
                    <a:ext uri="{9D8B030D-6E8A-4147-A177-3AD203B41FA5}">
                      <a16:colId xmlns:a16="http://schemas.microsoft.com/office/drawing/2014/main" val="3717226365"/>
                    </a:ext>
                  </a:extLst>
                </a:gridCol>
                <a:gridCol w="246888">
                  <a:extLst>
                    <a:ext uri="{9D8B030D-6E8A-4147-A177-3AD203B41FA5}">
                      <a16:colId xmlns:a16="http://schemas.microsoft.com/office/drawing/2014/main" val="1693071739"/>
                    </a:ext>
                  </a:extLst>
                </a:gridCol>
                <a:gridCol w="246888">
                  <a:extLst>
                    <a:ext uri="{9D8B030D-6E8A-4147-A177-3AD203B41FA5}">
                      <a16:colId xmlns:a16="http://schemas.microsoft.com/office/drawing/2014/main" val="2095553406"/>
                    </a:ext>
                  </a:extLst>
                </a:gridCol>
                <a:gridCol w="246888">
                  <a:extLst>
                    <a:ext uri="{9D8B030D-6E8A-4147-A177-3AD203B41FA5}">
                      <a16:colId xmlns:a16="http://schemas.microsoft.com/office/drawing/2014/main" val="4154180901"/>
                    </a:ext>
                  </a:extLst>
                </a:gridCol>
                <a:gridCol w="246888">
                  <a:extLst>
                    <a:ext uri="{9D8B030D-6E8A-4147-A177-3AD203B41FA5}">
                      <a16:colId xmlns:a16="http://schemas.microsoft.com/office/drawing/2014/main" val="813445119"/>
                    </a:ext>
                  </a:extLst>
                </a:gridCol>
                <a:gridCol w="246888">
                  <a:extLst>
                    <a:ext uri="{9D8B030D-6E8A-4147-A177-3AD203B41FA5}">
                      <a16:colId xmlns:a16="http://schemas.microsoft.com/office/drawing/2014/main" val="2671217754"/>
                    </a:ext>
                  </a:extLst>
                </a:gridCol>
                <a:gridCol w="246888">
                  <a:extLst>
                    <a:ext uri="{9D8B030D-6E8A-4147-A177-3AD203B41FA5}">
                      <a16:colId xmlns:a16="http://schemas.microsoft.com/office/drawing/2014/main" val="1221433779"/>
                    </a:ext>
                  </a:extLst>
                </a:gridCol>
                <a:gridCol w="246888">
                  <a:extLst>
                    <a:ext uri="{9D8B030D-6E8A-4147-A177-3AD203B41FA5}">
                      <a16:colId xmlns:a16="http://schemas.microsoft.com/office/drawing/2014/main" val="2733056675"/>
                    </a:ext>
                  </a:extLst>
                </a:gridCol>
                <a:gridCol w="246888">
                  <a:extLst>
                    <a:ext uri="{9D8B030D-6E8A-4147-A177-3AD203B41FA5}">
                      <a16:colId xmlns:a16="http://schemas.microsoft.com/office/drawing/2014/main" val="3282892398"/>
                    </a:ext>
                  </a:extLst>
                </a:gridCol>
                <a:gridCol w="246888">
                  <a:extLst>
                    <a:ext uri="{9D8B030D-6E8A-4147-A177-3AD203B41FA5}">
                      <a16:colId xmlns:a16="http://schemas.microsoft.com/office/drawing/2014/main" val="134014472"/>
                    </a:ext>
                  </a:extLst>
                </a:gridCol>
                <a:gridCol w="246888">
                  <a:extLst>
                    <a:ext uri="{9D8B030D-6E8A-4147-A177-3AD203B41FA5}">
                      <a16:colId xmlns:a16="http://schemas.microsoft.com/office/drawing/2014/main" val="219452780"/>
                    </a:ext>
                  </a:extLst>
                </a:gridCol>
                <a:gridCol w="246888">
                  <a:extLst>
                    <a:ext uri="{9D8B030D-6E8A-4147-A177-3AD203B41FA5}">
                      <a16:colId xmlns:a16="http://schemas.microsoft.com/office/drawing/2014/main" val="3950386276"/>
                    </a:ext>
                  </a:extLst>
                </a:gridCol>
                <a:gridCol w="246888">
                  <a:extLst>
                    <a:ext uri="{9D8B030D-6E8A-4147-A177-3AD203B41FA5}">
                      <a16:colId xmlns:a16="http://schemas.microsoft.com/office/drawing/2014/main" val="1033014652"/>
                    </a:ext>
                  </a:extLst>
                </a:gridCol>
                <a:gridCol w="246888">
                  <a:extLst>
                    <a:ext uri="{9D8B030D-6E8A-4147-A177-3AD203B41FA5}">
                      <a16:colId xmlns:a16="http://schemas.microsoft.com/office/drawing/2014/main" val="2619888621"/>
                    </a:ext>
                  </a:extLst>
                </a:gridCol>
                <a:gridCol w="246888">
                  <a:extLst>
                    <a:ext uri="{9D8B030D-6E8A-4147-A177-3AD203B41FA5}">
                      <a16:colId xmlns:a16="http://schemas.microsoft.com/office/drawing/2014/main" val="358525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5689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- 2018-05-29 09:00:00 </a:t>
                      </a:r>
                      <a:r>
                        <a:rPr kumimoji="0" lang="en-US" sz="1000" b="0" i="0" u="none" strike="noStrike" kern="1200" cap="none" spc="0" normalizeH="0" baseline="0" noProof="0">
                          <a:ln>
                            <a:noFill/>
                          </a:ln>
                          <a:solidFill>
                            <a:prstClr val="black"/>
                          </a:solidFill>
                          <a:effectLst/>
                          <a:uLnTx/>
                          <a:uFillTx/>
                          <a:latin typeface="+mn-lt"/>
                          <a:ea typeface="+mn-ea"/>
                          <a:cs typeface="+mn-cs"/>
                        </a:rPr>
                        <a:t> 
 Bibyaheng muli ang TGPagpagaling ng Pilipinas!
Abangan ang Byaheng TGPagpagaling Medical Mission + WishBus on JUNE 2, 2018 sa Ormoc City Superdome, Ormoc, Leyte.
May Medical Mission at Hiling sa TGPagpagaling Concert, hatid ng The Generics Pharmacy at ng Wish 107.5!
Schedule:
8:00am – 12:00nn – Medical Mission (Limited Slots)
4:30pm – 8:00pm – Hiling sa TGPagpagaling Concert
For more information visit the official Event Page:
https://www.facebook.com/events/625371481147337/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8294304"/>
                  </a:ext>
                </a:extLst>
              </a:tr>
            </a:tbl>
          </a:graphicData>
        </a:graphic>
      </p:graphicFrame>
      <p:sp>
        <p:nvSpPr>
          <p:cNvPr id="4" name="Text Placeholder 3">
            <a:extLst>
              <a:ext uri="{FF2B5EF4-FFF2-40B4-BE49-F238E27FC236}">
                <a16:creationId xmlns:a16="http://schemas.microsoft.com/office/drawing/2014/main" id="{8C4CE6F5-0732-449E-8D99-35E13849573E}"/>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1299390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B0AE1-E61A-4B81-838A-A65A9A24C476}"/>
              </a:ext>
            </a:extLst>
          </p:cNvPr>
          <p:cNvSpPr>
            <a:spLocks noGrp="1"/>
          </p:cNvSpPr>
          <p:nvPr>
            <p:ph type="title"/>
          </p:nvPr>
        </p:nvSpPr>
        <p:spPr/>
        <p:txBody>
          <a:bodyPr/>
          <a:lstStyle/>
          <a:p>
            <a:r>
              <a:rPr lang="en-US"/>
              <a:t>Facebook Own Posts Table | TGP The Generics Pharmacy - 20 of 23</a:t>
            </a:r>
          </a:p>
        </p:txBody>
      </p:sp>
      <p:graphicFrame>
        <p:nvGraphicFramePr>
          <p:cNvPr id="5" name="Table Placeholder 4">
            <a:extLst>
              <a:ext uri="{FF2B5EF4-FFF2-40B4-BE49-F238E27FC236}">
                <a16:creationId xmlns:a16="http://schemas.microsoft.com/office/drawing/2014/main" id="{958E155E-6CFF-4371-8EDC-3D65DE37F77F}"/>
              </a:ext>
            </a:extLst>
          </p:cNvPr>
          <p:cNvGraphicFramePr>
            <a:graphicFrameLocks noGrp="1"/>
          </p:cNvGraphicFramePr>
          <p:nvPr>
            <p:ph type="tbl" sz="quarter" idx="13"/>
            <p:extLst>
              <p:ext uri="{D42A27DB-BD31-4B8C-83A1-F6EECF244321}">
                <p14:modId xmlns:p14="http://schemas.microsoft.com/office/powerpoint/2010/main" val="90190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6812394"/>
                    </a:ext>
                  </a:extLst>
                </a:gridCol>
                <a:gridCol w="246888">
                  <a:extLst>
                    <a:ext uri="{9D8B030D-6E8A-4147-A177-3AD203B41FA5}">
                      <a16:colId xmlns:a16="http://schemas.microsoft.com/office/drawing/2014/main" val="1948585042"/>
                    </a:ext>
                  </a:extLst>
                </a:gridCol>
                <a:gridCol w="246888">
                  <a:extLst>
                    <a:ext uri="{9D8B030D-6E8A-4147-A177-3AD203B41FA5}">
                      <a16:colId xmlns:a16="http://schemas.microsoft.com/office/drawing/2014/main" val="846963563"/>
                    </a:ext>
                  </a:extLst>
                </a:gridCol>
                <a:gridCol w="246888">
                  <a:extLst>
                    <a:ext uri="{9D8B030D-6E8A-4147-A177-3AD203B41FA5}">
                      <a16:colId xmlns:a16="http://schemas.microsoft.com/office/drawing/2014/main" val="1027374707"/>
                    </a:ext>
                  </a:extLst>
                </a:gridCol>
                <a:gridCol w="246888">
                  <a:extLst>
                    <a:ext uri="{9D8B030D-6E8A-4147-A177-3AD203B41FA5}">
                      <a16:colId xmlns:a16="http://schemas.microsoft.com/office/drawing/2014/main" val="352526011"/>
                    </a:ext>
                  </a:extLst>
                </a:gridCol>
                <a:gridCol w="246888">
                  <a:extLst>
                    <a:ext uri="{9D8B030D-6E8A-4147-A177-3AD203B41FA5}">
                      <a16:colId xmlns:a16="http://schemas.microsoft.com/office/drawing/2014/main" val="2358783839"/>
                    </a:ext>
                  </a:extLst>
                </a:gridCol>
                <a:gridCol w="246888">
                  <a:extLst>
                    <a:ext uri="{9D8B030D-6E8A-4147-A177-3AD203B41FA5}">
                      <a16:colId xmlns:a16="http://schemas.microsoft.com/office/drawing/2014/main" val="615732624"/>
                    </a:ext>
                  </a:extLst>
                </a:gridCol>
                <a:gridCol w="246888">
                  <a:extLst>
                    <a:ext uri="{9D8B030D-6E8A-4147-A177-3AD203B41FA5}">
                      <a16:colId xmlns:a16="http://schemas.microsoft.com/office/drawing/2014/main" val="993845413"/>
                    </a:ext>
                  </a:extLst>
                </a:gridCol>
                <a:gridCol w="246888">
                  <a:extLst>
                    <a:ext uri="{9D8B030D-6E8A-4147-A177-3AD203B41FA5}">
                      <a16:colId xmlns:a16="http://schemas.microsoft.com/office/drawing/2014/main" val="2853121833"/>
                    </a:ext>
                  </a:extLst>
                </a:gridCol>
                <a:gridCol w="246888">
                  <a:extLst>
                    <a:ext uri="{9D8B030D-6E8A-4147-A177-3AD203B41FA5}">
                      <a16:colId xmlns:a16="http://schemas.microsoft.com/office/drawing/2014/main" val="2518813284"/>
                    </a:ext>
                  </a:extLst>
                </a:gridCol>
                <a:gridCol w="246888">
                  <a:extLst>
                    <a:ext uri="{9D8B030D-6E8A-4147-A177-3AD203B41FA5}">
                      <a16:colId xmlns:a16="http://schemas.microsoft.com/office/drawing/2014/main" val="2308541789"/>
                    </a:ext>
                  </a:extLst>
                </a:gridCol>
                <a:gridCol w="246888">
                  <a:extLst>
                    <a:ext uri="{9D8B030D-6E8A-4147-A177-3AD203B41FA5}">
                      <a16:colId xmlns:a16="http://schemas.microsoft.com/office/drawing/2014/main" val="2954585886"/>
                    </a:ext>
                  </a:extLst>
                </a:gridCol>
                <a:gridCol w="246888">
                  <a:extLst>
                    <a:ext uri="{9D8B030D-6E8A-4147-A177-3AD203B41FA5}">
                      <a16:colId xmlns:a16="http://schemas.microsoft.com/office/drawing/2014/main" val="436651819"/>
                    </a:ext>
                  </a:extLst>
                </a:gridCol>
                <a:gridCol w="246888">
                  <a:extLst>
                    <a:ext uri="{9D8B030D-6E8A-4147-A177-3AD203B41FA5}">
                      <a16:colId xmlns:a16="http://schemas.microsoft.com/office/drawing/2014/main" val="2782676895"/>
                    </a:ext>
                  </a:extLst>
                </a:gridCol>
                <a:gridCol w="246888">
                  <a:extLst>
                    <a:ext uri="{9D8B030D-6E8A-4147-A177-3AD203B41FA5}">
                      <a16:colId xmlns:a16="http://schemas.microsoft.com/office/drawing/2014/main" val="3858302369"/>
                    </a:ext>
                  </a:extLst>
                </a:gridCol>
                <a:gridCol w="246888">
                  <a:extLst>
                    <a:ext uri="{9D8B030D-6E8A-4147-A177-3AD203B41FA5}">
                      <a16:colId xmlns:a16="http://schemas.microsoft.com/office/drawing/2014/main" val="436923467"/>
                    </a:ext>
                  </a:extLst>
                </a:gridCol>
                <a:gridCol w="246888">
                  <a:extLst>
                    <a:ext uri="{9D8B030D-6E8A-4147-A177-3AD203B41FA5}">
                      <a16:colId xmlns:a16="http://schemas.microsoft.com/office/drawing/2014/main" val="4274881251"/>
                    </a:ext>
                  </a:extLst>
                </a:gridCol>
                <a:gridCol w="246888">
                  <a:extLst>
                    <a:ext uri="{9D8B030D-6E8A-4147-A177-3AD203B41FA5}">
                      <a16:colId xmlns:a16="http://schemas.microsoft.com/office/drawing/2014/main" val="2370667549"/>
                    </a:ext>
                  </a:extLst>
                </a:gridCol>
                <a:gridCol w="246888">
                  <a:extLst>
                    <a:ext uri="{9D8B030D-6E8A-4147-A177-3AD203B41FA5}">
                      <a16:colId xmlns:a16="http://schemas.microsoft.com/office/drawing/2014/main" val="2404644332"/>
                    </a:ext>
                  </a:extLst>
                </a:gridCol>
                <a:gridCol w="246888">
                  <a:extLst>
                    <a:ext uri="{9D8B030D-6E8A-4147-A177-3AD203B41FA5}">
                      <a16:colId xmlns:a16="http://schemas.microsoft.com/office/drawing/2014/main" val="3843058309"/>
                    </a:ext>
                  </a:extLst>
                </a:gridCol>
                <a:gridCol w="246888">
                  <a:extLst>
                    <a:ext uri="{9D8B030D-6E8A-4147-A177-3AD203B41FA5}">
                      <a16:colId xmlns:a16="http://schemas.microsoft.com/office/drawing/2014/main" val="1271829012"/>
                    </a:ext>
                  </a:extLst>
                </a:gridCol>
                <a:gridCol w="246888">
                  <a:extLst>
                    <a:ext uri="{9D8B030D-6E8A-4147-A177-3AD203B41FA5}">
                      <a16:colId xmlns:a16="http://schemas.microsoft.com/office/drawing/2014/main" val="2361991263"/>
                    </a:ext>
                  </a:extLst>
                </a:gridCol>
                <a:gridCol w="246888">
                  <a:extLst>
                    <a:ext uri="{9D8B030D-6E8A-4147-A177-3AD203B41FA5}">
                      <a16:colId xmlns:a16="http://schemas.microsoft.com/office/drawing/2014/main" val="4019971123"/>
                    </a:ext>
                  </a:extLst>
                </a:gridCol>
                <a:gridCol w="246888">
                  <a:extLst>
                    <a:ext uri="{9D8B030D-6E8A-4147-A177-3AD203B41FA5}">
                      <a16:colId xmlns:a16="http://schemas.microsoft.com/office/drawing/2014/main" val="3513303290"/>
                    </a:ext>
                  </a:extLst>
                </a:gridCol>
                <a:gridCol w="246888">
                  <a:extLst>
                    <a:ext uri="{9D8B030D-6E8A-4147-A177-3AD203B41FA5}">
                      <a16:colId xmlns:a16="http://schemas.microsoft.com/office/drawing/2014/main" val="1585276208"/>
                    </a:ext>
                  </a:extLst>
                </a:gridCol>
                <a:gridCol w="246888">
                  <a:extLst>
                    <a:ext uri="{9D8B030D-6E8A-4147-A177-3AD203B41FA5}">
                      <a16:colId xmlns:a16="http://schemas.microsoft.com/office/drawing/2014/main" val="3571766879"/>
                    </a:ext>
                  </a:extLst>
                </a:gridCol>
                <a:gridCol w="246888">
                  <a:extLst>
                    <a:ext uri="{9D8B030D-6E8A-4147-A177-3AD203B41FA5}">
                      <a16:colId xmlns:a16="http://schemas.microsoft.com/office/drawing/2014/main" val="261147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100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- 2018-05-20 09:00:00 </a:t>
                      </a:r>
                      <a:r>
                        <a:rPr kumimoji="0" lang="en-US" sz="1000" b="0" i="0" u="none" strike="noStrike" kern="1200" cap="none" spc="0" normalizeH="0" baseline="0" noProof="0">
                          <a:ln>
                            <a:noFill/>
                          </a:ln>
                          <a:solidFill>
                            <a:prstClr val="black"/>
                          </a:solidFill>
                          <a:effectLst/>
                          <a:uLnTx/>
                          <a:uFillTx/>
                          <a:latin typeface="+mn-lt"/>
                          <a:ea typeface="+mn-ea"/>
                          <a:cs typeface="+mn-cs"/>
                        </a:rPr>
                        <a:t> 
 The mission of the International AIDS Candlelight Memorial is to honor, support, and advocate for those who have been affected by the global HIV epidemic.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9964878"/>
                  </a:ext>
                </a:extLst>
              </a:tr>
            </a:tbl>
          </a:graphicData>
        </a:graphic>
      </p:graphicFrame>
      <p:sp>
        <p:nvSpPr>
          <p:cNvPr id="4" name="Text Placeholder 3">
            <a:extLst>
              <a:ext uri="{FF2B5EF4-FFF2-40B4-BE49-F238E27FC236}">
                <a16:creationId xmlns:a16="http://schemas.microsoft.com/office/drawing/2014/main" id="{401D1139-E484-45D0-B407-5F9C3F01E8C0}"/>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979927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F494-0A2F-4B73-A980-A30D5ACB7690}"/>
              </a:ext>
            </a:extLst>
          </p:cNvPr>
          <p:cNvSpPr>
            <a:spLocks noGrp="1"/>
          </p:cNvSpPr>
          <p:nvPr>
            <p:ph type="title"/>
          </p:nvPr>
        </p:nvSpPr>
        <p:spPr/>
        <p:txBody>
          <a:bodyPr/>
          <a:lstStyle/>
          <a:p>
            <a:r>
              <a:rPr lang="en-US"/>
              <a:t>Facebook Own Posts Table | TGP The Generics Pharmacy - 21 of 23</a:t>
            </a:r>
          </a:p>
        </p:txBody>
      </p:sp>
      <p:graphicFrame>
        <p:nvGraphicFramePr>
          <p:cNvPr id="5" name="Table Placeholder 4">
            <a:extLst>
              <a:ext uri="{FF2B5EF4-FFF2-40B4-BE49-F238E27FC236}">
                <a16:creationId xmlns:a16="http://schemas.microsoft.com/office/drawing/2014/main" id="{F4C08DD9-DECE-4B7D-A304-5BCCFDA4B1AC}"/>
              </a:ext>
            </a:extLst>
          </p:cNvPr>
          <p:cNvGraphicFramePr>
            <a:graphicFrameLocks noGrp="1"/>
          </p:cNvGraphicFramePr>
          <p:nvPr>
            <p:ph type="tbl" sz="quarter" idx="13"/>
            <p:extLst>
              <p:ext uri="{D42A27DB-BD31-4B8C-83A1-F6EECF244321}">
                <p14:modId xmlns:p14="http://schemas.microsoft.com/office/powerpoint/2010/main" val="196433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8259305"/>
                    </a:ext>
                  </a:extLst>
                </a:gridCol>
                <a:gridCol w="246888">
                  <a:extLst>
                    <a:ext uri="{9D8B030D-6E8A-4147-A177-3AD203B41FA5}">
                      <a16:colId xmlns:a16="http://schemas.microsoft.com/office/drawing/2014/main" val="1753412102"/>
                    </a:ext>
                  </a:extLst>
                </a:gridCol>
                <a:gridCol w="246888">
                  <a:extLst>
                    <a:ext uri="{9D8B030D-6E8A-4147-A177-3AD203B41FA5}">
                      <a16:colId xmlns:a16="http://schemas.microsoft.com/office/drawing/2014/main" val="430195173"/>
                    </a:ext>
                  </a:extLst>
                </a:gridCol>
                <a:gridCol w="246888">
                  <a:extLst>
                    <a:ext uri="{9D8B030D-6E8A-4147-A177-3AD203B41FA5}">
                      <a16:colId xmlns:a16="http://schemas.microsoft.com/office/drawing/2014/main" val="1302550212"/>
                    </a:ext>
                  </a:extLst>
                </a:gridCol>
                <a:gridCol w="246888">
                  <a:extLst>
                    <a:ext uri="{9D8B030D-6E8A-4147-A177-3AD203B41FA5}">
                      <a16:colId xmlns:a16="http://schemas.microsoft.com/office/drawing/2014/main" val="2776566304"/>
                    </a:ext>
                  </a:extLst>
                </a:gridCol>
                <a:gridCol w="246888">
                  <a:extLst>
                    <a:ext uri="{9D8B030D-6E8A-4147-A177-3AD203B41FA5}">
                      <a16:colId xmlns:a16="http://schemas.microsoft.com/office/drawing/2014/main" val="194205163"/>
                    </a:ext>
                  </a:extLst>
                </a:gridCol>
                <a:gridCol w="246888">
                  <a:extLst>
                    <a:ext uri="{9D8B030D-6E8A-4147-A177-3AD203B41FA5}">
                      <a16:colId xmlns:a16="http://schemas.microsoft.com/office/drawing/2014/main" val="4016776613"/>
                    </a:ext>
                  </a:extLst>
                </a:gridCol>
                <a:gridCol w="246888">
                  <a:extLst>
                    <a:ext uri="{9D8B030D-6E8A-4147-A177-3AD203B41FA5}">
                      <a16:colId xmlns:a16="http://schemas.microsoft.com/office/drawing/2014/main" val="288868204"/>
                    </a:ext>
                  </a:extLst>
                </a:gridCol>
                <a:gridCol w="246888">
                  <a:extLst>
                    <a:ext uri="{9D8B030D-6E8A-4147-A177-3AD203B41FA5}">
                      <a16:colId xmlns:a16="http://schemas.microsoft.com/office/drawing/2014/main" val="2198919636"/>
                    </a:ext>
                  </a:extLst>
                </a:gridCol>
                <a:gridCol w="246888">
                  <a:extLst>
                    <a:ext uri="{9D8B030D-6E8A-4147-A177-3AD203B41FA5}">
                      <a16:colId xmlns:a16="http://schemas.microsoft.com/office/drawing/2014/main" val="1522299577"/>
                    </a:ext>
                  </a:extLst>
                </a:gridCol>
                <a:gridCol w="246888">
                  <a:extLst>
                    <a:ext uri="{9D8B030D-6E8A-4147-A177-3AD203B41FA5}">
                      <a16:colId xmlns:a16="http://schemas.microsoft.com/office/drawing/2014/main" val="1924535289"/>
                    </a:ext>
                  </a:extLst>
                </a:gridCol>
                <a:gridCol w="246888">
                  <a:extLst>
                    <a:ext uri="{9D8B030D-6E8A-4147-A177-3AD203B41FA5}">
                      <a16:colId xmlns:a16="http://schemas.microsoft.com/office/drawing/2014/main" val="3099201109"/>
                    </a:ext>
                  </a:extLst>
                </a:gridCol>
                <a:gridCol w="246888">
                  <a:extLst>
                    <a:ext uri="{9D8B030D-6E8A-4147-A177-3AD203B41FA5}">
                      <a16:colId xmlns:a16="http://schemas.microsoft.com/office/drawing/2014/main" val="1609233853"/>
                    </a:ext>
                  </a:extLst>
                </a:gridCol>
                <a:gridCol w="246888">
                  <a:extLst>
                    <a:ext uri="{9D8B030D-6E8A-4147-A177-3AD203B41FA5}">
                      <a16:colId xmlns:a16="http://schemas.microsoft.com/office/drawing/2014/main" val="3281879644"/>
                    </a:ext>
                  </a:extLst>
                </a:gridCol>
                <a:gridCol w="246888">
                  <a:extLst>
                    <a:ext uri="{9D8B030D-6E8A-4147-A177-3AD203B41FA5}">
                      <a16:colId xmlns:a16="http://schemas.microsoft.com/office/drawing/2014/main" val="2387944474"/>
                    </a:ext>
                  </a:extLst>
                </a:gridCol>
                <a:gridCol w="246888">
                  <a:extLst>
                    <a:ext uri="{9D8B030D-6E8A-4147-A177-3AD203B41FA5}">
                      <a16:colId xmlns:a16="http://schemas.microsoft.com/office/drawing/2014/main" val="3377465132"/>
                    </a:ext>
                  </a:extLst>
                </a:gridCol>
                <a:gridCol w="246888">
                  <a:extLst>
                    <a:ext uri="{9D8B030D-6E8A-4147-A177-3AD203B41FA5}">
                      <a16:colId xmlns:a16="http://schemas.microsoft.com/office/drawing/2014/main" val="1025035294"/>
                    </a:ext>
                  </a:extLst>
                </a:gridCol>
                <a:gridCol w="246888">
                  <a:extLst>
                    <a:ext uri="{9D8B030D-6E8A-4147-A177-3AD203B41FA5}">
                      <a16:colId xmlns:a16="http://schemas.microsoft.com/office/drawing/2014/main" val="3298707443"/>
                    </a:ext>
                  </a:extLst>
                </a:gridCol>
                <a:gridCol w="246888">
                  <a:extLst>
                    <a:ext uri="{9D8B030D-6E8A-4147-A177-3AD203B41FA5}">
                      <a16:colId xmlns:a16="http://schemas.microsoft.com/office/drawing/2014/main" val="59991220"/>
                    </a:ext>
                  </a:extLst>
                </a:gridCol>
                <a:gridCol w="246888">
                  <a:extLst>
                    <a:ext uri="{9D8B030D-6E8A-4147-A177-3AD203B41FA5}">
                      <a16:colId xmlns:a16="http://schemas.microsoft.com/office/drawing/2014/main" val="4149063979"/>
                    </a:ext>
                  </a:extLst>
                </a:gridCol>
                <a:gridCol w="246888">
                  <a:extLst>
                    <a:ext uri="{9D8B030D-6E8A-4147-A177-3AD203B41FA5}">
                      <a16:colId xmlns:a16="http://schemas.microsoft.com/office/drawing/2014/main" val="1679750441"/>
                    </a:ext>
                  </a:extLst>
                </a:gridCol>
                <a:gridCol w="246888">
                  <a:extLst>
                    <a:ext uri="{9D8B030D-6E8A-4147-A177-3AD203B41FA5}">
                      <a16:colId xmlns:a16="http://schemas.microsoft.com/office/drawing/2014/main" val="2540282613"/>
                    </a:ext>
                  </a:extLst>
                </a:gridCol>
                <a:gridCol w="246888">
                  <a:extLst>
                    <a:ext uri="{9D8B030D-6E8A-4147-A177-3AD203B41FA5}">
                      <a16:colId xmlns:a16="http://schemas.microsoft.com/office/drawing/2014/main" val="2804640682"/>
                    </a:ext>
                  </a:extLst>
                </a:gridCol>
                <a:gridCol w="246888">
                  <a:extLst>
                    <a:ext uri="{9D8B030D-6E8A-4147-A177-3AD203B41FA5}">
                      <a16:colId xmlns:a16="http://schemas.microsoft.com/office/drawing/2014/main" val="4059408109"/>
                    </a:ext>
                  </a:extLst>
                </a:gridCol>
                <a:gridCol w="246888">
                  <a:extLst>
                    <a:ext uri="{9D8B030D-6E8A-4147-A177-3AD203B41FA5}">
                      <a16:colId xmlns:a16="http://schemas.microsoft.com/office/drawing/2014/main" val="1121185030"/>
                    </a:ext>
                  </a:extLst>
                </a:gridCol>
                <a:gridCol w="246888">
                  <a:extLst>
                    <a:ext uri="{9D8B030D-6E8A-4147-A177-3AD203B41FA5}">
                      <a16:colId xmlns:a16="http://schemas.microsoft.com/office/drawing/2014/main" val="2147232696"/>
                    </a:ext>
                  </a:extLst>
                </a:gridCol>
                <a:gridCol w="246888">
                  <a:extLst>
                    <a:ext uri="{9D8B030D-6E8A-4147-A177-3AD203B41FA5}">
                      <a16:colId xmlns:a16="http://schemas.microsoft.com/office/drawing/2014/main" val="225520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11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- 2018-05-09 12:00:00 </a:t>
                      </a:r>
                      <a:r>
                        <a:rPr kumimoji="0" lang="en-US" sz="1000" b="0" i="0" u="none" strike="noStrike" kern="1200" cap="none" spc="0" normalizeH="0" baseline="0" noProof="0">
                          <a:ln>
                            <a:noFill/>
                          </a:ln>
                          <a:solidFill>
                            <a:prstClr val="black"/>
                          </a:solidFill>
                          <a:effectLst/>
                          <a:uLnTx/>
                          <a:uFillTx/>
                          <a:latin typeface="+mn-lt"/>
                          <a:ea typeface="+mn-ea"/>
                          <a:cs typeface="+mn-cs"/>
                        </a:rPr>
                        <a:t> 
 May is Cervical Cancer Awareness month!
Pagpatak ng edad 35 pataas, mainam na magpa-checkup na sa inyong doktor para sa Cervical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8878653"/>
                  </a:ext>
                </a:extLst>
              </a:tr>
            </a:tbl>
          </a:graphicData>
        </a:graphic>
      </p:graphicFrame>
      <p:sp>
        <p:nvSpPr>
          <p:cNvPr id="4" name="Text Placeholder 3">
            <a:extLst>
              <a:ext uri="{FF2B5EF4-FFF2-40B4-BE49-F238E27FC236}">
                <a16:creationId xmlns:a16="http://schemas.microsoft.com/office/drawing/2014/main" id="{74778412-F80A-43ED-B753-E2C418054A68}"/>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5425630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E52CB-BEA5-4FB5-8946-7663232C8D92}"/>
              </a:ext>
            </a:extLst>
          </p:cNvPr>
          <p:cNvSpPr>
            <a:spLocks noGrp="1"/>
          </p:cNvSpPr>
          <p:nvPr>
            <p:ph type="title"/>
          </p:nvPr>
        </p:nvSpPr>
        <p:spPr/>
        <p:txBody>
          <a:bodyPr/>
          <a:lstStyle/>
          <a:p>
            <a:r>
              <a:rPr lang="en-US"/>
              <a:t>Facebook Own Posts Table | TGP The Generics Pharmacy - 22 of 23</a:t>
            </a:r>
          </a:p>
        </p:txBody>
      </p:sp>
      <p:graphicFrame>
        <p:nvGraphicFramePr>
          <p:cNvPr id="5" name="Table Placeholder 4">
            <a:extLst>
              <a:ext uri="{FF2B5EF4-FFF2-40B4-BE49-F238E27FC236}">
                <a16:creationId xmlns:a16="http://schemas.microsoft.com/office/drawing/2014/main" id="{8B1276BA-1BE5-4DEA-849A-0D57B85053FC}"/>
              </a:ext>
            </a:extLst>
          </p:cNvPr>
          <p:cNvGraphicFramePr>
            <a:graphicFrameLocks noGrp="1"/>
          </p:cNvGraphicFramePr>
          <p:nvPr>
            <p:ph type="tbl" sz="quarter" idx="13"/>
            <p:extLst>
              <p:ext uri="{D42A27DB-BD31-4B8C-83A1-F6EECF244321}">
                <p14:modId xmlns:p14="http://schemas.microsoft.com/office/powerpoint/2010/main" val="209837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6558974"/>
                    </a:ext>
                  </a:extLst>
                </a:gridCol>
                <a:gridCol w="246888">
                  <a:extLst>
                    <a:ext uri="{9D8B030D-6E8A-4147-A177-3AD203B41FA5}">
                      <a16:colId xmlns:a16="http://schemas.microsoft.com/office/drawing/2014/main" val="2217125978"/>
                    </a:ext>
                  </a:extLst>
                </a:gridCol>
                <a:gridCol w="246888">
                  <a:extLst>
                    <a:ext uri="{9D8B030D-6E8A-4147-A177-3AD203B41FA5}">
                      <a16:colId xmlns:a16="http://schemas.microsoft.com/office/drawing/2014/main" val="380510969"/>
                    </a:ext>
                  </a:extLst>
                </a:gridCol>
                <a:gridCol w="246888">
                  <a:extLst>
                    <a:ext uri="{9D8B030D-6E8A-4147-A177-3AD203B41FA5}">
                      <a16:colId xmlns:a16="http://schemas.microsoft.com/office/drawing/2014/main" val="4179681789"/>
                    </a:ext>
                  </a:extLst>
                </a:gridCol>
                <a:gridCol w="246888">
                  <a:extLst>
                    <a:ext uri="{9D8B030D-6E8A-4147-A177-3AD203B41FA5}">
                      <a16:colId xmlns:a16="http://schemas.microsoft.com/office/drawing/2014/main" val="3093257737"/>
                    </a:ext>
                  </a:extLst>
                </a:gridCol>
                <a:gridCol w="246888">
                  <a:extLst>
                    <a:ext uri="{9D8B030D-6E8A-4147-A177-3AD203B41FA5}">
                      <a16:colId xmlns:a16="http://schemas.microsoft.com/office/drawing/2014/main" val="1393054005"/>
                    </a:ext>
                  </a:extLst>
                </a:gridCol>
                <a:gridCol w="246888">
                  <a:extLst>
                    <a:ext uri="{9D8B030D-6E8A-4147-A177-3AD203B41FA5}">
                      <a16:colId xmlns:a16="http://schemas.microsoft.com/office/drawing/2014/main" val="2184275119"/>
                    </a:ext>
                  </a:extLst>
                </a:gridCol>
                <a:gridCol w="246888">
                  <a:extLst>
                    <a:ext uri="{9D8B030D-6E8A-4147-A177-3AD203B41FA5}">
                      <a16:colId xmlns:a16="http://schemas.microsoft.com/office/drawing/2014/main" val="3935678362"/>
                    </a:ext>
                  </a:extLst>
                </a:gridCol>
                <a:gridCol w="246888">
                  <a:extLst>
                    <a:ext uri="{9D8B030D-6E8A-4147-A177-3AD203B41FA5}">
                      <a16:colId xmlns:a16="http://schemas.microsoft.com/office/drawing/2014/main" val="901429569"/>
                    </a:ext>
                  </a:extLst>
                </a:gridCol>
                <a:gridCol w="246888">
                  <a:extLst>
                    <a:ext uri="{9D8B030D-6E8A-4147-A177-3AD203B41FA5}">
                      <a16:colId xmlns:a16="http://schemas.microsoft.com/office/drawing/2014/main" val="4059186948"/>
                    </a:ext>
                  </a:extLst>
                </a:gridCol>
                <a:gridCol w="246888">
                  <a:extLst>
                    <a:ext uri="{9D8B030D-6E8A-4147-A177-3AD203B41FA5}">
                      <a16:colId xmlns:a16="http://schemas.microsoft.com/office/drawing/2014/main" val="328911329"/>
                    </a:ext>
                  </a:extLst>
                </a:gridCol>
                <a:gridCol w="246888">
                  <a:extLst>
                    <a:ext uri="{9D8B030D-6E8A-4147-A177-3AD203B41FA5}">
                      <a16:colId xmlns:a16="http://schemas.microsoft.com/office/drawing/2014/main" val="4038182150"/>
                    </a:ext>
                  </a:extLst>
                </a:gridCol>
                <a:gridCol w="246888">
                  <a:extLst>
                    <a:ext uri="{9D8B030D-6E8A-4147-A177-3AD203B41FA5}">
                      <a16:colId xmlns:a16="http://schemas.microsoft.com/office/drawing/2014/main" val="3577839557"/>
                    </a:ext>
                  </a:extLst>
                </a:gridCol>
                <a:gridCol w="246888">
                  <a:extLst>
                    <a:ext uri="{9D8B030D-6E8A-4147-A177-3AD203B41FA5}">
                      <a16:colId xmlns:a16="http://schemas.microsoft.com/office/drawing/2014/main" val="3440630697"/>
                    </a:ext>
                  </a:extLst>
                </a:gridCol>
                <a:gridCol w="246888">
                  <a:extLst>
                    <a:ext uri="{9D8B030D-6E8A-4147-A177-3AD203B41FA5}">
                      <a16:colId xmlns:a16="http://schemas.microsoft.com/office/drawing/2014/main" val="3805361576"/>
                    </a:ext>
                  </a:extLst>
                </a:gridCol>
                <a:gridCol w="246888">
                  <a:extLst>
                    <a:ext uri="{9D8B030D-6E8A-4147-A177-3AD203B41FA5}">
                      <a16:colId xmlns:a16="http://schemas.microsoft.com/office/drawing/2014/main" val="2662597714"/>
                    </a:ext>
                  </a:extLst>
                </a:gridCol>
                <a:gridCol w="246888">
                  <a:extLst>
                    <a:ext uri="{9D8B030D-6E8A-4147-A177-3AD203B41FA5}">
                      <a16:colId xmlns:a16="http://schemas.microsoft.com/office/drawing/2014/main" val="3757892380"/>
                    </a:ext>
                  </a:extLst>
                </a:gridCol>
                <a:gridCol w="246888">
                  <a:extLst>
                    <a:ext uri="{9D8B030D-6E8A-4147-A177-3AD203B41FA5}">
                      <a16:colId xmlns:a16="http://schemas.microsoft.com/office/drawing/2014/main" val="1070364047"/>
                    </a:ext>
                  </a:extLst>
                </a:gridCol>
                <a:gridCol w="246888">
                  <a:extLst>
                    <a:ext uri="{9D8B030D-6E8A-4147-A177-3AD203B41FA5}">
                      <a16:colId xmlns:a16="http://schemas.microsoft.com/office/drawing/2014/main" val="1550913434"/>
                    </a:ext>
                  </a:extLst>
                </a:gridCol>
                <a:gridCol w="246888">
                  <a:extLst>
                    <a:ext uri="{9D8B030D-6E8A-4147-A177-3AD203B41FA5}">
                      <a16:colId xmlns:a16="http://schemas.microsoft.com/office/drawing/2014/main" val="748363131"/>
                    </a:ext>
                  </a:extLst>
                </a:gridCol>
                <a:gridCol w="246888">
                  <a:extLst>
                    <a:ext uri="{9D8B030D-6E8A-4147-A177-3AD203B41FA5}">
                      <a16:colId xmlns:a16="http://schemas.microsoft.com/office/drawing/2014/main" val="2430237730"/>
                    </a:ext>
                  </a:extLst>
                </a:gridCol>
                <a:gridCol w="246888">
                  <a:extLst>
                    <a:ext uri="{9D8B030D-6E8A-4147-A177-3AD203B41FA5}">
                      <a16:colId xmlns:a16="http://schemas.microsoft.com/office/drawing/2014/main" val="4045360819"/>
                    </a:ext>
                  </a:extLst>
                </a:gridCol>
                <a:gridCol w="246888">
                  <a:extLst>
                    <a:ext uri="{9D8B030D-6E8A-4147-A177-3AD203B41FA5}">
                      <a16:colId xmlns:a16="http://schemas.microsoft.com/office/drawing/2014/main" val="2190427747"/>
                    </a:ext>
                  </a:extLst>
                </a:gridCol>
                <a:gridCol w="246888">
                  <a:extLst>
                    <a:ext uri="{9D8B030D-6E8A-4147-A177-3AD203B41FA5}">
                      <a16:colId xmlns:a16="http://schemas.microsoft.com/office/drawing/2014/main" val="2715247671"/>
                    </a:ext>
                  </a:extLst>
                </a:gridCol>
                <a:gridCol w="246888">
                  <a:extLst>
                    <a:ext uri="{9D8B030D-6E8A-4147-A177-3AD203B41FA5}">
                      <a16:colId xmlns:a16="http://schemas.microsoft.com/office/drawing/2014/main" val="2660750927"/>
                    </a:ext>
                  </a:extLst>
                </a:gridCol>
                <a:gridCol w="246888">
                  <a:extLst>
                    <a:ext uri="{9D8B030D-6E8A-4147-A177-3AD203B41FA5}">
                      <a16:colId xmlns:a16="http://schemas.microsoft.com/office/drawing/2014/main" val="179094486"/>
                    </a:ext>
                  </a:extLst>
                </a:gridCol>
                <a:gridCol w="246888">
                  <a:extLst>
                    <a:ext uri="{9D8B030D-6E8A-4147-A177-3AD203B41FA5}">
                      <a16:colId xmlns:a16="http://schemas.microsoft.com/office/drawing/2014/main" val="1113927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625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- 2018-05-08 18:36:16 </a:t>
                      </a:r>
                      <a:r>
                        <a:rPr kumimoji="0" lang="en-US" sz="1000" b="0" i="0" u="none" strike="noStrike" kern="1200" cap="none" spc="0" normalizeH="0" baseline="0" noProof="0">
                          <a:ln>
                            <a:noFill/>
                          </a:ln>
                          <a:solidFill>
                            <a:prstClr val="black"/>
                          </a:solidFill>
                          <a:effectLst/>
                          <a:uLnTx/>
                          <a:uFillTx/>
                          <a:latin typeface="+mn-lt"/>
                          <a:ea typeface="+mn-ea"/>
                          <a:cs typeface="+mn-cs"/>
                        </a:rPr>
                        <a:t> 
 Ang TGPagpagaling ng Pilipinas, babyahe na!
Abangan ang Byaheng TGPagpagaling Medical Mission + WishBus on May 18, 2018 at Sagbayan Gym, Poblacion, Sagbayan, Bohol.
May Medical Mission at Hiling sa TGPagpagaling Concert, hatid ng The Generics Pharmacy. 
Schedule:
8:00am – 12:00nn – Medical Mission (Limited Slots)
4:30pm – 8:00pm – Hiling sa TGPagpagaling Concert
For more information visit the official Event Page: https://www.facebook.com/events/218295648766678/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6750419"/>
                  </a:ext>
                </a:extLst>
              </a:tr>
            </a:tbl>
          </a:graphicData>
        </a:graphic>
      </p:graphicFrame>
      <p:sp>
        <p:nvSpPr>
          <p:cNvPr id="4" name="Text Placeholder 3">
            <a:extLst>
              <a:ext uri="{FF2B5EF4-FFF2-40B4-BE49-F238E27FC236}">
                <a16:creationId xmlns:a16="http://schemas.microsoft.com/office/drawing/2014/main" id="{DD09430C-5470-493F-9AA6-3B2A7A7870D8}"/>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1809847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892A-811A-4CAA-A348-0542EBA8758B}"/>
              </a:ext>
            </a:extLst>
          </p:cNvPr>
          <p:cNvSpPr>
            <a:spLocks noGrp="1"/>
          </p:cNvSpPr>
          <p:nvPr>
            <p:ph type="title"/>
          </p:nvPr>
        </p:nvSpPr>
        <p:spPr/>
        <p:txBody>
          <a:bodyPr/>
          <a:lstStyle/>
          <a:p>
            <a:r>
              <a:rPr lang="en-US"/>
              <a:t>Facebook Own Posts Table | TGP The Generics Pharmacy - 23 of 23</a:t>
            </a:r>
          </a:p>
        </p:txBody>
      </p:sp>
      <p:graphicFrame>
        <p:nvGraphicFramePr>
          <p:cNvPr id="5" name="Table Placeholder 4">
            <a:extLst>
              <a:ext uri="{FF2B5EF4-FFF2-40B4-BE49-F238E27FC236}">
                <a16:creationId xmlns:a16="http://schemas.microsoft.com/office/drawing/2014/main" id="{1520AC66-72C4-46FA-88AA-3644F90AA57E}"/>
              </a:ext>
            </a:extLst>
          </p:cNvPr>
          <p:cNvGraphicFramePr>
            <a:graphicFrameLocks noGrp="1"/>
          </p:cNvGraphicFramePr>
          <p:nvPr>
            <p:ph type="tbl" sz="quarter" idx="13"/>
            <p:extLst>
              <p:ext uri="{D42A27DB-BD31-4B8C-83A1-F6EECF244321}">
                <p14:modId xmlns:p14="http://schemas.microsoft.com/office/powerpoint/2010/main" val="279478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1071299"/>
                    </a:ext>
                  </a:extLst>
                </a:gridCol>
                <a:gridCol w="246888">
                  <a:extLst>
                    <a:ext uri="{9D8B030D-6E8A-4147-A177-3AD203B41FA5}">
                      <a16:colId xmlns:a16="http://schemas.microsoft.com/office/drawing/2014/main" val="3996389958"/>
                    </a:ext>
                  </a:extLst>
                </a:gridCol>
                <a:gridCol w="246888">
                  <a:extLst>
                    <a:ext uri="{9D8B030D-6E8A-4147-A177-3AD203B41FA5}">
                      <a16:colId xmlns:a16="http://schemas.microsoft.com/office/drawing/2014/main" val="1910850987"/>
                    </a:ext>
                  </a:extLst>
                </a:gridCol>
                <a:gridCol w="246888">
                  <a:extLst>
                    <a:ext uri="{9D8B030D-6E8A-4147-A177-3AD203B41FA5}">
                      <a16:colId xmlns:a16="http://schemas.microsoft.com/office/drawing/2014/main" val="1466746439"/>
                    </a:ext>
                  </a:extLst>
                </a:gridCol>
                <a:gridCol w="246888">
                  <a:extLst>
                    <a:ext uri="{9D8B030D-6E8A-4147-A177-3AD203B41FA5}">
                      <a16:colId xmlns:a16="http://schemas.microsoft.com/office/drawing/2014/main" val="3383771654"/>
                    </a:ext>
                  </a:extLst>
                </a:gridCol>
                <a:gridCol w="246888">
                  <a:extLst>
                    <a:ext uri="{9D8B030D-6E8A-4147-A177-3AD203B41FA5}">
                      <a16:colId xmlns:a16="http://schemas.microsoft.com/office/drawing/2014/main" val="2198485676"/>
                    </a:ext>
                  </a:extLst>
                </a:gridCol>
                <a:gridCol w="246888">
                  <a:extLst>
                    <a:ext uri="{9D8B030D-6E8A-4147-A177-3AD203B41FA5}">
                      <a16:colId xmlns:a16="http://schemas.microsoft.com/office/drawing/2014/main" val="3827968825"/>
                    </a:ext>
                  </a:extLst>
                </a:gridCol>
                <a:gridCol w="246888">
                  <a:extLst>
                    <a:ext uri="{9D8B030D-6E8A-4147-A177-3AD203B41FA5}">
                      <a16:colId xmlns:a16="http://schemas.microsoft.com/office/drawing/2014/main" val="665156293"/>
                    </a:ext>
                  </a:extLst>
                </a:gridCol>
                <a:gridCol w="246888">
                  <a:extLst>
                    <a:ext uri="{9D8B030D-6E8A-4147-A177-3AD203B41FA5}">
                      <a16:colId xmlns:a16="http://schemas.microsoft.com/office/drawing/2014/main" val="674881349"/>
                    </a:ext>
                  </a:extLst>
                </a:gridCol>
                <a:gridCol w="246888">
                  <a:extLst>
                    <a:ext uri="{9D8B030D-6E8A-4147-A177-3AD203B41FA5}">
                      <a16:colId xmlns:a16="http://schemas.microsoft.com/office/drawing/2014/main" val="2600259396"/>
                    </a:ext>
                  </a:extLst>
                </a:gridCol>
                <a:gridCol w="246888">
                  <a:extLst>
                    <a:ext uri="{9D8B030D-6E8A-4147-A177-3AD203B41FA5}">
                      <a16:colId xmlns:a16="http://schemas.microsoft.com/office/drawing/2014/main" val="1284003448"/>
                    </a:ext>
                  </a:extLst>
                </a:gridCol>
                <a:gridCol w="246888">
                  <a:extLst>
                    <a:ext uri="{9D8B030D-6E8A-4147-A177-3AD203B41FA5}">
                      <a16:colId xmlns:a16="http://schemas.microsoft.com/office/drawing/2014/main" val="3653965204"/>
                    </a:ext>
                  </a:extLst>
                </a:gridCol>
                <a:gridCol w="246888">
                  <a:extLst>
                    <a:ext uri="{9D8B030D-6E8A-4147-A177-3AD203B41FA5}">
                      <a16:colId xmlns:a16="http://schemas.microsoft.com/office/drawing/2014/main" val="2523613750"/>
                    </a:ext>
                  </a:extLst>
                </a:gridCol>
                <a:gridCol w="246888">
                  <a:extLst>
                    <a:ext uri="{9D8B030D-6E8A-4147-A177-3AD203B41FA5}">
                      <a16:colId xmlns:a16="http://schemas.microsoft.com/office/drawing/2014/main" val="115949893"/>
                    </a:ext>
                  </a:extLst>
                </a:gridCol>
                <a:gridCol w="246888">
                  <a:extLst>
                    <a:ext uri="{9D8B030D-6E8A-4147-A177-3AD203B41FA5}">
                      <a16:colId xmlns:a16="http://schemas.microsoft.com/office/drawing/2014/main" val="2933597149"/>
                    </a:ext>
                  </a:extLst>
                </a:gridCol>
                <a:gridCol w="246888">
                  <a:extLst>
                    <a:ext uri="{9D8B030D-6E8A-4147-A177-3AD203B41FA5}">
                      <a16:colId xmlns:a16="http://schemas.microsoft.com/office/drawing/2014/main" val="709371888"/>
                    </a:ext>
                  </a:extLst>
                </a:gridCol>
                <a:gridCol w="246888">
                  <a:extLst>
                    <a:ext uri="{9D8B030D-6E8A-4147-A177-3AD203B41FA5}">
                      <a16:colId xmlns:a16="http://schemas.microsoft.com/office/drawing/2014/main" val="1835277526"/>
                    </a:ext>
                  </a:extLst>
                </a:gridCol>
                <a:gridCol w="246888">
                  <a:extLst>
                    <a:ext uri="{9D8B030D-6E8A-4147-A177-3AD203B41FA5}">
                      <a16:colId xmlns:a16="http://schemas.microsoft.com/office/drawing/2014/main" val="494878484"/>
                    </a:ext>
                  </a:extLst>
                </a:gridCol>
                <a:gridCol w="246888">
                  <a:extLst>
                    <a:ext uri="{9D8B030D-6E8A-4147-A177-3AD203B41FA5}">
                      <a16:colId xmlns:a16="http://schemas.microsoft.com/office/drawing/2014/main" val="1058155988"/>
                    </a:ext>
                  </a:extLst>
                </a:gridCol>
                <a:gridCol w="246888">
                  <a:extLst>
                    <a:ext uri="{9D8B030D-6E8A-4147-A177-3AD203B41FA5}">
                      <a16:colId xmlns:a16="http://schemas.microsoft.com/office/drawing/2014/main" val="3200133906"/>
                    </a:ext>
                  </a:extLst>
                </a:gridCol>
                <a:gridCol w="246888">
                  <a:extLst>
                    <a:ext uri="{9D8B030D-6E8A-4147-A177-3AD203B41FA5}">
                      <a16:colId xmlns:a16="http://schemas.microsoft.com/office/drawing/2014/main" val="165155557"/>
                    </a:ext>
                  </a:extLst>
                </a:gridCol>
                <a:gridCol w="246888">
                  <a:extLst>
                    <a:ext uri="{9D8B030D-6E8A-4147-A177-3AD203B41FA5}">
                      <a16:colId xmlns:a16="http://schemas.microsoft.com/office/drawing/2014/main" val="3857690283"/>
                    </a:ext>
                  </a:extLst>
                </a:gridCol>
                <a:gridCol w="246888">
                  <a:extLst>
                    <a:ext uri="{9D8B030D-6E8A-4147-A177-3AD203B41FA5}">
                      <a16:colId xmlns:a16="http://schemas.microsoft.com/office/drawing/2014/main" val="2270254712"/>
                    </a:ext>
                  </a:extLst>
                </a:gridCol>
                <a:gridCol w="246888">
                  <a:extLst>
                    <a:ext uri="{9D8B030D-6E8A-4147-A177-3AD203B41FA5}">
                      <a16:colId xmlns:a16="http://schemas.microsoft.com/office/drawing/2014/main" val="2021713321"/>
                    </a:ext>
                  </a:extLst>
                </a:gridCol>
                <a:gridCol w="246888">
                  <a:extLst>
                    <a:ext uri="{9D8B030D-6E8A-4147-A177-3AD203B41FA5}">
                      <a16:colId xmlns:a16="http://schemas.microsoft.com/office/drawing/2014/main" val="2648614427"/>
                    </a:ext>
                  </a:extLst>
                </a:gridCol>
                <a:gridCol w="246888">
                  <a:extLst>
                    <a:ext uri="{9D8B030D-6E8A-4147-A177-3AD203B41FA5}">
                      <a16:colId xmlns:a16="http://schemas.microsoft.com/office/drawing/2014/main" val="551514717"/>
                    </a:ext>
                  </a:extLst>
                </a:gridCol>
                <a:gridCol w="246888">
                  <a:extLst>
                    <a:ext uri="{9D8B030D-6E8A-4147-A177-3AD203B41FA5}">
                      <a16:colId xmlns:a16="http://schemas.microsoft.com/office/drawing/2014/main" val="2540091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827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- 2018-05-02 18:33:56 </a:t>
                      </a:r>
                      <a:r>
                        <a:rPr kumimoji="0" lang="en-US" sz="1000" b="0" i="0" u="none" strike="noStrike" kern="1200" cap="none" spc="0" normalizeH="0" baseline="0" noProof="0">
                          <a:ln>
                            <a:noFill/>
                          </a:ln>
                          <a:solidFill>
                            <a:prstClr val="black"/>
                          </a:solidFill>
                          <a:effectLst/>
                          <a:uLnTx/>
                          <a:uFillTx/>
                          <a:latin typeface="+mn-lt"/>
                          <a:ea typeface="+mn-ea"/>
                          <a:cs typeface="+mn-cs"/>
                        </a:rPr>
                        <a:t> 
 Arigathanks sa Daktarin, alis agad ang singaw!
ASC Ref No. J029N020718D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5067952"/>
                  </a:ext>
                </a:extLst>
              </a:tr>
            </a:tbl>
          </a:graphicData>
        </a:graphic>
      </p:graphicFrame>
      <p:sp>
        <p:nvSpPr>
          <p:cNvPr id="4" name="Text Placeholder 3">
            <a:extLst>
              <a:ext uri="{FF2B5EF4-FFF2-40B4-BE49-F238E27FC236}">
                <a16:creationId xmlns:a16="http://schemas.microsoft.com/office/drawing/2014/main" id="{6964152C-7B54-412F-BCDA-6A7F5E686AFF}"/>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2602634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3915</Words>
  <Application>Microsoft Office PowerPoint</Application>
  <PresentationFormat>On-screen Show (4:3)</PresentationFormat>
  <Paragraphs>2037</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14</vt:lpstr>
      <vt:lpstr>Facebook Own Posts Table  | TGP The Generics Pharmacy - 2 of 14</vt:lpstr>
      <vt:lpstr>Facebook Own Posts Table  | TGP The Generics Pharmacy - 3 of 14</vt:lpstr>
      <vt:lpstr>Facebook Own Posts Table  | TGP The Generics Pharmacy - 4 of 14</vt:lpstr>
      <vt:lpstr>Facebook Own Posts Table  | TGP The Generics Pharmacy - 5 of 14</vt:lpstr>
      <vt:lpstr>Facebook Own Posts Table  | TGP The Generics Pharmacy - 6 of 14</vt:lpstr>
      <vt:lpstr>Facebook Own Posts Table  | TGP The Generics Pharmacy - 7 of 14</vt:lpstr>
      <vt:lpstr>Facebook Own Posts Table  | TGP The Generics Pharmacy - 8 of 14</vt:lpstr>
      <vt:lpstr>Facebook Own Posts Table  | TGP The Generics Pharmacy - 9 of 14</vt:lpstr>
      <vt:lpstr>Facebook Own Posts Table  | TGP The Generics Pharmacy - 10 of 14</vt:lpstr>
      <vt:lpstr>Facebook Own Posts Table  | TGP The Generics Pharmacy - 11 of 14</vt:lpstr>
      <vt:lpstr>Facebook Own Posts Table  | TGP The Generics Pharmacy - 12 of 14</vt:lpstr>
      <vt:lpstr>Facebook Own Posts Table  | TGP The Generics Pharmacy - 13 of 14</vt:lpstr>
      <vt:lpstr>Facebook Own Posts Table  | TGP The Generics Pharmacy - 14 of 14</vt:lpstr>
      <vt:lpstr>Facebook Hashtag Detection | TGP The Generics Pharmacy</vt:lpstr>
      <vt:lpstr>Facebook Own Posts Table | TGP The Generics Pharmacy - 1 of 23</vt:lpstr>
      <vt:lpstr>Facebook Own Posts Table | TGP The Generics Pharmacy - 2 of 23</vt:lpstr>
      <vt:lpstr>Facebook Own Posts Table | TGP The Generics Pharmacy - 3 of 23</vt:lpstr>
      <vt:lpstr>Facebook Own Posts Table | TGP The Generics Pharmacy - 4 of 23</vt:lpstr>
      <vt:lpstr>Facebook Own Posts Table | TGP The Generics Pharmacy - 5 of 23</vt:lpstr>
      <vt:lpstr>Facebook Own Posts Table | TGP The Generics Pharmacy - 6 of 23</vt:lpstr>
      <vt:lpstr>Facebook Own Posts Table | TGP The Generics Pharmacy - 7 of 23</vt:lpstr>
      <vt:lpstr>Facebook Own Posts Table | TGP The Generics Pharmacy - 8 of 23</vt:lpstr>
      <vt:lpstr>Facebook Own Posts Table | TGP The Generics Pharmacy - 9 of 23</vt:lpstr>
      <vt:lpstr>Facebook Own Posts Table | TGP The Generics Pharmacy - 10 of 23</vt:lpstr>
      <vt:lpstr>Facebook Own Posts Table | TGP The Generics Pharmacy - 11 of 23</vt:lpstr>
      <vt:lpstr>Facebook Own Posts Table | TGP The Generics Pharmacy - 12 of 23</vt:lpstr>
      <vt:lpstr>Facebook Own Posts Table | TGP The Generics Pharmacy - 13 of 23</vt:lpstr>
      <vt:lpstr>Facebook Own Posts Table | TGP The Generics Pharmacy - 14 of 23</vt:lpstr>
      <vt:lpstr>Facebook Own Posts Table | TGP The Generics Pharmacy - 15 of 23</vt:lpstr>
      <vt:lpstr>Facebook Own Posts Table | TGP The Generics Pharmacy - 16 of 23</vt:lpstr>
      <vt:lpstr>Facebook Own Posts Table | TGP The Generics Pharmacy - 17 of 23</vt:lpstr>
      <vt:lpstr>Facebook Own Posts Table | TGP The Generics Pharmacy - 18 of 23</vt:lpstr>
      <vt:lpstr>Facebook Own Posts Table | TGP The Generics Pharmacy - 19 of 23</vt:lpstr>
      <vt:lpstr>Facebook Own Posts Table | TGP The Generics Pharmacy - 20 of 23</vt:lpstr>
      <vt:lpstr>Facebook Own Posts Table | TGP The Generics Pharmacy - 21 of 23</vt:lpstr>
      <vt:lpstr>Facebook Own Posts Table | TGP The Generics Pharmacy - 22 of 23</vt:lpstr>
      <vt:lpstr>Facebook Own Posts Table | TGP The Generics Pharmacy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2018-07-03T06:38:09Z</dcterms:created>
  <dcterms:modified xsi:type="dcterms:W3CDTF">2018-07-03T06:40:31Z</dcterms:modified>
</cp:coreProperties>
</file>