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Sheet1!$A$2:$A$58</c:f>
            </c:multiLvlStrRef>
          </c:cat>
          <c:val>
            <c:numRef>
              <c:f>Sheet1!$B$2:$B$58</c:f>
            </c:numRef>
          </c:val>
          <c:smooth val="0"/>
          <c:extLst>
            <c:ext xmlns:c16="http://schemas.microsoft.com/office/drawing/2014/chart" uri="{C3380CC4-5D6E-409C-BE32-E72D297353CC}">
              <c16:uniqueId val="{00000000-D6CE-4AF9-A772-EFC1838FEA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07992"/>
        <c:axId val="279707008"/>
      </c:lineChart>
      <c:catAx>
        <c:axId val="27970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07008"/>
        <c:crosses val="autoZero"/>
        <c:auto val="1"/>
        <c:lblAlgn val="ctr"/>
        <c:lblOffset val="100"/>
        <c:noMultiLvlLbl val="0"/>
      </c:catAx>
      <c:valAx>
        <c:axId val="27970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0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DA66E-9464-485D-A055-5AD861D7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32E2F0-26C3-4445-98E9-2C59200116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4174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050A9-7725-4572-88D0-B63E778DE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ABD53-5BB6-4439-AA46-9BC4CEF9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125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All Pages</dc:title>
  <dc:creator>Administrator</dc:creator>
  <cp:lastModifiedBy>Administrator</cp:lastModifiedBy>
  <cp:revision>1</cp:revision>
  <dcterms:created xsi:type="dcterms:W3CDTF">2018-06-27T07:17:19Z</dcterms:created>
  <dcterms:modified xsi:type="dcterms:W3CDTF">2018-06-27T07:17:29Z</dcterms:modified>
</cp:coreProperties>
</file>