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162335</c:v>
                </c:pt>
                <c:pt idx="1">
                  <c:v>162328</c:v>
                </c:pt>
                <c:pt idx="2">
                  <c:v>162322</c:v>
                </c:pt>
                <c:pt idx="3">
                  <c:v>162315</c:v>
                </c:pt>
                <c:pt idx="4">
                  <c:v>162312</c:v>
                </c:pt>
                <c:pt idx="5">
                  <c:v>162297</c:v>
                </c:pt>
                <c:pt idx="6">
                  <c:v>162291</c:v>
                </c:pt>
                <c:pt idx="7">
                  <c:v>162281</c:v>
                </c:pt>
                <c:pt idx="8">
                  <c:v>162270</c:v>
                </c:pt>
                <c:pt idx="9">
                  <c:v>162256</c:v>
                </c:pt>
                <c:pt idx="10">
                  <c:v>162243</c:v>
                </c:pt>
                <c:pt idx="11">
                  <c:v>162230</c:v>
                </c:pt>
                <c:pt idx="12">
                  <c:v>162226</c:v>
                </c:pt>
                <c:pt idx="13">
                  <c:v>162203</c:v>
                </c:pt>
                <c:pt idx="14">
                  <c:v>162185</c:v>
                </c:pt>
                <c:pt idx="15">
                  <c:v>162175</c:v>
                </c:pt>
                <c:pt idx="16">
                  <c:v>162097</c:v>
                </c:pt>
                <c:pt idx="17">
                  <c:v>162094</c:v>
                </c:pt>
                <c:pt idx="18">
                  <c:v>162082</c:v>
                </c:pt>
                <c:pt idx="19">
                  <c:v>162076</c:v>
                </c:pt>
                <c:pt idx="20">
                  <c:v>162076</c:v>
                </c:pt>
                <c:pt idx="21">
                  <c:v>162059</c:v>
                </c:pt>
                <c:pt idx="22">
                  <c:v>162056</c:v>
                </c:pt>
                <c:pt idx="23">
                  <c:v>162058</c:v>
                </c:pt>
                <c:pt idx="24">
                  <c:v>162054</c:v>
                </c:pt>
                <c:pt idx="25">
                  <c:v>162047</c:v>
                </c:pt>
                <c:pt idx="26">
                  <c:v>162036</c:v>
                </c:pt>
                <c:pt idx="27">
                  <c:v>162037</c:v>
                </c:pt>
                <c:pt idx="28">
                  <c:v>162026</c:v>
                </c:pt>
                <c:pt idx="29">
                  <c:v>162015</c:v>
                </c:pt>
                <c:pt idx="30">
                  <c:v>162007</c:v>
                </c:pt>
                <c:pt idx="31">
                  <c:v>162004</c:v>
                </c:pt>
                <c:pt idx="32">
                  <c:v>161997</c:v>
                </c:pt>
                <c:pt idx="33">
                  <c:v>161990</c:v>
                </c:pt>
                <c:pt idx="34">
                  <c:v>161985</c:v>
                </c:pt>
                <c:pt idx="35">
                  <c:v>161986</c:v>
                </c:pt>
                <c:pt idx="36">
                  <c:v>161970</c:v>
                </c:pt>
                <c:pt idx="37">
                  <c:v>161965</c:v>
                </c:pt>
                <c:pt idx="38">
                  <c:v>161954</c:v>
                </c:pt>
                <c:pt idx="39">
                  <c:v>161951</c:v>
                </c:pt>
                <c:pt idx="40">
                  <c:v>161948</c:v>
                </c:pt>
                <c:pt idx="41">
                  <c:v>161938</c:v>
                </c:pt>
                <c:pt idx="42">
                  <c:v>161933</c:v>
                </c:pt>
                <c:pt idx="43">
                  <c:v>161929</c:v>
                </c:pt>
                <c:pt idx="44">
                  <c:v>161923</c:v>
                </c:pt>
                <c:pt idx="45">
                  <c:v>161920</c:v>
                </c:pt>
                <c:pt idx="46">
                  <c:v>161911</c:v>
                </c:pt>
                <c:pt idx="47">
                  <c:v>161909</c:v>
                </c:pt>
                <c:pt idx="48">
                  <c:v>161907</c:v>
                </c:pt>
                <c:pt idx="49">
                  <c:v>161900</c:v>
                </c:pt>
                <c:pt idx="50">
                  <c:v>161898</c:v>
                </c:pt>
                <c:pt idx="51">
                  <c:v>161889</c:v>
                </c:pt>
                <c:pt idx="52">
                  <c:v>161879</c:v>
                </c:pt>
                <c:pt idx="53">
                  <c:v>161873</c:v>
                </c:pt>
                <c:pt idx="54">
                  <c:v>161872</c:v>
                </c:pt>
                <c:pt idx="55">
                  <c:v>161864</c:v>
                </c:pt>
                <c:pt idx="56">
                  <c:v>161855</c:v>
                </c:pt>
                <c:pt idx="57">
                  <c:v>161840</c:v>
                </c:pt>
                <c:pt idx="58">
                  <c:v>161834</c:v>
                </c:pt>
                <c:pt idx="59">
                  <c:v>161826</c:v>
                </c:pt>
                <c:pt idx="60">
                  <c:v>161818</c:v>
                </c:pt>
              </c:numCache>
            </c:numRef>
          </c:val>
          <c:smooth val="0"/>
          <c:extLst>
            <c:ext xmlns:c16="http://schemas.microsoft.com/office/drawing/2014/chart" uri="{C3380CC4-5D6E-409C-BE32-E72D297353CC}">
              <c16:uniqueId val="{00000000-20FD-4002-A1B8-2FF22436CD2F}"/>
            </c:ext>
          </c:extLst>
        </c:ser>
        <c:dLbls>
          <c:showLegendKey val="0"/>
          <c:showVal val="0"/>
          <c:showCatName val="0"/>
          <c:showSerName val="0"/>
          <c:showPercent val="0"/>
          <c:showBubbleSize val="0"/>
        </c:dLbls>
        <c:smooth val="0"/>
        <c:axId val="280445184"/>
        <c:axId val="280446496"/>
      </c:lineChart>
      <c:dateAx>
        <c:axId val="28044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46496"/>
        <c:crosses val="autoZero"/>
        <c:auto val="1"/>
        <c:lblOffset val="100"/>
        <c:baseTimeUnit val="days"/>
      </c:dateAx>
      <c:valAx>
        <c:axId val="28044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4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White Flower Philippines</c:v>
                </c:pt>
              </c:strCache>
            </c:strRef>
          </c:cat>
          <c:val>
            <c:numRef>
              <c:f>Sheet1!$B$2</c:f>
              <c:numCache>
                <c:formatCode>General</c:formatCode>
                <c:ptCount val="1"/>
                <c:pt idx="0">
                  <c:v>219</c:v>
                </c:pt>
              </c:numCache>
            </c:numRef>
          </c:val>
          <c:extLst>
            <c:ext xmlns:c16="http://schemas.microsoft.com/office/drawing/2014/chart" uri="{C3380CC4-5D6E-409C-BE32-E72D297353CC}">
              <c16:uniqueId val="{00000000-257E-4B52-A0C0-A2EB465B71B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White Flower Philippines</c:v>
                </c:pt>
              </c:strCache>
            </c:strRef>
          </c:cat>
          <c:val>
            <c:numRef>
              <c:f>Sheet1!$C$2</c:f>
              <c:numCache>
                <c:formatCode>General</c:formatCode>
                <c:ptCount val="1"/>
                <c:pt idx="0">
                  <c:v>0</c:v>
                </c:pt>
              </c:numCache>
            </c:numRef>
          </c:val>
          <c:extLst>
            <c:ext xmlns:c16="http://schemas.microsoft.com/office/drawing/2014/chart" uri="{C3380CC4-5D6E-409C-BE32-E72D297353CC}">
              <c16:uniqueId val="{00000001-257E-4B52-A0C0-A2EB465B71BF}"/>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White Flower Philippines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257E-4B52-A0C0-A2EB465B71BF}"/>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White Flower Philippines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257E-4B52-A0C0-A2EB465B71B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White Flower Philippines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257E-4B52-A0C0-A2EB465B71B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White Flower Philippines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257E-4B52-A0C0-A2EB465B71BF}"/>
            </c:ext>
          </c:extLst>
        </c:ser>
        <c:dLbls>
          <c:showLegendKey val="0"/>
          <c:showVal val="0"/>
          <c:showCatName val="0"/>
          <c:showSerName val="0"/>
          <c:showPercent val="0"/>
          <c:showBubbleSize val="0"/>
        </c:dLbls>
        <c:gapWidth val="150"/>
        <c:overlap val="100"/>
        <c:axId val="284103280"/>
        <c:axId val="284104264"/>
      </c:barChart>
      <c:catAx>
        <c:axId val="28410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04264"/>
        <c:crosses val="autoZero"/>
        <c:auto val="1"/>
        <c:lblAlgn val="ctr"/>
        <c:lblOffset val="100"/>
        <c:noMultiLvlLbl val="0"/>
      </c:catAx>
      <c:valAx>
        <c:axId val="284104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0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3137</c:v>
                </c:pt>
                <c:pt idx="1">
                  <c:v>1480</c:v>
                </c:pt>
                <c:pt idx="2">
                  <c:v>1465</c:v>
                </c:pt>
                <c:pt idx="3">
                  <c:v>1934</c:v>
                </c:pt>
                <c:pt idx="4">
                  <c:v>1390</c:v>
                </c:pt>
                <c:pt idx="5">
                  <c:v>1254</c:v>
                </c:pt>
                <c:pt idx="6">
                  <c:v>1419</c:v>
                </c:pt>
                <c:pt idx="7">
                  <c:v>1376</c:v>
                </c:pt>
                <c:pt idx="8">
                  <c:v>1928</c:v>
                </c:pt>
                <c:pt idx="9">
                  <c:v>1263</c:v>
                </c:pt>
                <c:pt idx="10">
                  <c:v>1367</c:v>
                </c:pt>
                <c:pt idx="11">
                  <c:v>1049</c:v>
                </c:pt>
                <c:pt idx="12">
                  <c:v>1040</c:v>
                </c:pt>
                <c:pt idx="13">
                  <c:v>946</c:v>
                </c:pt>
                <c:pt idx="14">
                  <c:v>909</c:v>
                </c:pt>
                <c:pt idx="15">
                  <c:v>1139</c:v>
                </c:pt>
                <c:pt idx="16">
                  <c:v>627</c:v>
                </c:pt>
                <c:pt idx="17">
                  <c:v>637</c:v>
                </c:pt>
                <c:pt idx="18">
                  <c:v>1013</c:v>
                </c:pt>
                <c:pt idx="19">
                  <c:v>1007</c:v>
                </c:pt>
                <c:pt idx="20">
                  <c:v>983</c:v>
                </c:pt>
                <c:pt idx="21">
                  <c:v>1222</c:v>
                </c:pt>
                <c:pt idx="22">
                  <c:v>1022</c:v>
                </c:pt>
                <c:pt idx="23">
                  <c:v>973</c:v>
                </c:pt>
                <c:pt idx="24">
                  <c:v>1166</c:v>
                </c:pt>
                <c:pt idx="25">
                  <c:v>923</c:v>
                </c:pt>
                <c:pt idx="26">
                  <c:v>943</c:v>
                </c:pt>
                <c:pt idx="27">
                  <c:v>781</c:v>
                </c:pt>
                <c:pt idx="28">
                  <c:v>640</c:v>
                </c:pt>
                <c:pt idx="29">
                  <c:v>1089</c:v>
                </c:pt>
                <c:pt idx="30">
                  <c:v>1055</c:v>
                </c:pt>
                <c:pt idx="31">
                  <c:v>1304</c:v>
                </c:pt>
                <c:pt idx="32">
                  <c:v>838</c:v>
                </c:pt>
                <c:pt idx="33">
                  <c:v>813</c:v>
                </c:pt>
                <c:pt idx="34">
                  <c:v>593</c:v>
                </c:pt>
                <c:pt idx="35">
                  <c:v>1041</c:v>
                </c:pt>
                <c:pt idx="36">
                  <c:v>834</c:v>
                </c:pt>
                <c:pt idx="37">
                  <c:v>805</c:v>
                </c:pt>
                <c:pt idx="38">
                  <c:v>614</c:v>
                </c:pt>
                <c:pt idx="39">
                  <c:v>877</c:v>
                </c:pt>
                <c:pt idx="40">
                  <c:v>923</c:v>
                </c:pt>
                <c:pt idx="41">
                  <c:v>550</c:v>
                </c:pt>
                <c:pt idx="42">
                  <c:v>572</c:v>
                </c:pt>
                <c:pt idx="43">
                  <c:v>495</c:v>
                </c:pt>
                <c:pt idx="44">
                  <c:v>556</c:v>
                </c:pt>
                <c:pt idx="45">
                  <c:v>417</c:v>
                </c:pt>
                <c:pt idx="46">
                  <c:v>332</c:v>
                </c:pt>
                <c:pt idx="47">
                  <c:v>335</c:v>
                </c:pt>
                <c:pt idx="48">
                  <c:v>574</c:v>
                </c:pt>
                <c:pt idx="49">
                  <c:v>592</c:v>
                </c:pt>
                <c:pt idx="50">
                  <c:v>729</c:v>
                </c:pt>
                <c:pt idx="51">
                  <c:v>482</c:v>
                </c:pt>
                <c:pt idx="52">
                  <c:v>544</c:v>
                </c:pt>
                <c:pt idx="53">
                  <c:v>372</c:v>
                </c:pt>
                <c:pt idx="54">
                  <c:v>453</c:v>
                </c:pt>
                <c:pt idx="55">
                  <c:v>360</c:v>
                </c:pt>
                <c:pt idx="56">
                  <c:v>591</c:v>
                </c:pt>
                <c:pt idx="57">
                  <c:v>620</c:v>
                </c:pt>
                <c:pt idx="58">
                  <c:v>463</c:v>
                </c:pt>
                <c:pt idx="59">
                  <c:v>2437</c:v>
                </c:pt>
                <c:pt idx="60">
                  <c:v>859</c:v>
                </c:pt>
              </c:numCache>
            </c:numRef>
          </c:val>
          <c:smooth val="0"/>
          <c:extLst>
            <c:ext xmlns:c16="http://schemas.microsoft.com/office/drawing/2014/chart" uri="{C3380CC4-5D6E-409C-BE32-E72D297353CC}">
              <c16:uniqueId val="{00000000-E942-4D4C-BCE9-B40AC2E2AA3C}"/>
            </c:ext>
          </c:extLst>
        </c:ser>
        <c:dLbls>
          <c:showLegendKey val="0"/>
          <c:showVal val="0"/>
          <c:showCatName val="0"/>
          <c:showSerName val="0"/>
          <c:showPercent val="0"/>
          <c:showBubbleSize val="0"/>
        </c:dLbls>
        <c:smooth val="0"/>
        <c:axId val="284112952"/>
        <c:axId val="284113608"/>
      </c:lineChart>
      <c:dateAx>
        <c:axId val="28411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13608"/>
        <c:crosses val="autoZero"/>
        <c:auto val="1"/>
        <c:lblOffset val="100"/>
        <c:baseTimeUnit val="days"/>
      </c:dateAx>
      <c:valAx>
        <c:axId val="28411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1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1691</c:v>
                </c:pt>
                <c:pt idx="1">
                  <c:v>943</c:v>
                </c:pt>
                <c:pt idx="2">
                  <c:v>934</c:v>
                </c:pt>
                <c:pt idx="3">
                  <c:v>1284</c:v>
                </c:pt>
                <c:pt idx="4">
                  <c:v>895</c:v>
                </c:pt>
                <c:pt idx="5">
                  <c:v>801</c:v>
                </c:pt>
                <c:pt idx="6">
                  <c:v>923</c:v>
                </c:pt>
                <c:pt idx="7">
                  <c:v>900</c:v>
                </c:pt>
                <c:pt idx="8">
                  <c:v>1390</c:v>
                </c:pt>
                <c:pt idx="9">
                  <c:v>918</c:v>
                </c:pt>
                <c:pt idx="10">
                  <c:v>896</c:v>
                </c:pt>
                <c:pt idx="11">
                  <c:v>605</c:v>
                </c:pt>
                <c:pt idx="12">
                  <c:v>631</c:v>
                </c:pt>
                <c:pt idx="13">
                  <c:v>640</c:v>
                </c:pt>
                <c:pt idx="14">
                  <c:v>646</c:v>
                </c:pt>
                <c:pt idx="15">
                  <c:v>595</c:v>
                </c:pt>
                <c:pt idx="16">
                  <c:v>348</c:v>
                </c:pt>
                <c:pt idx="17">
                  <c:v>372</c:v>
                </c:pt>
                <c:pt idx="18">
                  <c:v>657</c:v>
                </c:pt>
                <c:pt idx="19">
                  <c:v>518</c:v>
                </c:pt>
                <c:pt idx="20">
                  <c:v>507</c:v>
                </c:pt>
                <c:pt idx="21">
                  <c:v>674</c:v>
                </c:pt>
                <c:pt idx="22">
                  <c:v>621</c:v>
                </c:pt>
                <c:pt idx="23">
                  <c:v>538</c:v>
                </c:pt>
                <c:pt idx="24">
                  <c:v>689</c:v>
                </c:pt>
                <c:pt idx="25">
                  <c:v>502</c:v>
                </c:pt>
                <c:pt idx="26">
                  <c:v>406</c:v>
                </c:pt>
                <c:pt idx="27">
                  <c:v>488</c:v>
                </c:pt>
                <c:pt idx="28">
                  <c:v>372</c:v>
                </c:pt>
                <c:pt idx="29">
                  <c:v>679</c:v>
                </c:pt>
                <c:pt idx="30">
                  <c:v>672</c:v>
                </c:pt>
                <c:pt idx="31">
                  <c:v>791</c:v>
                </c:pt>
                <c:pt idx="32">
                  <c:v>534</c:v>
                </c:pt>
                <c:pt idx="33">
                  <c:v>371</c:v>
                </c:pt>
                <c:pt idx="34">
                  <c:v>323</c:v>
                </c:pt>
                <c:pt idx="35">
                  <c:v>781</c:v>
                </c:pt>
                <c:pt idx="36">
                  <c:v>398</c:v>
                </c:pt>
                <c:pt idx="37">
                  <c:v>520</c:v>
                </c:pt>
                <c:pt idx="38">
                  <c:v>434</c:v>
                </c:pt>
                <c:pt idx="39">
                  <c:v>565</c:v>
                </c:pt>
                <c:pt idx="40">
                  <c:v>546</c:v>
                </c:pt>
                <c:pt idx="41">
                  <c:v>347</c:v>
                </c:pt>
                <c:pt idx="42">
                  <c:v>261</c:v>
                </c:pt>
                <c:pt idx="43">
                  <c:v>258</c:v>
                </c:pt>
                <c:pt idx="44">
                  <c:v>299</c:v>
                </c:pt>
                <c:pt idx="45">
                  <c:v>204</c:v>
                </c:pt>
                <c:pt idx="46">
                  <c:v>206</c:v>
                </c:pt>
                <c:pt idx="47">
                  <c:v>209</c:v>
                </c:pt>
                <c:pt idx="48">
                  <c:v>322</c:v>
                </c:pt>
                <c:pt idx="49">
                  <c:v>384</c:v>
                </c:pt>
                <c:pt idx="50">
                  <c:v>348</c:v>
                </c:pt>
                <c:pt idx="51">
                  <c:v>270</c:v>
                </c:pt>
                <c:pt idx="52">
                  <c:v>316</c:v>
                </c:pt>
                <c:pt idx="53">
                  <c:v>220</c:v>
                </c:pt>
                <c:pt idx="54">
                  <c:v>229</c:v>
                </c:pt>
                <c:pt idx="55">
                  <c:v>235</c:v>
                </c:pt>
                <c:pt idx="56">
                  <c:v>400</c:v>
                </c:pt>
                <c:pt idx="57">
                  <c:v>372</c:v>
                </c:pt>
                <c:pt idx="58">
                  <c:v>293</c:v>
                </c:pt>
                <c:pt idx="59">
                  <c:v>1251</c:v>
                </c:pt>
                <c:pt idx="60">
                  <c:v>537</c:v>
                </c:pt>
              </c:numCache>
            </c:numRef>
          </c:val>
          <c:smooth val="0"/>
          <c:extLst>
            <c:ext xmlns:c16="http://schemas.microsoft.com/office/drawing/2014/chart" uri="{C3380CC4-5D6E-409C-BE32-E72D297353CC}">
              <c16:uniqueId val="{00000000-6D2E-4EE8-9B36-E4320CA74F15}"/>
            </c:ext>
          </c:extLst>
        </c:ser>
        <c:dLbls>
          <c:showLegendKey val="0"/>
          <c:showVal val="0"/>
          <c:showCatName val="0"/>
          <c:showSerName val="0"/>
          <c:showPercent val="0"/>
          <c:showBubbleSize val="0"/>
        </c:dLbls>
        <c:smooth val="0"/>
        <c:axId val="284109344"/>
        <c:axId val="284110656"/>
      </c:lineChart>
      <c:dateAx>
        <c:axId val="28410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10656"/>
        <c:crosses val="autoZero"/>
        <c:auto val="1"/>
        <c:lblOffset val="100"/>
        <c:baseTimeUnit val="days"/>
      </c:dateAx>
      <c:valAx>
        <c:axId val="28411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10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White Flower Philippines</c:v>
                </c:pt>
              </c:strCache>
            </c:strRef>
          </c:cat>
          <c:val>
            <c:numRef>
              <c:f>Sheet1!$B$2</c:f>
              <c:numCache>
                <c:formatCode>General</c:formatCode>
                <c:ptCount val="1"/>
                <c:pt idx="0">
                  <c:v>2147</c:v>
                </c:pt>
              </c:numCache>
            </c:numRef>
          </c:val>
          <c:extLst>
            <c:ext xmlns:c16="http://schemas.microsoft.com/office/drawing/2014/chart" uri="{C3380CC4-5D6E-409C-BE32-E72D297353CC}">
              <c16:uniqueId val="{00000000-78B3-4549-9A71-0F131FB3D9E9}"/>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White Flower Philippines</c:v>
                </c:pt>
              </c:strCache>
            </c:strRef>
          </c:cat>
          <c:val>
            <c:numRef>
              <c:f>Sheet1!$C$2</c:f>
              <c:numCache>
                <c:formatCode>General</c:formatCode>
                <c:ptCount val="1"/>
                <c:pt idx="0">
                  <c:v>2424</c:v>
                </c:pt>
              </c:numCache>
            </c:numRef>
          </c:val>
          <c:extLst>
            <c:ext xmlns:c16="http://schemas.microsoft.com/office/drawing/2014/chart" uri="{C3380CC4-5D6E-409C-BE32-E72D297353CC}">
              <c16:uniqueId val="{00000001-78B3-4549-9A71-0F131FB3D9E9}"/>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White Flower Philippines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78B3-4549-9A71-0F131FB3D9E9}"/>
            </c:ext>
          </c:extLst>
        </c:ser>
        <c:dLbls>
          <c:showLegendKey val="0"/>
          <c:showVal val="0"/>
          <c:showCatName val="0"/>
          <c:showSerName val="0"/>
          <c:showPercent val="0"/>
          <c:showBubbleSize val="0"/>
        </c:dLbls>
        <c:gapWidth val="219"/>
        <c:overlap val="-27"/>
        <c:axId val="344461848"/>
        <c:axId val="344455288"/>
      </c:barChart>
      <c:catAx>
        <c:axId val="34446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55288"/>
        <c:crosses val="autoZero"/>
        <c:auto val="1"/>
        <c:lblAlgn val="ctr"/>
        <c:lblOffset val="100"/>
        <c:noMultiLvlLbl val="0"/>
      </c:catAx>
      <c:valAx>
        <c:axId val="34445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6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3055</c:v>
                </c:pt>
                <c:pt idx="1">
                  <c:v>31590</c:v>
                </c:pt>
                <c:pt idx="2">
                  <c:v>47086</c:v>
                </c:pt>
                <c:pt idx="3">
                  <c:v>24077</c:v>
                </c:pt>
                <c:pt idx="4">
                  <c:v>8157</c:v>
                </c:pt>
                <c:pt idx="5">
                  <c:v>3327</c:v>
                </c:pt>
                <c:pt idx="6">
                  <c:v>1694</c:v>
                </c:pt>
              </c:numCache>
            </c:numRef>
          </c:val>
          <c:extLst>
            <c:ext xmlns:c16="http://schemas.microsoft.com/office/drawing/2014/chart" uri="{C3380CC4-5D6E-409C-BE32-E72D297353CC}">
              <c16:uniqueId val="{00000000-3818-4EFF-87B3-24281951809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1078</c:v>
                </c:pt>
                <c:pt idx="1">
                  <c:v>13366</c:v>
                </c:pt>
                <c:pt idx="2">
                  <c:v>15969</c:v>
                </c:pt>
                <c:pt idx="3">
                  <c:v>7672</c:v>
                </c:pt>
                <c:pt idx="4">
                  <c:v>2648</c:v>
                </c:pt>
                <c:pt idx="5">
                  <c:v>1063</c:v>
                </c:pt>
                <c:pt idx="6">
                  <c:v>833</c:v>
                </c:pt>
              </c:numCache>
            </c:numRef>
          </c:val>
          <c:extLst>
            <c:ext xmlns:c16="http://schemas.microsoft.com/office/drawing/2014/chart" uri="{C3380CC4-5D6E-409C-BE32-E72D297353CC}">
              <c16:uniqueId val="{00000001-3818-4EFF-87B3-24281951809F}"/>
            </c:ext>
          </c:extLst>
        </c:ser>
        <c:dLbls>
          <c:showLegendKey val="0"/>
          <c:showVal val="0"/>
          <c:showCatName val="0"/>
          <c:showSerName val="0"/>
          <c:showPercent val="0"/>
          <c:showBubbleSize val="0"/>
        </c:dLbls>
        <c:gapWidth val="219"/>
        <c:overlap val="-27"/>
        <c:axId val="344457584"/>
        <c:axId val="344457912"/>
      </c:barChart>
      <c:catAx>
        <c:axId val="34445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57912"/>
        <c:crosses val="autoZero"/>
        <c:auto val="1"/>
        <c:lblAlgn val="ctr"/>
        <c:lblOffset val="100"/>
        <c:noMultiLvlLbl val="0"/>
      </c:catAx>
      <c:valAx>
        <c:axId val="34445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5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162351</c:v>
                </c:pt>
                <c:pt idx="1">
                  <c:v>162348</c:v>
                </c:pt>
                <c:pt idx="2">
                  <c:v>162339</c:v>
                </c:pt>
                <c:pt idx="3">
                  <c:v>162335</c:v>
                </c:pt>
                <c:pt idx="4">
                  <c:v>162330</c:v>
                </c:pt>
                <c:pt idx="5">
                  <c:v>162319</c:v>
                </c:pt>
                <c:pt idx="6">
                  <c:v>162307</c:v>
                </c:pt>
                <c:pt idx="7">
                  <c:v>162299</c:v>
                </c:pt>
                <c:pt idx="8">
                  <c:v>162286</c:v>
                </c:pt>
                <c:pt idx="9">
                  <c:v>162276</c:v>
                </c:pt>
                <c:pt idx="10">
                  <c:v>162263</c:v>
                </c:pt>
                <c:pt idx="11">
                  <c:v>162251</c:v>
                </c:pt>
                <c:pt idx="12">
                  <c:v>162239</c:v>
                </c:pt>
                <c:pt idx="13">
                  <c:v>162222</c:v>
                </c:pt>
                <c:pt idx="14">
                  <c:v>162200</c:v>
                </c:pt>
                <c:pt idx="15">
                  <c:v>162185</c:v>
                </c:pt>
                <c:pt idx="16">
                  <c:v>162118</c:v>
                </c:pt>
                <c:pt idx="17">
                  <c:v>162110</c:v>
                </c:pt>
                <c:pt idx="18">
                  <c:v>162099</c:v>
                </c:pt>
                <c:pt idx="19">
                  <c:v>162092</c:v>
                </c:pt>
                <c:pt idx="20">
                  <c:v>162091</c:v>
                </c:pt>
                <c:pt idx="21">
                  <c:v>162077</c:v>
                </c:pt>
                <c:pt idx="22">
                  <c:v>162077</c:v>
                </c:pt>
                <c:pt idx="23">
                  <c:v>162077</c:v>
                </c:pt>
                <c:pt idx="24">
                  <c:v>162067</c:v>
                </c:pt>
                <c:pt idx="25">
                  <c:v>162063</c:v>
                </c:pt>
                <c:pt idx="26">
                  <c:v>162057</c:v>
                </c:pt>
                <c:pt idx="27">
                  <c:v>162053</c:v>
                </c:pt>
                <c:pt idx="28">
                  <c:v>162045</c:v>
                </c:pt>
                <c:pt idx="29">
                  <c:v>162032</c:v>
                </c:pt>
                <c:pt idx="30">
                  <c:v>162026</c:v>
                </c:pt>
                <c:pt idx="31">
                  <c:v>162021</c:v>
                </c:pt>
                <c:pt idx="32">
                  <c:v>162013</c:v>
                </c:pt>
                <c:pt idx="33">
                  <c:v>162008</c:v>
                </c:pt>
                <c:pt idx="34">
                  <c:v>162003</c:v>
                </c:pt>
                <c:pt idx="35">
                  <c:v>161998</c:v>
                </c:pt>
                <c:pt idx="36">
                  <c:v>161987</c:v>
                </c:pt>
                <c:pt idx="37">
                  <c:v>161984</c:v>
                </c:pt>
                <c:pt idx="38">
                  <c:v>161974</c:v>
                </c:pt>
                <c:pt idx="39">
                  <c:v>161969</c:v>
                </c:pt>
                <c:pt idx="40">
                  <c:v>161965</c:v>
                </c:pt>
                <c:pt idx="41">
                  <c:v>161955</c:v>
                </c:pt>
                <c:pt idx="42">
                  <c:v>161954</c:v>
                </c:pt>
                <c:pt idx="43">
                  <c:v>161944</c:v>
                </c:pt>
                <c:pt idx="44">
                  <c:v>161944</c:v>
                </c:pt>
                <c:pt idx="45">
                  <c:v>161935</c:v>
                </c:pt>
                <c:pt idx="46">
                  <c:v>161928</c:v>
                </c:pt>
                <c:pt idx="47">
                  <c:v>161928</c:v>
                </c:pt>
                <c:pt idx="48">
                  <c:v>161925</c:v>
                </c:pt>
                <c:pt idx="49">
                  <c:v>161918</c:v>
                </c:pt>
                <c:pt idx="50">
                  <c:v>161915</c:v>
                </c:pt>
                <c:pt idx="51">
                  <c:v>161901</c:v>
                </c:pt>
                <c:pt idx="52">
                  <c:v>161896</c:v>
                </c:pt>
                <c:pt idx="53">
                  <c:v>161892</c:v>
                </c:pt>
                <c:pt idx="54">
                  <c:v>161889</c:v>
                </c:pt>
                <c:pt idx="55">
                  <c:v>161883</c:v>
                </c:pt>
                <c:pt idx="56">
                  <c:v>161874</c:v>
                </c:pt>
                <c:pt idx="57">
                  <c:v>161857</c:v>
                </c:pt>
                <c:pt idx="58">
                  <c:v>161854</c:v>
                </c:pt>
                <c:pt idx="59">
                  <c:v>161845</c:v>
                </c:pt>
                <c:pt idx="60">
                  <c:v>161834</c:v>
                </c:pt>
              </c:numCache>
            </c:numRef>
          </c:val>
          <c:smooth val="0"/>
          <c:extLst>
            <c:ext xmlns:c16="http://schemas.microsoft.com/office/drawing/2014/chart" uri="{C3380CC4-5D6E-409C-BE32-E72D297353CC}">
              <c16:uniqueId val="{00000000-7D3F-48E1-A765-0DD4E365EC09}"/>
            </c:ext>
          </c:extLst>
        </c:ser>
        <c:ser>
          <c:idx val="1"/>
          <c:order val="1"/>
          <c:tx>
            <c:strRef>
              <c:f>Sheet1!$C$1</c:f>
              <c:strCache>
                <c:ptCount val="1"/>
                <c:pt idx="0">
                  <c:v>Katinko</c:v>
                </c:pt>
              </c:strCache>
            </c:strRef>
          </c:tx>
          <c:spPr>
            <a:ln w="28575" cap="rnd">
              <a:solidFill>
                <a:schemeClr val="accent2"/>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Sheet1!$C$2:$C$62</c:f>
              <c:numCache>
                <c:formatCode>General</c:formatCode>
                <c:ptCount val="61"/>
                <c:pt idx="0">
                  <c:v>175973</c:v>
                </c:pt>
                <c:pt idx="1">
                  <c:v>175956</c:v>
                </c:pt>
                <c:pt idx="2">
                  <c:v>175939</c:v>
                </c:pt>
                <c:pt idx="3">
                  <c:v>175924</c:v>
                </c:pt>
                <c:pt idx="4">
                  <c:v>175914</c:v>
                </c:pt>
                <c:pt idx="5">
                  <c:v>175919</c:v>
                </c:pt>
                <c:pt idx="6">
                  <c:v>175906</c:v>
                </c:pt>
                <c:pt idx="7">
                  <c:v>175891</c:v>
                </c:pt>
                <c:pt idx="8">
                  <c:v>175915</c:v>
                </c:pt>
                <c:pt idx="9">
                  <c:v>175903</c:v>
                </c:pt>
                <c:pt idx="10">
                  <c:v>175890</c:v>
                </c:pt>
                <c:pt idx="11">
                  <c:v>175881</c:v>
                </c:pt>
                <c:pt idx="12">
                  <c:v>175863</c:v>
                </c:pt>
                <c:pt idx="13">
                  <c:v>175843</c:v>
                </c:pt>
                <c:pt idx="14">
                  <c:v>175825</c:v>
                </c:pt>
                <c:pt idx="15">
                  <c:v>175790</c:v>
                </c:pt>
                <c:pt idx="16">
                  <c:v>175716</c:v>
                </c:pt>
                <c:pt idx="17">
                  <c:v>175696</c:v>
                </c:pt>
                <c:pt idx="18">
                  <c:v>175687</c:v>
                </c:pt>
                <c:pt idx="19">
                  <c:v>175683</c:v>
                </c:pt>
                <c:pt idx="20">
                  <c:v>175681</c:v>
                </c:pt>
                <c:pt idx="21">
                  <c:v>175670</c:v>
                </c:pt>
                <c:pt idx="22">
                  <c:v>175667</c:v>
                </c:pt>
                <c:pt idx="23">
                  <c:v>175658</c:v>
                </c:pt>
                <c:pt idx="24">
                  <c:v>175652</c:v>
                </c:pt>
                <c:pt idx="25">
                  <c:v>175651</c:v>
                </c:pt>
                <c:pt idx="26">
                  <c:v>175638</c:v>
                </c:pt>
                <c:pt idx="27">
                  <c:v>175641</c:v>
                </c:pt>
                <c:pt idx="28">
                  <c:v>175627</c:v>
                </c:pt>
                <c:pt idx="29">
                  <c:v>175618</c:v>
                </c:pt>
                <c:pt idx="30">
                  <c:v>175609</c:v>
                </c:pt>
                <c:pt idx="31">
                  <c:v>175598</c:v>
                </c:pt>
                <c:pt idx="32">
                  <c:v>175592</c:v>
                </c:pt>
                <c:pt idx="33">
                  <c:v>175588</c:v>
                </c:pt>
                <c:pt idx="34">
                  <c:v>175578</c:v>
                </c:pt>
                <c:pt idx="35">
                  <c:v>175565</c:v>
                </c:pt>
                <c:pt idx="36">
                  <c:v>175556</c:v>
                </c:pt>
                <c:pt idx="37">
                  <c:v>175551</c:v>
                </c:pt>
                <c:pt idx="38">
                  <c:v>175541</c:v>
                </c:pt>
                <c:pt idx="39">
                  <c:v>175537</c:v>
                </c:pt>
                <c:pt idx="40">
                  <c:v>175529</c:v>
                </c:pt>
                <c:pt idx="41">
                  <c:v>175518</c:v>
                </c:pt>
                <c:pt idx="42">
                  <c:v>175514</c:v>
                </c:pt>
                <c:pt idx="43">
                  <c:v>175508</c:v>
                </c:pt>
                <c:pt idx="44">
                  <c:v>175508</c:v>
                </c:pt>
                <c:pt idx="45">
                  <c:v>175504</c:v>
                </c:pt>
                <c:pt idx="46">
                  <c:v>175498</c:v>
                </c:pt>
                <c:pt idx="47">
                  <c:v>175495</c:v>
                </c:pt>
                <c:pt idx="48">
                  <c:v>175489</c:v>
                </c:pt>
                <c:pt idx="49">
                  <c:v>175484</c:v>
                </c:pt>
                <c:pt idx="50">
                  <c:v>175483</c:v>
                </c:pt>
                <c:pt idx="51">
                  <c:v>175476</c:v>
                </c:pt>
                <c:pt idx="52">
                  <c:v>175464</c:v>
                </c:pt>
                <c:pt idx="53">
                  <c:v>175452</c:v>
                </c:pt>
                <c:pt idx="54">
                  <c:v>175441</c:v>
                </c:pt>
                <c:pt idx="55">
                  <c:v>175439</c:v>
                </c:pt>
                <c:pt idx="56">
                  <c:v>175440</c:v>
                </c:pt>
                <c:pt idx="57">
                  <c:v>175439</c:v>
                </c:pt>
                <c:pt idx="58">
                  <c:v>175433</c:v>
                </c:pt>
                <c:pt idx="59">
                  <c:v>175423</c:v>
                </c:pt>
                <c:pt idx="60">
                  <c:v>175409</c:v>
                </c:pt>
              </c:numCache>
            </c:numRef>
          </c:val>
          <c:smooth val="0"/>
          <c:extLst>
            <c:ext xmlns:c16="http://schemas.microsoft.com/office/drawing/2014/chart" uri="{C3380CC4-5D6E-409C-BE32-E72D297353CC}">
              <c16:uniqueId val="{00000001-7D3F-48E1-A765-0DD4E365EC09}"/>
            </c:ext>
          </c:extLst>
        </c:ser>
        <c:dLbls>
          <c:showLegendKey val="0"/>
          <c:showVal val="0"/>
          <c:showCatName val="0"/>
          <c:showSerName val="0"/>
          <c:showPercent val="0"/>
          <c:showBubbleSize val="0"/>
        </c:dLbls>
        <c:smooth val="0"/>
        <c:axId val="346238496"/>
        <c:axId val="348508128"/>
      </c:lineChart>
      <c:dateAx>
        <c:axId val="34623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8128"/>
        <c:crosses val="autoZero"/>
        <c:auto val="1"/>
        <c:lblOffset val="100"/>
        <c:baseTimeUnit val="days"/>
      </c:dateAx>
      <c:valAx>
        <c:axId val="34850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Sheet1!$A$2:$A$3</c:f>
              <c:strCache>
                <c:ptCount val="2"/>
                <c:pt idx="0">
                  <c:v>White Flower Philippines</c:v>
                </c:pt>
                <c:pt idx="1">
                  <c:v>Katinko</c:v>
                </c:pt>
              </c:strCache>
            </c:strRef>
          </c:cat>
          <c:val>
            <c:numRef>
              <c:f>Sheet1!$B$2:$B$3</c:f>
              <c:numCache>
                <c:formatCode>General</c:formatCode>
                <c:ptCount val="2"/>
                <c:pt idx="0">
                  <c:v>11</c:v>
                </c:pt>
                <c:pt idx="1">
                  <c:v>15</c:v>
                </c:pt>
              </c:numCache>
            </c:numRef>
          </c:val>
          <c:extLst>
            <c:ext xmlns:c16="http://schemas.microsoft.com/office/drawing/2014/chart" uri="{C3380CC4-5D6E-409C-BE32-E72D297353CC}">
              <c16:uniqueId val="{00000000-CFD1-4508-AE9F-347DE9792B49}"/>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White Flower Philippines</c:v>
                </c:pt>
                <c:pt idx="1">
                  <c:v>Katinko</c:v>
                </c:pt>
              </c:strCache>
            </c:strRef>
          </c:cat>
          <c:val>
            <c:numRef>
              <c:f>Sheet1!$C$2:$C$3</c:f>
              <c:numCache>
                <c:formatCode>General</c:formatCode>
                <c:ptCount val="2"/>
                <c:pt idx="0">
                  <c:v>13</c:v>
                </c:pt>
                <c:pt idx="1">
                  <c:v>3</c:v>
                </c:pt>
              </c:numCache>
            </c:numRef>
          </c:val>
          <c:extLst>
            <c:ext xmlns:c16="http://schemas.microsoft.com/office/drawing/2014/chart" uri="{C3380CC4-5D6E-409C-BE32-E72D297353CC}">
              <c16:uniqueId val="{00000001-CFD1-4508-AE9F-347DE9792B49}"/>
            </c:ext>
          </c:extLst>
        </c:ser>
        <c:dLbls>
          <c:showLegendKey val="0"/>
          <c:showVal val="0"/>
          <c:showCatName val="0"/>
          <c:showSerName val="0"/>
          <c:showPercent val="0"/>
          <c:showBubbleSize val="0"/>
        </c:dLbls>
        <c:gapWidth val="150"/>
        <c:overlap val="100"/>
        <c:axId val="348508456"/>
        <c:axId val="348509768"/>
      </c:barChart>
      <c:catAx>
        <c:axId val="34850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9768"/>
        <c:crosses val="autoZero"/>
        <c:auto val="1"/>
        <c:lblAlgn val="ctr"/>
        <c:lblOffset val="100"/>
        <c:noMultiLvlLbl val="0"/>
      </c:catAx>
      <c:valAx>
        <c:axId val="348509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0</c:v>
                </c:pt>
                <c:pt idx="1">
                  <c:v>3.6957418893863998E-3</c:v>
                </c:pt>
                <c:pt idx="2">
                  <c:v>0</c:v>
                </c:pt>
                <c:pt idx="3">
                  <c:v>0</c:v>
                </c:pt>
                <c:pt idx="4">
                  <c:v>0</c:v>
                </c:pt>
                <c:pt idx="5">
                  <c:v>0</c:v>
                </c:pt>
                <c:pt idx="6">
                  <c:v>0</c:v>
                </c:pt>
                <c:pt idx="7">
                  <c:v>9.2419733461489E-3</c:v>
                </c:pt>
                <c:pt idx="8">
                  <c:v>0</c:v>
                </c:pt>
                <c:pt idx="9">
                  <c:v>0</c:v>
                </c:pt>
                <c:pt idx="10">
                  <c:v>6.1626065360605E-3</c:v>
                </c:pt>
                <c:pt idx="11">
                  <c:v>0</c:v>
                </c:pt>
                <c:pt idx="12">
                  <c:v>0</c:v>
                </c:pt>
                <c:pt idx="13">
                  <c:v>0</c:v>
                </c:pt>
                <c:pt idx="14">
                  <c:v>7.3977720376547E-3</c:v>
                </c:pt>
                <c:pt idx="15">
                  <c:v>0</c:v>
                </c:pt>
                <c:pt idx="16">
                  <c:v>0</c:v>
                </c:pt>
                <c:pt idx="17">
                  <c:v>3.0842493553919002E-3</c:v>
                </c:pt>
                <c:pt idx="18">
                  <c:v>9.2533188570300996E-3</c:v>
                </c:pt>
                <c:pt idx="19">
                  <c:v>0</c:v>
                </c:pt>
                <c:pt idx="20">
                  <c:v>0</c:v>
                </c:pt>
                <c:pt idx="21">
                  <c:v>1.6658029170059999E-2</c:v>
                </c:pt>
                <c:pt idx="22">
                  <c:v>1.8509720688315E-3</c:v>
                </c:pt>
                <c:pt idx="23">
                  <c:v>0</c:v>
                </c:pt>
                <c:pt idx="24">
                  <c:v>0</c:v>
                </c:pt>
                <c:pt idx="25">
                  <c:v>3.0851818714712998E-3</c:v>
                </c:pt>
                <c:pt idx="26">
                  <c:v>0</c:v>
                </c:pt>
                <c:pt idx="27">
                  <c:v>1.2341489000648001E-3</c:v>
                </c:pt>
                <c:pt idx="28">
                  <c:v>0</c:v>
                </c:pt>
                <c:pt idx="29">
                  <c:v>1.5428479739319999E-2</c:v>
                </c:pt>
                <c:pt idx="30">
                  <c:v>0</c:v>
                </c:pt>
                <c:pt idx="31">
                  <c:v>1.419551545151E-2</c:v>
                </c:pt>
                <c:pt idx="32">
                  <c:v>0</c:v>
                </c:pt>
                <c:pt idx="33">
                  <c:v>0</c:v>
                </c:pt>
                <c:pt idx="34">
                  <c:v>1.234529798463E-3</c:v>
                </c:pt>
                <c:pt idx="35">
                  <c:v>0</c:v>
                </c:pt>
                <c:pt idx="36">
                  <c:v>1.2346288705615E-3</c:v>
                </c:pt>
                <c:pt idx="37">
                  <c:v>8.0254344538075E-3</c:v>
                </c:pt>
                <c:pt idx="38">
                  <c:v>0</c:v>
                </c:pt>
                <c:pt idx="39">
                  <c:v>5.5565502466491E-3</c:v>
                </c:pt>
                <c:pt idx="40">
                  <c:v>0</c:v>
                </c:pt>
                <c:pt idx="41">
                  <c:v>0</c:v>
                </c:pt>
                <c:pt idx="42">
                  <c:v>0</c:v>
                </c:pt>
                <c:pt idx="43">
                  <c:v>2.4699133677886002E-3</c:v>
                </c:pt>
                <c:pt idx="44">
                  <c:v>0</c:v>
                </c:pt>
                <c:pt idx="45">
                  <c:v>0</c:v>
                </c:pt>
                <c:pt idx="46">
                  <c:v>0</c:v>
                </c:pt>
                <c:pt idx="47">
                  <c:v>0</c:v>
                </c:pt>
                <c:pt idx="48">
                  <c:v>6.7932265355779998E-3</c:v>
                </c:pt>
                <c:pt idx="49">
                  <c:v>0</c:v>
                </c:pt>
                <c:pt idx="50">
                  <c:v>4.3232293287878004E-3</c:v>
                </c:pt>
                <c:pt idx="51">
                  <c:v>0</c:v>
                </c:pt>
                <c:pt idx="52">
                  <c:v>0</c:v>
                </c:pt>
                <c:pt idx="53">
                  <c:v>0</c:v>
                </c:pt>
                <c:pt idx="54">
                  <c:v>0</c:v>
                </c:pt>
                <c:pt idx="55">
                  <c:v>0</c:v>
                </c:pt>
                <c:pt idx="56">
                  <c:v>2.4709966765094999E-3</c:v>
                </c:pt>
                <c:pt idx="57">
                  <c:v>0</c:v>
                </c:pt>
                <c:pt idx="58">
                  <c:v>6.1783695282814997E-3</c:v>
                </c:pt>
                <c:pt idx="59">
                  <c:v>0</c:v>
                </c:pt>
                <c:pt idx="60">
                  <c:v>0</c:v>
                </c:pt>
              </c:numCache>
            </c:numRef>
          </c:val>
          <c:smooth val="0"/>
          <c:extLst>
            <c:ext xmlns:c16="http://schemas.microsoft.com/office/drawing/2014/chart" uri="{C3380CC4-5D6E-409C-BE32-E72D297353CC}">
              <c16:uniqueId val="{00000000-9212-4C1D-B1D2-053044949518}"/>
            </c:ext>
          </c:extLst>
        </c:ser>
        <c:ser>
          <c:idx val="1"/>
          <c:order val="1"/>
          <c:tx>
            <c:strRef>
              <c:f>Sheet1!$C$1</c:f>
              <c:strCache>
                <c:ptCount val="1"/>
                <c:pt idx="0">
                  <c:v>Katinko</c:v>
                </c:pt>
              </c:strCache>
            </c:strRef>
          </c:tx>
          <c:spPr>
            <a:ln w="28575" cap="rnd">
              <a:solidFill>
                <a:schemeClr val="accent2"/>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Sheet1!$C$2:$C$62</c:f>
              <c:numCache>
                <c:formatCode>General</c:formatCode>
                <c:ptCount val="61"/>
                <c:pt idx="0">
                  <c:v>0</c:v>
                </c:pt>
                <c:pt idx="1">
                  <c:v>2.2731922438680999E-2</c:v>
                </c:pt>
                <c:pt idx="2">
                  <c:v>0</c:v>
                </c:pt>
                <c:pt idx="3">
                  <c:v>0</c:v>
                </c:pt>
                <c:pt idx="4">
                  <c:v>0.23192491999159001</c:v>
                </c:pt>
                <c:pt idx="5">
                  <c:v>0</c:v>
                </c:pt>
                <c:pt idx="6">
                  <c:v>0</c:v>
                </c:pt>
                <c:pt idx="7">
                  <c:v>0</c:v>
                </c:pt>
                <c:pt idx="8">
                  <c:v>0</c:v>
                </c:pt>
                <c:pt idx="9">
                  <c:v>0</c:v>
                </c:pt>
                <c:pt idx="10">
                  <c:v>0</c:v>
                </c:pt>
                <c:pt idx="11">
                  <c:v>7.9597464252209992E-3</c:v>
                </c:pt>
                <c:pt idx="12">
                  <c:v>0</c:v>
                </c:pt>
                <c:pt idx="13">
                  <c:v>0</c:v>
                </c:pt>
                <c:pt idx="14">
                  <c:v>1.8198983131817999E-2</c:v>
                </c:pt>
                <c:pt idx="15">
                  <c:v>0</c:v>
                </c:pt>
                <c:pt idx="16">
                  <c:v>0</c:v>
                </c:pt>
                <c:pt idx="17">
                  <c:v>0</c:v>
                </c:pt>
                <c:pt idx="18">
                  <c:v>4.8380395125533E-2</c:v>
                </c:pt>
                <c:pt idx="19">
                  <c:v>0</c:v>
                </c:pt>
                <c:pt idx="20">
                  <c:v>2.4476041939412999E-2</c:v>
                </c:pt>
                <c:pt idx="21">
                  <c:v>0</c:v>
                </c:pt>
                <c:pt idx="22">
                  <c:v>1.8216180522348999E-2</c:v>
                </c:pt>
                <c:pt idx="23">
                  <c:v>0</c:v>
                </c:pt>
                <c:pt idx="24">
                  <c:v>2.2771910847969E-3</c:v>
                </c:pt>
                <c:pt idx="25">
                  <c:v>0</c:v>
                </c:pt>
                <c:pt idx="26">
                  <c:v>2.3912003825920999E-2</c:v>
                </c:pt>
                <c:pt idx="27">
                  <c:v>0</c:v>
                </c:pt>
                <c:pt idx="28">
                  <c:v>1.1387316806541E-2</c:v>
                </c:pt>
                <c:pt idx="29">
                  <c:v>0</c:v>
                </c:pt>
                <c:pt idx="30">
                  <c:v>0</c:v>
                </c:pt>
                <c:pt idx="31">
                  <c:v>2.2209187770141001E-2</c:v>
                </c:pt>
                <c:pt idx="32">
                  <c:v>0</c:v>
                </c:pt>
                <c:pt idx="33">
                  <c:v>0</c:v>
                </c:pt>
                <c:pt idx="34">
                  <c:v>0</c:v>
                </c:pt>
                <c:pt idx="35">
                  <c:v>0</c:v>
                </c:pt>
                <c:pt idx="36">
                  <c:v>0</c:v>
                </c:pt>
                <c:pt idx="37">
                  <c:v>0</c:v>
                </c:pt>
                <c:pt idx="38">
                  <c:v>0</c:v>
                </c:pt>
                <c:pt idx="39">
                  <c:v>5.1270657802540004E-3</c:v>
                </c:pt>
                <c:pt idx="40">
                  <c:v>0</c:v>
                </c:pt>
                <c:pt idx="41">
                  <c:v>0</c:v>
                </c:pt>
                <c:pt idx="42">
                  <c:v>0</c:v>
                </c:pt>
                <c:pt idx="43">
                  <c:v>0</c:v>
                </c:pt>
                <c:pt idx="44">
                  <c:v>0</c:v>
                </c:pt>
                <c:pt idx="45">
                  <c:v>0</c:v>
                </c:pt>
                <c:pt idx="46">
                  <c:v>0</c:v>
                </c:pt>
                <c:pt idx="47">
                  <c:v>0</c:v>
                </c:pt>
                <c:pt idx="48">
                  <c:v>7.9775716271967001E-3</c:v>
                </c:pt>
                <c:pt idx="49">
                  <c:v>2.7637532338762E-2</c:v>
                </c:pt>
                <c:pt idx="50">
                  <c:v>0</c:v>
                </c:pt>
                <c:pt idx="51">
                  <c:v>0</c:v>
                </c:pt>
                <c:pt idx="52">
                  <c:v>0</c:v>
                </c:pt>
                <c:pt idx="53">
                  <c:v>0</c:v>
                </c:pt>
                <c:pt idx="54">
                  <c:v>0</c:v>
                </c:pt>
                <c:pt idx="55">
                  <c:v>0</c:v>
                </c:pt>
                <c:pt idx="56">
                  <c:v>0</c:v>
                </c:pt>
                <c:pt idx="57">
                  <c:v>5.6999868900302003E-3</c:v>
                </c:pt>
                <c:pt idx="58">
                  <c:v>0</c:v>
                </c:pt>
                <c:pt idx="59">
                  <c:v>4.5602754406366E-3</c:v>
                </c:pt>
                <c:pt idx="60">
                  <c:v>0</c:v>
                </c:pt>
              </c:numCache>
            </c:numRef>
          </c:val>
          <c:smooth val="0"/>
          <c:extLst>
            <c:ext xmlns:c16="http://schemas.microsoft.com/office/drawing/2014/chart" uri="{C3380CC4-5D6E-409C-BE32-E72D297353CC}">
              <c16:uniqueId val="{00000001-9212-4C1D-B1D2-053044949518}"/>
            </c:ext>
          </c:extLst>
        </c:ser>
        <c:dLbls>
          <c:showLegendKey val="0"/>
          <c:showVal val="0"/>
          <c:showCatName val="0"/>
          <c:showSerName val="0"/>
          <c:showPercent val="0"/>
          <c:showBubbleSize val="0"/>
        </c:dLbls>
        <c:smooth val="0"/>
        <c:axId val="348508784"/>
        <c:axId val="348511408"/>
      </c:lineChart>
      <c:dateAx>
        <c:axId val="348508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11408"/>
        <c:crosses val="autoZero"/>
        <c:auto val="1"/>
        <c:lblOffset val="100"/>
        <c:baseTimeUnit val="days"/>
      </c:dateAx>
      <c:valAx>
        <c:axId val="34851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50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White Flower Philippines</c:v>
                </c:pt>
                <c:pt idx="1">
                  <c:v>Katinko</c:v>
                </c:pt>
              </c:strCache>
            </c:strRef>
          </c:cat>
          <c:val>
            <c:numRef>
              <c:f>Sheet1!$B$2:$B$3</c:f>
              <c:numCache>
                <c:formatCode>General</c:formatCode>
                <c:ptCount val="2"/>
                <c:pt idx="0">
                  <c:v>184</c:v>
                </c:pt>
                <c:pt idx="1">
                  <c:v>624</c:v>
                </c:pt>
              </c:numCache>
            </c:numRef>
          </c:val>
          <c:extLst>
            <c:ext xmlns:c16="http://schemas.microsoft.com/office/drawing/2014/chart" uri="{C3380CC4-5D6E-409C-BE32-E72D297353CC}">
              <c16:uniqueId val="{00000000-2774-401A-AE83-D1FB90270070}"/>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White Flower Philippines</c:v>
                </c:pt>
                <c:pt idx="1">
                  <c:v>Katinko</c:v>
                </c:pt>
              </c:strCache>
            </c:strRef>
          </c:cat>
          <c:val>
            <c:numRef>
              <c:f>Sheet1!$C$2:$C$3</c:f>
              <c:numCache>
                <c:formatCode>General</c:formatCode>
                <c:ptCount val="2"/>
                <c:pt idx="0">
                  <c:v>12</c:v>
                </c:pt>
                <c:pt idx="1">
                  <c:v>18</c:v>
                </c:pt>
              </c:numCache>
            </c:numRef>
          </c:val>
          <c:extLst>
            <c:ext xmlns:c16="http://schemas.microsoft.com/office/drawing/2014/chart" uri="{C3380CC4-5D6E-409C-BE32-E72D297353CC}">
              <c16:uniqueId val="{00000001-2774-401A-AE83-D1FB90270070}"/>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White Flower Philippines</c:v>
                </c:pt>
                <c:pt idx="1">
                  <c:v>Katinko</c:v>
                </c:pt>
              </c:strCache>
            </c:strRef>
          </c:cat>
          <c:val>
            <c:numRef>
              <c:f>Sheet1!$D$2:$D$3</c:f>
              <c:numCache>
                <c:formatCode>General</c:formatCode>
                <c:ptCount val="2"/>
                <c:pt idx="0">
                  <c:v>6</c:v>
                </c:pt>
                <c:pt idx="1">
                  <c:v>1</c:v>
                </c:pt>
              </c:numCache>
            </c:numRef>
          </c:val>
          <c:extLst>
            <c:ext xmlns:c16="http://schemas.microsoft.com/office/drawing/2014/chart" uri="{C3380CC4-5D6E-409C-BE32-E72D297353CC}">
              <c16:uniqueId val="{00000002-2774-401A-AE83-D1FB90270070}"/>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White Flower Philippines</c:v>
                </c:pt>
                <c:pt idx="1">
                  <c:v>Katinko</c:v>
                </c:pt>
              </c:strCache>
            </c:strRef>
          </c:cat>
          <c:val>
            <c:numRef>
              <c:f>Sheet1!$E$2:$E$3</c:f>
              <c:numCache>
                <c:formatCode>General</c:formatCode>
                <c:ptCount val="2"/>
                <c:pt idx="0">
                  <c:v>2</c:v>
                </c:pt>
                <c:pt idx="1">
                  <c:v>0</c:v>
                </c:pt>
              </c:numCache>
            </c:numRef>
          </c:val>
          <c:extLst>
            <c:ext xmlns:c16="http://schemas.microsoft.com/office/drawing/2014/chart" uri="{C3380CC4-5D6E-409C-BE32-E72D297353CC}">
              <c16:uniqueId val="{00000003-2774-401A-AE83-D1FB90270070}"/>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White Flower Philippines</c:v>
                </c:pt>
                <c:pt idx="1">
                  <c:v>Katinko</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2774-401A-AE83-D1FB90270070}"/>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White Flower Philippines</c:v>
                </c:pt>
                <c:pt idx="1">
                  <c:v>Katinko</c:v>
                </c:pt>
              </c:strCache>
            </c:strRef>
          </c:cat>
          <c:val>
            <c:numRef>
              <c:f>Sheet1!$G$2:$G$3</c:f>
              <c:numCache>
                <c:formatCode>General</c:formatCode>
                <c:ptCount val="2"/>
                <c:pt idx="0">
                  <c:v>0</c:v>
                </c:pt>
                <c:pt idx="1">
                  <c:v>0</c:v>
                </c:pt>
              </c:numCache>
            </c:numRef>
          </c:val>
          <c:extLst>
            <c:ext xmlns:c16="http://schemas.microsoft.com/office/drawing/2014/chart" uri="{C3380CC4-5D6E-409C-BE32-E72D297353CC}">
              <c16:uniqueId val="{00000005-2774-401A-AE83-D1FB9027007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White Flower Philippines</c:v>
                </c:pt>
                <c:pt idx="1">
                  <c:v>Katinko</c:v>
                </c:pt>
              </c:strCache>
            </c:strRef>
          </c:cat>
          <c:val>
            <c:numRef>
              <c:f>Sheet1!$H$2:$H$3</c:f>
              <c:numCache>
                <c:formatCode>General</c:formatCode>
                <c:ptCount val="2"/>
                <c:pt idx="0">
                  <c:v>8</c:v>
                </c:pt>
                <c:pt idx="1">
                  <c:v>204</c:v>
                </c:pt>
              </c:numCache>
            </c:numRef>
          </c:val>
          <c:extLst>
            <c:ext xmlns:c16="http://schemas.microsoft.com/office/drawing/2014/chart" uri="{C3380CC4-5D6E-409C-BE32-E72D297353CC}">
              <c16:uniqueId val="{00000006-2774-401A-AE83-D1FB9027007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White Flower Philippines</c:v>
                </c:pt>
                <c:pt idx="1">
                  <c:v>Katinko</c:v>
                </c:pt>
              </c:strCache>
            </c:strRef>
          </c:cat>
          <c:val>
            <c:numRef>
              <c:f>Sheet1!$I$2:$I$3</c:f>
              <c:numCache>
                <c:formatCode>General</c:formatCode>
                <c:ptCount val="2"/>
                <c:pt idx="0">
                  <c:v>28</c:v>
                </c:pt>
                <c:pt idx="1">
                  <c:v>58</c:v>
                </c:pt>
              </c:numCache>
            </c:numRef>
          </c:val>
          <c:extLst>
            <c:ext xmlns:c16="http://schemas.microsoft.com/office/drawing/2014/chart" uri="{C3380CC4-5D6E-409C-BE32-E72D297353CC}">
              <c16:uniqueId val="{00000007-2774-401A-AE83-D1FB90270070}"/>
            </c:ext>
          </c:extLst>
        </c:ser>
        <c:dLbls>
          <c:showLegendKey val="0"/>
          <c:showVal val="0"/>
          <c:showCatName val="0"/>
          <c:showSerName val="0"/>
          <c:showPercent val="0"/>
          <c:showBubbleSize val="0"/>
        </c:dLbls>
        <c:gapWidth val="150"/>
        <c:overlap val="100"/>
        <c:axId val="349039448"/>
        <c:axId val="349044368"/>
      </c:barChart>
      <c:catAx>
        <c:axId val="34903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44368"/>
        <c:crosses val="autoZero"/>
        <c:auto val="1"/>
        <c:lblAlgn val="ctr"/>
        <c:lblOffset val="100"/>
        <c:noMultiLvlLbl val="0"/>
      </c:catAx>
      <c:valAx>
        <c:axId val="349044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03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23CEF-379E-4E75-8102-6A27FB756907}"/>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08CE4C57-C4D9-4467-AF5C-36D95DFA4245}"/>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3437682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D78A9-EC58-44CE-9C24-87CD3CC8EA98}"/>
              </a:ext>
            </a:extLst>
          </p:cNvPr>
          <p:cNvSpPr>
            <a:spLocks noGrp="1"/>
          </p:cNvSpPr>
          <p:nvPr>
            <p:ph type="title"/>
          </p:nvPr>
        </p:nvSpPr>
        <p:spPr/>
        <p:txBody>
          <a:bodyPr/>
          <a:lstStyle/>
          <a:p>
            <a:r>
              <a:rPr lang="en-US"/>
              <a:t>Facebook Fans Total | WFE Competitor</a:t>
            </a:r>
          </a:p>
        </p:txBody>
      </p:sp>
      <p:graphicFrame>
        <p:nvGraphicFramePr>
          <p:cNvPr id="6" name="Chart Placeholder 5">
            <a:extLst>
              <a:ext uri="{FF2B5EF4-FFF2-40B4-BE49-F238E27FC236}">
                <a16:creationId xmlns:a16="http://schemas.microsoft.com/office/drawing/2014/main" id="{1AE5C7B6-6D37-4E01-976C-EC2DD1F7FCAE}"/>
              </a:ext>
            </a:extLst>
          </p:cNvPr>
          <p:cNvGraphicFramePr>
            <a:graphicFrameLocks noGrp="1"/>
          </p:cNvGraphicFramePr>
          <p:nvPr>
            <p:ph type="chart" sz="quarter" idx="13"/>
            <p:extLst>
              <p:ext uri="{D42A27DB-BD31-4B8C-83A1-F6EECF244321}">
                <p14:modId xmlns:p14="http://schemas.microsoft.com/office/powerpoint/2010/main" val="3604793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BAB9CE-63A9-4BDC-BE72-EFB4245EFA9F}"/>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5B817082-1DCB-45C8-A280-15D85410A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210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044D-606E-422F-82AC-3B1F489E856F}"/>
              </a:ext>
            </a:extLst>
          </p:cNvPr>
          <p:cNvSpPr>
            <a:spLocks noGrp="1"/>
          </p:cNvSpPr>
          <p:nvPr>
            <p:ph type="title"/>
          </p:nvPr>
        </p:nvSpPr>
        <p:spPr/>
        <p:txBody>
          <a:bodyPr/>
          <a:lstStyle/>
          <a:p>
            <a:r>
              <a:rPr lang="en-US"/>
              <a:t>Facebook Reactions Distribution | WFE Competitor</a:t>
            </a:r>
          </a:p>
        </p:txBody>
      </p:sp>
      <p:graphicFrame>
        <p:nvGraphicFramePr>
          <p:cNvPr id="6" name="Chart Placeholder 5">
            <a:extLst>
              <a:ext uri="{FF2B5EF4-FFF2-40B4-BE49-F238E27FC236}">
                <a16:creationId xmlns:a16="http://schemas.microsoft.com/office/drawing/2014/main" id="{6C300DEB-77D2-4AF4-9745-A8C62F57B9E9}"/>
              </a:ext>
            </a:extLst>
          </p:cNvPr>
          <p:cNvGraphicFramePr>
            <a:graphicFrameLocks noGrp="1"/>
          </p:cNvGraphicFramePr>
          <p:nvPr>
            <p:ph type="chart" sz="quarter" idx="13"/>
            <p:extLst>
              <p:ext uri="{D42A27DB-BD31-4B8C-83A1-F6EECF244321}">
                <p14:modId xmlns:p14="http://schemas.microsoft.com/office/powerpoint/2010/main" val="839615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8A50B3-180F-4FE7-979E-9AD54D3089FD}"/>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C6554C62-CAD9-4A97-9BDD-883A35C43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129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1EB41-86B1-4BC0-9FB1-90DD0ECDD383}"/>
              </a:ext>
            </a:extLst>
          </p:cNvPr>
          <p:cNvSpPr>
            <a:spLocks noGrp="1"/>
          </p:cNvSpPr>
          <p:nvPr>
            <p:ph type="title"/>
          </p:nvPr>
        </p:nvSpPr>
        <p:spPr/>
        <p:txBody>
          <a:bodyPr/>
          <a:lstStyle/>
          <a:p>
            <a:r>
              <a:rPr lang="en-US"/>
              <a:t>Facebook Impressions | WFE Competitor</a:t>
            </a:r>
          </a:p>
        </p:txBody>
      </p:sp>
      <p:graphicFrame>
        <p:nvGraphicFramePr>
          <p:cNvPr id="6" name="Chart Placeholder 5">
            <a:extLst>
              <a:ext uri="{FF2B5EF4-FFF2-40B4-BE49-F238E27FC236}">
                <a16:creationId xmlns:a16="http://schemas.microsoft.com/office/drawing/2014/main" id="{0807F11A-75DB-4398-888B-ED5E142A2061}"/>
              </a:ext>
            </a:extLst>
          </p:cNvPr>
          <p:cNvGraphicFramePr>
            <a:graphicFrameLocks noGrp="1"/>
          </p:cNvGraphicFramePr>
          <p:nvPr>
            <p:ph type="chart" sz="quarter" idx="13"/>
            <p:extLst>
              <p:ext uri="{D42A27DB-BD31-4B8C-83A1-F6EECF244321}">
                <p14:modId xmlns:p14="http://schemas.microsoft.com/office/powerpoint/2010/main" val="379476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2A7880-D31C-45A8-82B7-0A027D336D29}"/>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4E6D23E7-635F-4571-8A73-37C2124655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4281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74C64-50B4-48FF-9BF3-002F30B2E41B}"/>
              </a:ext>
            </a:extLst>
          </p:cNvPr>
          <p:cNvSpPr>
            <a:spLocks noGrp="1"/>
          </p:cNvSpPr>
          <p:nvPr>
            <p:ph type="title"/>
          </p:nvPr>
        </p:nvSpPr>
        <p:spPr/>
        <p:txBody>
          <a:bodyPr/>
          <a:lstStyle/>
          <a:p>
            <a:r>
              <a:rPr lang="en-US"/>
              <a:t>Facebook Reach | WFE Competitor</a:t>
            </a:r>
          </a:p>
        </p:txBody>
      </p:sp>
      <p:graphicFrame>
        <p:nvGraphicFramePr>
          <p:cNvPr id="6" name="Chart Placeholder 5">
            <a:extLst>
              <a:ext uri="{FF2B5EF4-FFF2-40B4-BE49-F238E27FC236}">
                <a16:creationId xmlns:a16="http://schemas.microsoft.com/office/drawing/2014/main" id="{FE5C3CD4-1240-4175-8B96-15E0A8B427C6}"/>
              </a:ext>
            </a:extLst>
          </p:cNvPr>
          <p:cNvGraphicFramePr>
            <a:graphicFrameLocks noGrp="1"/>
          </p:cNvGraphicFramePr>
          <p:nvPr>
            <p:ph type="chart" sz="quarter" idx="13"/>
            <p:extLst>
              <p:ext uri="{D42A27DB-BD31-4B8C-83A1-F6EECF244321}">
                <p14:modId xmlns:p14="http://schemas.microsoft.com/office/powerpoint/2010/main" val="2060410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8A38F-EA0E-4DEF-8D7C-8EB2D80D905C}"/>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01762F1E-804E-4A57-B4E7-FE296D0C6F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846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A552E-329B-44F8-AF62-D2C7ECF90A25}"/>
              </a:ext>
            </a:extLst>
          </p:cNvPr>
          <p:cNvSpPr>
            <a:spLocks noGrp="1"/>
          </p:cNvSpPr>
          <p:nvPr>
            <p:ph type="title"/>
          </p:nvPr>
        </p:nvSpPr>
        <p:spPr/>
        <p:txBody>
          <a:bodyPr/>
          <a:lstStyle/>
          <a:p>
            <a:r>
              <a:rPr lang="en-US"/>
              <a:t>Facebook Reach Type Distribution (last 28 days) | WFE Competitor</a:t>
            </a:r>
          </a:p>
        </p:txBody>
      </p:sp>
      <p:graphicFrame>
        <p:nvGraphicFramePr>
          <p:cNvPr id="6" name="Chart Placeholder 5">
            <a:extLst>
              <a:ext uri="{FF2B5EF4-FFF2-40B4-BE49-F238E27FC236}">
                <a16:creationId xmlns:a16="http://schemas.microsoft.com/office/drawing/2014/main" id="{D0213B61-D5B2-4DCC-B1EF-59B976B06E54}"/>
              </a:ext>
            </a:extLst>
          </p:cNvPr>
          <p:cNvGraphicFramePr>
            <a:graphicFrameLocks noGrp="1"/>
          </p:cNvGraphicFramePr>
          <p:nvPr>
            <p:ph type="chart" sz="quarter" idx="13"/>
            <p:extLst>
              <p:ext uri="{D42A27DB-BD31-4B8C-83A1-F6EECF244321}">
                <p14:modId xmlns:p14="http://schemas.microsoft.com/office/powerpoint/2010/main" val="3354560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8D5B5-B0C6-43E7-B1D2-4BFFD508EFDD}"/>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078659D5-3B39-46E7-AA80-56A3BC179A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95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17D64-8BF8-4F94-9EDD-78A8C00F1779}"/>
              </a:ext>
            </a:extLst>
          </p:cNvPr>
          <p:cNvSpPr>
            <a:spLocks noGrp="1"/>
          </p:cNvSpPr>
          <p:nvPr>
            <p:ph type="title"/>
          </p:nvPr>
        </p:nvSpPr>
        <p:spPr/>
        <p:txBody>
          <a:bodyPr/>
          <a:lstStyle/>
          <a:p>
            <a:r>
              <a:rPr lang="en-US"/>
              <a:t>Facebook Fan Demographics | WFE Competitor</a:t>
            </a:r>
          </a:p>
        </p:txBody>
      </p:sp>
      <p:graphicFrame>
        <p:nvGraphicFramePr>
          <p:cNvPr id="6" name="Chart Placeholder 5">
            <a:extLst>
              <a:ext uri="{FF2B5EF4-FFF2-40B4-BE49-F238E27FC236}">
                <a16:creationId xmlns:a16="http://schemas.microsoft.com/office/drawing/2014/main" id="{E65507E9-FCB5-419E-B696-5D8FDA863FB8}"/>
              </a:ext>
            </a:extLst>
          </p:cNvPr>
          <p:cNvGraphicFramePr>
            <a:graphicFrameLocks noGrp="1"/>
          </p:cNvGraphicFramePr>
          <p:nvPr>
            <p:ph type="chart" sz="quarter" idx="13"/>
            <p:extLst>
              <p:ext uri="{D42A27DB-BD31-4B8C-83A1-F6EECF244321}">
                <p14:modId xmlns:p14="http://schemas.microsoft.com/office/powerpoint/2010/main" val="472423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2A9EFA-79A1-4AFE-9C30-3F3A64244765}"/>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9397EEA5-0982-4AFA-92B0-F6A1B82277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8138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82E4-C906-48C3-9EA0-9B3BC1285C0A}"/>
              </a:ext>
            </a:extLst>
          </p:cNvPr>
          <p:cNvSpPr>
            <a:spLocks noGrp="1"/>
          </p:cNvSpPr>
          <p:nvPr>
            <p:ph type="title"/>
          </p:nvPr>
        </p:nvSpPr>
        <p:spPr/>
        <p:txBody>
          <a:bodyPr/>
          <a:lstStyle/>
          <a:p>
            <a:r>
              <a:rPr lang="en-US"/>
              <a:t>Facebook Key Metrics Table | WFE Competitor</a:t>
            </a:r>
          </a:p>
        </p:txBody>
      </p:sp>
      <p:graphicFrame>
        <p:nvGraphicFramePr>
          <p:cNvPr id="5" name="Table Placeholder 4">
            <a:extLst>
              <a:ext uri="{FF2B5EF4-FFF2-40B4-BE49-F238E27FC236}">
                <a16:creationId xmlns:a16="http://schemas.microsoft.com/office/drawing/2014/main" id="{DBEC11A7-0FB3-4963-B669-F5AE397A05B7}"/>
              </a:ext>
            </a:extLst>
          </p:cNvPr>
          <p:cNvGraphicFramePr>
            <a:graphicFrameLocks noGrp="1"/>
          </p:cNvGraphicFramePr>
          <p:nvPr>
            <p:ph type="tbl" sz="quarter" idx="13"/>
            <p:extLst>
              <p:ext uri="{D42A27DB-BD31-4B8C-83A1-F6EECF244321}">
                <p14:modId xmlns:p14="http://schemas.microsoft.com/office/powerpoint/2010/main" val="309308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8917020"/>
                    </a:ext>
                  </a:extLst>
                </a:gridCol>
                <a:gridCol w="740664">
                  <a:extLst>
                    <a:ext uri="{9D8B030D-6E8A-4147-A177-3AD203B41FA5}">
                      <a16:colId xmlns:a16="http://schemas.microsoft.com/office/drawing/2014/main" val="4165723189"/>
                    </a:ext>
                  </a:extLst>
                </a:gridCol>
                <a:gridCol w="740664">
                  <a:extLst>
                    <a:ext uri="{9D8B030D-6E8A-4147-A177-3AD203B41FA5}">
                      <a16:colId xmlns:a16="http://schemas.microsoft.com/office/drawing/2014/main" val="1194347129"/>
                    </a:ext>
                  </a:extLst>
                </a:gridCol>
                <a:gridCol w="740664">
                  <a:extLst>
                    <a:ext uri="{9D8B030D-6E8A-4147-A177-3AD203B41FA5}">
                      <a16:colId xmlns:a16="http://schemas.microsoft.com/office/drawing/2014/main" val="2519455823"/>
                    </a:ext>
                  </a:extLst>
                </a:gridCol>
                <a:gridCol w="740664">
                  <a:extLst>
                    <a:ext uri="{9D8B030D-6E8A-4147-A177-3AD203B41FA5}">
                      <a16:colId xmlns:a16="http://schemas.microsoft.com/office/drawing/2014/main" val="1143819148"/>
                    </a:ext>
                  </a:extLst>
                </a:gridCol>
                <a:gridCol w="740664">
                  <a:extLst>
                    <a:ext uri="{9D8B030D-6E8A-4147-A177-3AD203B41FA5}">
                      <a16:colId xmlns:a16="http://schemas.microsoft.com/office/drawing/2014/main" val="564812373"/>
                    </a:ext>
                  </a:extLst>
                </a:gridCol>
                <a:gridCol w="740664">
                  <a:extLst>
                    <a:ext uri="{9D8B030D-6E8A-4147-A177-3AD203B41FA5}">
                      <a16:colId xmlns:a16="http://schemas.microsoft.com/office/drawing/2014/main" val="2353772102"/>
                    </a:ext>
                  </a:extLst>
                </a:gridCol>
                <a:gridCol w="740664">
                  <a:extLst>
                    <a:ext uri="{9D8B030D-6E8A-4147-A177-3AD203B41FA5}">
                      <a16:colId xmlns:a16="http://schemas.microsoft.com/office/drawing/2014/main" val="1390543988"/>
                    </a:ext>
                  </a:extLst>
                </a:gridCol>
                <a:gridCol w="740664">
                  <a:extLst>
                    <a:ext uri="{9D8B030D-6E8A-4147-A177-3AD203B41FA5}">
                      <a16:colId xmlns:a16="http://schemas.microsoft.com/office/drawing/2014/main" val="658553597"/>
                    </a:ext>
                  </a:extLst>
                </a:gridCol>
                <a:gridCol w="740664">
                  <a:extLst>
                    <a:ext uri="{9D8B030D-6E8A-4147-A177-3AD203B41FA5}">
                      <a16:colId xmlns:a16="http://schemas.microsoft.com/office/drawing/2014/main" val="36055094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41401480"/>
                  </a:ext>
                </a:extLst>
              </a:tr>
              <a:tr h="370840">
                <a:tc>
                  <a:txBody>
                    <a:bodyPr/>
                    <a:lstStyle/>
                    <a:p>
                      <a:r>
                        <a:rPr lang="en-US" sz="1000"/>
                        <a:t>Katinko</a:t>
                      </a:r>
                    </a:p>
                  </a:txBody>
                  <a:tcPr/>
                </a:tc>
                <a:tc>
                  <a:txBody>
                    <a:bodyPr/>
                    <a:lstStyle/>
                    <a:p>
                      <a:r>
                        <a:rPr lang="en-US" sz="1000"/>
                        <a:t>175409</a:t>
                      </a:r>
                    </a:p>
                  </a:txBody>
                  <a:tcPr/>
                </a:tc>
                <a:tc>
                  <a:txBody>
                    <a:bodyPr/>
                    <a:lstStyle/>
                    <a:p>
                      <a:r>
                        <a:rPr lang="en-US" sz="1000"/>
                        <a:t>-582</a:t>
                      </a:r>
                    </a:p>
                  </a:txBody>
                  <a:tcPr/>
                </a:tc>
                <a:tc>
                  <a:txBody>
                    <a:bodyPr/>
                    <a:lstStyle/>
                    <a:p>
                      <a:r>
                        <a:rPr lang="en-US" sz="1000"/>
                        <a:t>18</a:t>
                      </a:r>
                    </a:p>
                  </a:txBody>
                  <a:tcPr/>
                </a:tc>
                <a:tc>
                  <a:txBody>
                    <a:bodyPr/>
                    <a:lstStyle/>
                    <a:p>
                      <a:r>
                        <a:rPr lang="en-US" sz="1000"/>
                        <a:t>643</a:t>
                      </a:r>
                    </a:p>
                  </a:txBody>
                  <a:tcPr/>
                </a:tc>
                <a:tc>
                  <a:txBody>
                    <a:bodyPr/>
                    <a:lstStyle/>
                    <a:p>
                      <a:r>
                        <a:rPr lang="en-US" sz="1000"/>
                        <a:t>204</a:t>
                      </a:r>
                    </a:p>
                  </a:txBody>
                  <a:tcPr/>
                </a:tc>
                <a:tc>
                  <a:txBody>
                    <a:bodyPr/>
                    <a:lstStyle/>
                    <a:p>
                      <a:r>
                        <a:rPr lang="en-US" sz="1000"/>
                        <a:t>58</a:t>
                      </a:r>
                    </a:p>
                  </a:txBody>
                  <a:tcPr/>
                </a:tc>
                <a:tc>
                  <a:txBody>
                    <a:bodyPr/>
                    <a:lstStyle/>
                    <a:p>
                      <a:r>
                        <a:rPr lang="en-US" sz="1000"/>
                        <a:t>1</a:t>
                      </a:r>
                    </a:p>
                  </a:txBody>
                  <a:tcPr/>
                </a:tc>
                <a:tc>
                  <a:txBody>
                    <a:bodyPr/>
                    <a:lstStyle/>
                    <a:p>
                      <a:r>
                        <a:rPr lang="en-US" sz="1000"/>
                        <a:t>0.0286 %</a:t>
                      </a:r>
                    </a:p>
                  </a:txBody>
                  <a:tcPr/>
                </a:tc>
                <a:tc>
                  <a:txBody>
                    <a:bodyPr/>
                    <a:lstStyle/>
                    <a:p>
                      <a:r>
                        <a:rPr lang="en-US" sz="1000"/>
                        <a:t>0.0 %</a:t>
                      </a:r>
                    </a:p>
                  </a:txBody>
                  <a:tcPr/>
                </a:tc>
                <a:extLst>
                  <a:ext uri="{0D108BD9-81ED-4DB2-BD59-A6C34878D82A}">
                    <a16:rowId xmlns:a16="http://schemas.microsoft.com/office/drawing/2014/main" val="2392392854"/>
                  </a:ext>
                </a:extLst>
              </a:tr>
              <a:tr h="370840">
                <a:tc>
                  <a:txBody>
                    <a:bodyPr/>
                    <a:lstStyle/>
                    <a:p>
                      <a:r>
                        <a:rPr lang="en-US" sz="1000"/>
                        <a:t>White Flower Philippines</a:t>
                      </a:r>
                    </a:p>
                  </a:txBody>
                  <a:tcPr/>
                </a:tc>
                <a:tc>
                  <a:txBody>
                    <a:bodyPr/>
                    <a:lstStyle/>
                    <a:p>
                      <a:r>
                        <a:rPr lang="en-US" sz="1000"/>
                        <a:t>161834</a:t>
                      </a:r>
                    </a:p>
                  </a:txBody>
                  <a:tcPr/>
                </a:tc>
                <a:tc>
                  <a:txBody>
                    <a:bodyPr/>
                    <a:lstStyle/>
                    <a:p>
                      <a:r>
                        <a:rPr lang="en-US" sz="1000"/>
                        <a:t>-527</a:t>
                      </a:r>
                    </a:p>
                  </a:txBody>
                  <a:tcPr/>
                </a:tc>
                <a:tc>
                  <a:txBody>
                    <a:bodyPr/>
                    <a:lstStyle/>
                    <a:p>
                      <a:r>
                        <a:rPr lang="en-US" sz="1000"/>
                        <a:t>24</a:t>
                      </a:r>
                    </a:p>
                  </a:txBody>
                  <a:tcPr/>
                </a:tc>
                <a:tc>
                  <a:txBody>
                    <a:bodyPr/>
                    <a:lstStyle/>
                    <a:p>
                      <a:r>
                        <a:rPr lang="en-US" sz="1000"/>
                        <a:t>204</a:t>
                      </a:r>
                    </a:p>
                  </a:txBody>
                  <a:tcPr/>
                </a:tc>
                <a:tc>
                  <a:txBody>
                    <a:bodyPr/>
                    <a:lstStyle/>
                    <a:p>
                      <a:r>
                        <a:rPr lang="en-US" sz="1000"/>
                        <a:t>8</a:t>
                      </a:r>
                    </a:p>
                  </a:txBody>
                  <a:tcPr/>
                </a:tc>
                <a:tc>
                  <a:txBody>
                    <a:bodyPr/>
                    <a:lstStyle/>
                    <a:p>
                      <a:r>
                        <a:rPr lang="en-US" sz="1000"/>
                        <a:t>28</a:t>
                      </a:r>
                    </a:p>
                  </a:txBody>
                  <a:tcPr/>
                </a:tc>
                <a:tc>
                  <a:txBody>
                    <a:bodyPr/>
                    <a:lstStyle/>
                    <a:p>
                      <a:r>
                        <a:rPr lang="en-US" sz="1000"/>
                        <a:t>3</a:t>
                      </a:r>
                    </a:p>
                  </a:txBody>
                  <a:tcPr/>
                </a:tc>
                <a:tc>
                  <a:txBody>
                    <a:bodyPr/>
                    <a:lstStyle/>
                    <a:p>
                      <a:r>
                        <a:rPr lang="en-US" sz="1000"/>
                        <a:t>0.0062 %</a:t>
                      </a:r>
                    </a:p>
                  </a:txBody>
                  <a:tcPr/>
                </a:tc>
                <a:tc>
                  <a:txBody>
                    <a:bodyPr/>
                    <a:lstStyle/>
                    <a:p>
                      <a:r>
                        <a:rPr lang="en-US" sz="1000"/>
                        <a:t>0.0 %</a:t>
                      </a:r>
                    </a:p>
                  </a:txBody>
                  <a:tcPr/>
                </a:tc>
                <a:extLst>
                  <a:ext uri="{0D108BD9-81ED-4DB2-BD59-A6C34878D82A}">
                    <a16:rowId xmlns:a16="http://schemas.microsoft.com/office/drawing/2014/main" val="2405073526"/>
                  </a:ext>
                </a:extLst>
              </a:tr>
            </a:tbl>
          </a:graphicData>
        </a:graphic>
      </p:graphicFrame>
      <p:sp>
        <p:nvSpPr>
          <p:cNvPr id="4" name="Text Placeholder 3">
            <a:extLst>
              <a:ext uri="{FF2B5EF4-FFF2-40B4-BE49-F238E27FC236}">
                <a16:creationId xmlns:a16="http://schemas.microsoft.com/office/drawing/2014/main" id="{08115BA6-2DF5-4A59-85F8-BB8B62923F33}"/>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951363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DA9F5-1706-4687-AD65-9F8F7F1ECFE1}"/>
              </a:ext>
            </a:extLst>
          </p:cNvPr>
          <p:cNvSpPr>
            <a:spLocks noGrp="1"/>
          </p:cNvSpPr>
          <p:nvPr>
            <p:ph type="title"/>
          </p:nvPr>
        </p:nvSpPr>
        <p:spPr/>
        <p:txBody>
          <a:bodyPr/>
          <a:lstStyle/>
          <a:p>
            <a:r>
              <a:rPr lang="en-US"/>
              <a:t>Facebook Fans Total | WFE Competitor</a:t>
            </a:r>
          </a:p>
        </p:txBody>
      </p:sp>
      <p:graphicFrame>
        <p:nvGraphicFramePr>
          <p:cNvPr id="6" name="Chart Placeholder 5">
            <a:extLst>
              <a:ext uri="{FF2B5EF4-FFF2-40B4-BE49-F238E27FC236}">
                <a16:creationId xmlns:a16="http://schemas.microsoft.com/office/drawing/2014/main" id="{D77AB2DA-7BF3-4EF5-A5E8-7534FEEE6F12}"/>
              </a:ext>
            </a:extLst>
          </p:cNvPr>
          <p:cNvGraphicFramePr>
            <a:graphicFrameLocks noGrp="1"/>
          </p:cNvGraphicFramePr>
          <p:nvPr>
            <p:ph type="chart" sz="quarter" idx="13"/>
            <p:extLst>
              <p:ext uri="{D42A27DB-BD31-4B8C-83A1-F6EECF244321}">
                <p14:modId xmlns:p14="http://schemas.microsoft.com/office/powerpoint/2010/main" val="3254727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8BBDCA-87A3-4511-A6B7-5828C3F1B22D}"/>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C1045648-6AC1-493C-991C-D92FC7E165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6299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29C4-31CD-4723-AA7C-0865B402B92B}"/>
              </a:ext>
            </a:extLst>
          </p:cNvPr>
          <p:cNvSpPr>
            <a:spLocks noGrp="1"/>
          </p:cNvSpPr>
          <p:nvPr>
            <p:ph type="title"/>
          </p:nvPr>
        </p:nvSpPr>
        <p:spPr/>
        <p:txBody>
          <a:bodyPr/>
          <a:lstStyle/>
          <a:p>
            <a:r>
              <a:rPr lang="en-US"/>
              <a:t>Facebook Post Type Distribution Per Profile | WFE Competitor</a:t>
            </a:r>
          </a:p>
        </p:txBody>
      </p:sp>
      <p:graphicFrame>
        <p:nvGraphicFramePr>
          <p:cNvPr id="6" name="Chart Placeholder 5">
            <a:extLst>
              <a:ext uri="{FF2B5EF4-FFF2-40B4-BE49-F238E27FC236}">
                <a16:creationId xmlns:a16="http://schemas.microsoft.com/office/drawing/2014/main" id="{43803AC1-4BD3-4205-8111-0C6CF417E88C}"/>
              </a:ext>
            </a:extLst>
          </p:cNvPr>
          <p:cNvGraphicFramePr>
            <a:graphicFrameLocks noGrp="1"/>
          </p:cNvGraphicFramePr>
          <p:nvPr>
            <p:ph type="chart" sz="quarter" idx="13"/>
            <p:extLst>
              <p:ext uri="{D42A27DB-BD31-4B8C-83A1-F6EECF244321}">
                <p14:modId xmlns:p14="http://schemas.microsoft.com/office/powerpoint/2010/main" val="152449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EA480-D742-4CD5-886E-950DB6E8F865}"/>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EF6B93F8-C531-43AF-932A-E41703BB1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715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5B7AD-8B48-4A20-A06F-81DCABC41CC2}"/>
              </a:ext>
            </a:extLst>
          </p:cNvPr>
          <p:cNvSpPr>
            <a:spLocks noGrp="1"/>
          </p:cNvSpPr>
          <p:nvPr>
            <p:ph type="title"/>
          </p:nvPr>
        </p:nvSpPr>
        <p:spPr/>
        <p:txBody>
          <a:bodyPr/>
          <a:lstStyle/>
          <a:p>
            <a:r>
              <a:rPr lang="en-US"/>
              <a:t>Facebook Interaction Rate | WFE Competitor</a:t>
            </a:r>
          </a:p>
        </p:txBody>
      </p:sp>
      <p:graphicFrame>
        <p:nvGraphicFramePr>
          <p:cNvPr id="6" name="Chart Placeholder 5">
            <a:extLst>
              <a:ext uri="{FF2B5EF4-FFF2-40B4-BE49-F238E27FC236}">
                <a16:creationId xmlns:a16="http://schemas.microsoft.com/office/drawing/2014/main" id="{9658B29B-53B7-470A-83F8-C8158090C9EF}"/>
              </a:ext>
            </a:extLst>
          </p:cNvPr>
          <p:cNvGraphicFramePr>
            <a:graphicFrameLocks noGrp="1"/>
          </p:cNvGraphicFramePr>
          <p:nvPr>
            <p:ph type="chart" sz="quarter" idx="13"/>
            <p:extLst>
              <p:ext uri="{D42A27DB-BD31-4B8C-83A1-F6EECF244321}">
                <p14:modId xmlns:p14="http://schemas.microsoft.com/office/powerpoint/2010/main" val="3782310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7E9568-7F0E-49A7-88EE-E0B130A464AC}"/>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12B4C2AE-C230-4A60-AA3C-ACB0C335D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7542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7F9EB-30C5-4FFC-ACEE-DB4896711266}"/>
              </a:ext>
            </a:extLst>
          </p:cNvPr>
          <p:cNvSpPr>
            <a:spLocks noGrp="1"/>
          </p:cNvSpPr>
          <p:nvPr>
            <p:ph type="title"/>
          </p:nvPr>
        </p:nvSpPr>
        <p:spPr/>
        <p:txBody>
          <a:bodyPr/>
          <a:lstStyle/>
          <a:p>
            <a:r>
              <a:rPr lang="en-US"/>
              <a:t>Facebook Interactions Distribution | WFE Competitor</a:t>
            </a:r>
          </a:p>
        </p:txBody>
      </p:sp>
      <p:graphicFrame>
        <p:nvGraphicFramePr>
          <p:cNvPr id="6" name="Chart Placeholder 5">
            <a:extLst>
              <a:ext uri="{FF2B5EF4-FFF2-40B4-BE49-F238E27FC236}">
                <a16:creationId xmlns:a16="http://schemas.microsoft.com/office/drawing/2014/main" id="{A7FDB8C6-0E05-4128-8BAC-1C07A687FB3C}"/>
              </a:ext>
            </a:extLst>
          </p:cNvPr>
          <p:cNvGraphicFramePr>
            <a:graphicFrameLocks noGrp="1"/>
          </p:cNvGraphicFramePr>
          <p:nvPr>
            <p:ph type="chart" sz="quarter" idx="13"/>
            <p:extLst>
              <p:ext uri="{D42A27DB-BD31-4B8C-83A1-F6EECF244321}">
                <p14:modId xmlns:p14="http://schemas.microsoft.com/office/powerpoint/2010/main" val="1966058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59F003-EE79-4482-9D09-41C039A301E0}"/>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41B2C717-CCDC-4F43-BD8B-D34BD67FC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898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F410F-EE9C-47F6-BEF8-643729248293}"/>
              </a:ext>
            </a:extLst>
          </p:cNvPr>
          <p:cNvSpPr>
            <a:spLocks noGrp="1"/>
          </p:cNvSpPr>
          <p:nvPr>
            <p:ph type="title"/>
          </p:nvPr>
        </p:nvSpPr>
        <p:spPr/>
        <p:txBody>
          <a:bodyPr/>
          <a:lstStyle/>
          <a:p>
            <a:r>
              <a:rPr lang="en-US"/>
              <a:t>Facebook Own Posts Table | WFE Competitor - 1 of 13</a:t>
            </a:r>
          </a:p>
        </p:txBody>
      </p:sp>
      <p:graphicFrame>
        <p:nvGraphicFramePr>
          <p:cNvPr id="5" name="Table Placeholder 4">
            <a:extLst>
              <a:ext uri="{FF2B5EF4-FFF2-40B4-BE49-F238E27FC236}">
                <a16:creationId xmlns:a16="http://schemas.microsoft.com/office/drawing/2014/main" id="{0573BDA8-FE1F-4D2D-AC08-E53A34E6A57A}"/>
              </a:ext>
            </a:extLst>
          </p:cNvPr>
          <p:cNvGraphicFramePr>
            <a:graphicFrameLocks noGrp="1"/>
          </p:cNvGraphicFramePr>
          <p:nvPr>
            <p:ph type="tbl" sz="quarter" idx="13"/>
            <p:extLst>
              <p:ext uri="{D42A27DB-BD31-4B8C-83A1-F6EECF244321}">
                <p14:modId xmlns:p14="http://schemas.microsoft.com/office/powerpoint/2010/main" val="1237713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0092984"/>
                    </a:ext>
                  </a:extLst>
                </a:gridCol>
                <a:gridCol w="370332">
                  <a:extLst>
                    <a:ext uri="{9D8B030D-6E8A-4147-A177-3AD203B41FA5}">
                      <a16:colId xmlns:a16="http://schemas.microsoft.com/office/drawing/2014/main" val="1623293178"/>
                    </a:ext>
                  </a:extLst>
                </a:gridCol>
                <a:gridCol w="370332">
                  <a:extLst>
                    <a:ext uri="{9D8B030D-6E8A-4147-A177-3AD203B41FA5}">
                      <a16:colId xmlns:a16="http://schemas.microsoft.com/office/drawing/2014/main" val="3522831674"/>
                    </a:ext>
                  </a:extLst>
                </a:gridCol>
                <a:gridCol w="370332">
                  <a:extLst>
                    <a:ext uri="{9D8B030D-6E8A-4147-A177-3AD203B41FA5}">
                      <a16:colId xmlns:a16="http://schemas.microsoft.com/office/drawing/2014/main" val="411826294"/>
                    </a:ext>
                  </a:extLst>
                </a:gridCol>
                <a:gridCol w="329184">
                  <a:extLst>
                    <a:ext uri="{9D8B030D-6E8A-4147-A177-3AD203B41FA5}">
                      <a16:colId xmlns:a16="http://schemas.microsoft.com/office/drawing/2014/main" val="3061418488"/>
                    </a:ext>
                  </a:extLst>
                </a:gridCol>
                <a:gridCol w="329184">
                  <a:extLst>
                    <a:ext uri="{9D8B030D-6E8A-4147-A177-3AD203B41FA5}">
                      <a16:colId xmlns:a16="http://schemas.microsoft.com/office/drawing/2014/main" val="3742809362"/>
                    </a:ext>
                  </a:extLst>
                </a:gridCol>
                <a:gridCol w="329184">
                  <a:extLst>
                    <a:ext uri="{9D8B030D-6E8A-4147-A177-3AD203B41FA5}">
                      <a16:colId xmlns:a16="http://schemas.microsoft.com/office/drawing/2014/main" val="636932516"/>
                    </a:ext>
                  </a:extLst>
                </a:gridCol>
                <a:gridCol w="329184">
                  <a:extLst>
                    <a:ext uri="{9D8B030D-6E8A-4147-A177-3AD203B41FA5}">
                      <a16:colId xmlns:a16="http://schemas.microsoft.com/office/drawing/2014/main" val="2998444467"/>
                    </a:ext>
                  </a:extLst>
                </a:gridCol>
                <a:gridCol w="329184">
                  <a:extLst>
                    <a:ext uri="{9D8B030D-6E8A-4147-A177-3AD203B41FA5}">
                      <a16:colId xmlns:a16="http://schemas.microsoft.com/office/drawing/2014/main" val="1322289020"/>
                    </a:ext>
                  </a:extLst>
                </a:gridCol>
                <a:gridCol w="329184">
                  <a:extLst>
                    <a:ext uri="{9D8B030D-6E8A-4147-A177-3AD203B41FA5}">
                      <a16:colId xmlns:a16="http://schemas.microsoft.com/office/drawing/2014/main" val="969670122"/>
                    </a:ext>
                  </a:extLst>
                </a:gridCol>
                <a:gridCol w="329184">
                  <a:extLst>
                    <a:ext uri="{9D8B030D-6E8A-4147-A177-3AD203B41FA5}">
                      <a16:colId xmlns:a16="http://schemas.microsoft.com/office/drawing/2014/main" val="3702929060"/>
                    </a:ext>
                  </a:extLst>
                </a:gridCol>
                <a:gridCol w="329184">
                  <a:extLst>
                    <a:ext uri="{9D8B030D-6E8A-4147-A177-3AD203B41FA5}">
                      <a16:colId xmlns:a16="http://schemas.microsoft.com/office/drawing/2014/main" val="3161028025"/>
                    </a:ext>
                  </a:extLst>
                </a:gridCol>
                <a:gridCol w="329184">
                  <a:extLst>
                    <a:ext uri="{9D8B030D-6E8A-4147-A177-3AD203B41FA5}">
                      <a16:colId xmlns:a16="http://schemas.microsoft.com/office/drawing/2014/main" val="2834687210"/>
                    </a:ext>
                  </a:extLst>
                </a:gridCol>
                <a:gridCol w="370332">
                  <a:extLst>
                    <a:ext uri="{9D8B030D-6E8A-4147-A177-3AD203B41FA5}">
                      <a16:colId xmlns:a16="http://schemas.microsoft.com/office/drawing/2014/main" val="3316769950"/>
                    </a:ext>
                  </a:extLst>
                </a:gridCol>
                <a:gridCol w="370332">
                  <a:extLst>
                    <a:ext uri="{9D8B030D-6E8A-4147-A177-3AD203B41FA5}">
                      <a16:colId xmlns:a16="http://schemas.microsoft.com/office/drawing/2014/main" val="809715614"/>
                    </a:ext>
                  </a:extLst>
                </a:gridCol>
                <a:gridCol w="329184">
                  <a:extLst>
                    <a:ext uri="{9D8B030D-6E8A-4147-A177-3AD203B41FA5}">
                      <a16:colId xmlns:a16="http://schemas.microsoft.com/office/drawing/2014/main" val="2518791970"/>
                    </a:ext>
                  </a:extLst>
                </a:gridCol>
                <a:gridCol w="329184">
                  <a:extLst>
                    <a:ext uri="{9D8B030D-6E8A-4147-A177-3AD203B41FA5}">
                      <a16:colId xmlns:a16="http://schemas.microsoft.com/office/drawing/2014/main" val="2619581303"/>
                    </a:ext>
                  </a:extLst>
                </a:gridCol>
                <a:gridCol w="370332">
                  <a:extLst>
                    <a:ext uri="{9D8B030D-6E8A-4147-A177-3AD203B41FA5}">
                      <a16:colId xmlns:a16="http://schemas.microsoft.com/office/drawing/2014/main" val="1122169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274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- 2018-04-29 13:35:03 </a:t>
                      </a:r>
                      <a:r>
                        <a:rPr kumimoji="0" lang="en-US" sz="1000" b="0" i="0" u="none" strike="noStrike" kern="1200" cap="none" spc="0" normalizeH="0" baseline="0" noProof="0">
                          <a:ln>
                            <a:noFill/>
                          </a:ln>
                          <a:solidFill>
                            <a:prstClr val="black"/>
                          </a:solidFill>
                          <a:effectLst/>
                          <a:uLnTx/>
                          <a:uFillTx/>
                          <a:latin typeface="+mn-lt"/>
                          <a:ea typeface="+mn-ea"/>
                          <a:cs typeface="+mn-cs"/>
                        </a:rPr>
                        <a:t> 
 Nasobrahan sa pag-laro sa phone? Gumamit ng liniment oil para tuloy ang laban! #KayaMoYan
If symptoms persist, consult your doctor.
ASC Ref. Code: G198N042618K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668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- 2018-04-29 09:00:00 </a:t>
                      </a:r>
                      <a:r>
                        <a:rPr kumimoji="0" lang="en-US" sz="1000" b="0" i="0" u="none" strike="noStrike" kern="1200" cap="none" spc="0" normalizeH="0" baseline="0" noProof="0">
                          <a:ln>
                            <a:noFill/>
                          </a:ln>
                          <a:solidFill>
                            <a:prstClr val="black"/>
                          </a:solidFill>
                          <a:effectLst/>
                          <a:uLnTx/>
                          <a:uFillTx/>
                          <a:latin typeface="+mn-lt"/>
                          <a:ea typeface="+mn-ea"/>
                          <a:cs typeface="+mn-cs"/>
                        </a:rPr>
                        <a:t> 
 I-master ang pag-selfie nang walang hadlang! Pahid ka lang ng Methyl Salicylate + Menthol + Camphor formula ng Katinko para pak! #KayaMoYan
If symptoms persist, consult your doctor.
ASC Ref. Code: G197N042618K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5948243"/>
                  </a:ext>
                </a:extLst>
              </a:tr>
            </a:tbl>
          </a:graphicData>
        </a:graphic>
      </p:graphicFrame>
      <p:sp>
        <p:nvSpPr>
          <p:cNvPr id="4" name="Text Placeholder 3">
            <a:extLst>
              <a:ext uri="{FF2B5EF4-FFF2-40B4-BE49-F238E27FC236}">
                <a16:creationId xmlns:a16="http://schemas.microsoft.com/office/drawing/2014/main" id="{6DF6097B-0472-47F4-AFA4-A96E698BAB59}"/>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291604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10763-9B07-447F-B87A-86ED30DEB494}"/>
              </a:ext>
            </a:extLst>
          </p:cNvPr>
          <p:cNvSpPr>
            <a:spLocks noGrp="1"/>
          </p:cNvSpPr>
          <p:nvPr>
            <p:ph type="title"/>
          </p:nvPr>
        </p:nvSpPr>
        <p:spPr/>
        <p:txBody>
          <a:bodyPr/>
          <a:lstStyle/>
          <a:p>
            <a:r>
              <a:rPr lang="en-US"/>
              <a:t>Facebook Own Posts Table | WFE Competitor - 2 of 13</a:t>
            </a:r>
          </a:p>
        </p:txBody>
      </p:sp>
      <p:graphicFrame>
        <p:nvGraphicFramePr>
          <p:cNvPr id="5" name="Table Placeholder 4">
            <a:extLst>
              <a:ext uri="{FF2B5EF4-FFF2-40B4-BE49-F238E27FC236}">
                <a16:creationId xmlns:a16="http://schemas.microsoft.com/office/drawing/2014/main" id="{7F5D6FBF-5DE3-4500-8DC1-C6B750595CA8}"/>
              </a:ext>
            </a:extLst>
          </p:cNvPr>
          <p:cNvGraphicFramePr>
            <a:graphicFrameLocks noGrp="1"/>
          </p:cNvGraphicFramePr>
          <p:nvPr>
            <p:ph type="tbl" sz="quarter" idx="13"/>
            <p:extLst>
              <p:ext uri="{D42A27DB-BD31-4B8C-83A1-F6EECF244321}">
                <p14:modId xmlns:p14="http://schemas.microsoft.com/office/powerpoint/2010/main" val="33370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0710911"/>
                    </a:ext>
                  </a:extLst>
                </a:gridCol>
                <a:gridCol w="370332">
                  <a:extLst>
                    <a:ext uri="{9D8B030D-6E8A-4147-A177-3AD203B41FA5}">
                      <a16:colId xmlns:a16="http://schemas.microsoft.com/office/drawing/2014/main" val="3001679004"/>
                    </a:ext>
                  </a:extLst>
                </a:gridCol>
                <a:gridCol w="370332">
                  <a:extLst>
                    <a:ext uri="{9D8B030D-6E8A-4147-A177-3AD203B41FA5}">
                      <a16:colId xmlns:a16="http://schemas.microsoft.com/office/drawing/2014/main" val="3183908088"/>
                    </a:ext>
                  </a:extLst>
                </a:gridCol>
                <a:gridCol w="370332">
                  <a:extLst>
                    <a:ext uri="{9D8B030D-6E8A-4147-A177-3AD203B41FA5}">
                      <a16:colId xmlns:a16="http://schemas.microsoft.com/office/drawing/2014/main" val="519059954"/>
                    </a:ext>
                  </a:extLst>
                </a:gridCol>
                <a:gridCol w="329184">
                  <a:extLst>
                    <a:ext uri="{9D8B030D-6E8A-4147-A177-3AD203B41FA5}">
                      <a16:colId xmlns:a16="http://schemas.microsoft.com/office/drawing/2014/main" val="3894116542"/>
                    </a:ext>
                  </a:extLst>
                </a:gridCol>
                <a:gridCol w="329184">
                  <a:extLst>
                    <a:ext uri="{9D8B030D-6E8A-4147-A177-3AD203B41FA5}">
                      <a16:colId xmlns:a16="http://schemas.microsoft.com/office/drawing/2014/main" val="3976768560"/>
                    </a:ext>
                  </a:extLst>
                </a:gridCol>
                <a:gridCol w="329184">
                  <a:extLst>
                    <a:ext uri="{9D8B030D-6E8A-4147-A177-3AD203B41FA5}">
                      <a16:colId xmlns:a16="http://schemas.microsoft.com/office/drawing/2014/main" val="1724733273"/>
                    </a:ext>
                  </a:extLst>
                </a:gridCol>
                <a:gridCol w="329184">
                  <a:extLst>
                    <a:ext uri="{9D8B030D-6E8A-4147-A177-3AD203B41FA5}">
                      <a16:colId xmlns:a16="http://schemas.microsoft.com/office/drawing/2014/main" val="1219421975"/>
                    </a:ext>
                  </a:extLst>
                </a:gridCol>
                <a:gridCol w="329184">
                  <a:extLst>
                    <a:ext uri="{9D8B030D-6E8A-4147-A177-3AD203B41FA5}">
                      <a16:colId xmlns:a16="http://schemas.microsoft.com/office/drawing/2014/main" val="68288254"/>
                    </a:ext>
                  </a:extLst>
                </a:gridCol>
                <a:gridCol w="329184">
                  <a:extLst>
                    <a:ext uri="{9D8B030D-6E8A-4147-A177-3AD203B41FA5}">
                      <a16:colId xmlns:a16="http://schemas.microsoft.com/office/drawing/2014/main" val="2373677076"/>
                    </a:ext>
                  </a:extLst>
                </a:gridCol>
                <a:gridCol w="329184">
                  <a:extLst>
                    <a:ext uri="{9D8B030D-6E8A-4147-A177-3AD203B41FA5}">
                      <a16:colId xmlns:a16="http://schemas.microsoft.com/office/drawing/2014/main" val="1225918995"/>
                    </a:ext>
                  </a:extLst>
                </a:gridCol>
                <a:gridCol w="329184">
                  <a:extLst>
                    <a:ext uri="{9D8B030D-6E8A-4147-A177-3AD203B41FA5}">
                      <a16:colId xmlns:a16="http://schemas.microsoft.com/office/drawing/2014/main" val="1836787006"/>
                    </a:ext>
                  </a:extLst>
                </a:gridCol>
                <a:gridCol w="329184">
                  <a:extLst>
                    <a:ext uri="{9D8B030D-6E8A-4147-A177-3AD203B41FA5}">
                      <a16:colId xmlns:a16="http://schemas.microsoft.com/office/drawing/2014/main" val="3735212308"/>
                    </a:ext>
                  </a:extLst>
                </a:gridCol>
                <a:gridCol w="370332">
                  <a:extLst>
                    <a:ext uri="{9D8B030D-6E8A-4147-A177-3AD203B41FA5}">
                      <a16:colId xmlns:a16="http://schemas.microsoft.com/office/drawing/2014/main" val="2941034334"/>
                    </a:ext>
                  </a:extLst>
                </a:gridCol>
                <a:gridCol w="370332">
                  <a:extLst>
                    <a:ext uri="{9D8B030D-6E8A-4147-A177-3AD203B41FA5}">
                      <a16:colId xmlns:a16="http://schemas.microsoft.com/office/drawing/2014/main" val="1349557018"/>
                    </a:ext>
                  </a:extLst>
                </a:gridCol>
                <a:gridCol w="329184">
                  <a:extLst>
                    <a:ext uri="{9D8B030D-6E8A-4147-A177-3AD203B41FA5}">
                      <a16:colId xmlns:a16="http://schemas.microsoft.com/office/drawing/2014/main" val="288981546"/>
                    </a:ext>
                  </a:extLst>
                </a:gridCol>
                <a:gridCol w="329184">
                  <a:extLst>
                    <a:ext uri="{9D8B030D-6E8A-4147-A177-3AD203B41FA5}">
                      <a16:colId xmlns:a16="http://schemas.microsoft.com/office/drawing/2014/main" val="2363705494"/>
                    </a:ext>
                  </a:extLst>
                </a:gridCol>
                <a:gridCol w="370332">
                  <a:extLst>
                    <a:ext uri="{9D8B030D-6E8A-4147-A177-3AD203B41FA5}">
                      <a16:colId xmlns:a16="http://schemas.microsoft.com/office/drawing/2014/main" val="143865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613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17:53:06 </a:t>
                      </a:r>
                      <a:r>
                        <a:rPr kumimoji="0" lang="en-US" sz="1000" b="0" i="0" u="none" strike="noStrike" kern="1200" cap="none" spc="0" normalizeH="0" baseline="0" noProof="0">
                          <a:ln>
                            <a:noFill/>
                          </a:ln>
                          <a:solidFill>
                            <a:prstClr val="black"/>
                          </a:solidFill>
                          <a:effectLst/>
                          <a:uLnTx/>
                          <a:uFillTx/>
                          <a:latin typeface="+mn-lt"/>
                          <a:ea typeface="+mn-ea"/>
                          <a:cs typeface="+mn-cs"/>
                        </a:rPr>
                        <a:t> 
 Masakit ang ulo sa kaka-aral? When acads gives you headaches, always remember to have White Flower handy in your school bag!
Now you can carry around White Flower's soothing relief wherever you go. It's your ultimate travel buddy, commute companion and office partner all in one! Get your very own Carry Lang Case in variant green.
Fight stress and headaches away para laging #BiyaheReady!
#painrelief #menthol #lavender #essentialoils #travelbuddy #acads #academ #college #homework #schoolprojects #study #studytips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656102"/>
                  </a:ext>
                </a:extLst>
              </a:tr>
            </a:tbl>
          </a:graphicData>
        </a:graphic>
      </p:graphicFrame>
      <p:sp>
        <p:nvSpPr>
          <p:cNvPr id="4" name="Text Placeholder 3">
            <a:extLst>
              <a:ext uri="{FF2B5EF4-FFF2-40B4-BE49-F238E27FC236}">
                <a16:creationId xmlns:a16="http://schemas.microsoft.com/office/drawing/2014/main" id="{004C8B84-8437-496B-BB51-EB5988655B98}"/>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53106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40693-03CB-456E-ADC2-83F891BAD2B6}"/>
              </a:ext>
            </a:extLst>
          </p:cNvPr>
          <p:cNvSpPr>
            <a:spLocks noGrp="1"/>
          </p:cNvSpPr>
          <p:nvPr>
            <p:ph type="title"/>
          </p:nvPr>
        </p:nvSpPr>
        <p:spPr/>
        <p:txBody>
          <a:bodyPr/>
          <a:lstStyle/>
          <a:p>
            <a:r>
              <a:rPr lang="en-US"/>
              <a:t>Facebook Own Posts Table | WFE Competitor - 3 of 13</a:t>
            </a:r>
          </a:p>
        </p:txBody>
      </p:sp>
      <p:graphicFrame>
        <p:nvGraphicFramePr>
          <p:cNvPr id="5" name="Table Placeholder 4">
            <a:extLst>
              <a:ext uri="{FF2B5EF4-FFF2-40B4-BE49-F238E27FC236}">
                <a16:creationId xmlns:a16="http://schemas.microsoft.com/office/drawing/2014/main" id="{663720A5-4621-461C-8DED-8CB3319203D2}"/>
              </a:ext>
            </a:extLst>
          </p:cNvPr>
          <p:cNvGraphicFramePr>
            <a:graphicFrameLocks noGrp="1"/>
          </p:cNvGraphicFramePr>
          <p:nvPr>
            <p:ph type="tbl" sz="quarter" idx="13"/>
            <p:extLst>
              <p:ext uri="{D42A27DB-BD31-4B8C-83A1-F6EECF244321}">
                <p14:modId xmlns:p14="http://schemas.microsoft.com/office/powerpoint/2010/main" val="386115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4894908"/>
                    </a:ext>
                  </a:extLst>
                </a:gridCol>
                <a:gridCol w="370332">
                  <a:extLst>
                    <a:ext uri="{9D8B030D-6E8A-4147-A177-3AD203B41FA5}">
                      <a16:colId xmlns:a16="http://schemas.microsoft.com/office/drawing/2014/main" val="2639598595"/>
                    </a:ext>
                  </a:extLst>
                </a:gridCol>
                <a:gridCol w="370332">
                  <a:extLst>
                    <a:ext uri="{9D8B030D-6E8A-4147-A177-3AD203B41FA5}">
                      <a16:colId xmlns:a16="http://schemas.microsoft.com/office/drawing/2014/main" val="3668567497"/>
                    </a:ext>
                  </a:extLst>
                </a:gridCol>
                <a:gridCol w="370332">
                  <a:extLst>
                    <a:ext uri="{9D8B030D-6E8A-4147-A177-3AD203B41FA5}">
                      <a16:colId xmlns:a16="http://schemas.microsoft.com/office/drawing/2014/main" val="17337668"/>
                    </a:ext>
                  </a:extLst>
                </a:gridCol>
                <a:gridCol w="329184">
                  <a:extLst>
                    <a:ext uri="{9D8B030D-6E8A-4147-A177-3AD203B41FA5}">
                      <a16:colId xmlns:a16="http://schemas.microsoft.com/office/drawing/2014/main" val="3177116879"/>
                    </a:ext>
                  </a:extLst>
                </a:gridCol>
                <a:gridCol w="329184">
                  <a:extLst>
                    <a:ext uri="{9D8B030D-6E8A-4147-A177-3AD203B41FA5}">
                      <a16:colId xmlns:a16="http://schemas.microsoft.com/office/drawing/2014/main" val="1996915293"/>
                    </a:ext>
                  </a:extLst>
                </a:gridCol>
                <a:gridCol w="329184">
                  <a:extLst>
                    <a:ext uri="{9D8B030D-6E8A-4147-A177-3AD203B41FA5}">
                      <a16:colId xmlns:a16="http://schemas.microsoft.com/office/drawing/2014/main" val="4159970988"/>
                    </a:ext>
                  </a:extLst>
                </a:gridCol>
                <a:gridCol w="329184">
                  <a:extLst>
                    <a:ext uri="{9D8B030D-6E8A-4147-A177-3AD203B41FA5}">
                      <a16:colId xmlns:a16="http://schemas.microsoft.com/office/drawing/2014/main" val="3679922651"/>
                    </a:ext>
                  </a:extLst>
                </a:gridCol>
                <a:gridCol w="329184">
                  <a:extLst>
                    <a:ext uri="{9D8B030D-6E8A-4147-A177-3AD203B41FA5}">
                      <a16:colId xmlns:a16="http://schemas.microsoft.com/office/drawing/2014/main" val="830754031"/>
                    </a:ext>
                  </a:extLst>
                </a:gridCol>
                <a:gridCol w="329184">
                  <a:extLst>
                    <a:ext uri="{9D8B030D-6E8A-4147-A177-3AD203B41FA5}">
                      <a16:colId xmlns:a16="http://schemas.microsoft.com/office/drawing/2014/main" val="3813132926"/>
                    </a:ext>
                  </a:extLst>
                </a:gridCol>
                <a:gridCol w="329184">
                  <a:extLst>
                    <a:ext uri="{9D8B030D-6E8A-4147-A177-3AD203B41FA5}">
                      <a16:colId xmlns:a16="http://schemas.microsoft.com/office/drawing/2014/main" val="3077713656"/>
                    </a:ext>
                  </a:extLst>
                </a:gridCol>
                <a:gridCol w="329184">
                  <a:extLst>
                    <a:ext uri="{9D8B030D-6E8A-4147-A177-3AD203B41FA5}">
                      <a16:colId xmlns:a16="http://schemas.microsoft.com/office/drawing/2014/main" val="1111945439"/>
                    </a:ext>
                  </a:extLst>
                </a:gridCol>
                <a:gridCol w="329184">
                  <a:extLst>
                    <a:ext uri="{9D8B030D-6E8A-4147-A177-3AD203B41FA5}">
                      <a16:colId xmlns:a16="http://schemas.microsoft.com/office/drawing/2014/main" val="862882718"/>
                    </a:ext>
                  </a:extLst>
                </a:gridCol>
                <a:gridCol w="370332">
                  <a:extLst>
                    <a:ext uri="{9D8B030D-6E8A-4147-A177-3AD203B41FA5}">
                      <a16:colId xmlns:a16="http://schemas.microsoft.com/office/drawing/2014/main" val="4270957481"/>
                    </a:ext>
                  </a:extLst>
                </a:gridCol>
                <a:gridCol w="370332">
                  <a:extLst>
                    <a:ext uri="{9D8B030D-6E8A-4147-A177-3AD203B41FA5}">
                      <a16:colId xmlns:a16="http://schemas.microsoft.com/office/drawing/2014/main" val="409028451"/>
                    </a:ext>
                  </a:extLst>
                </a:gridCol>
                <a:gridCol w="329184">
                  <a:extLst>
                    <a:ext uri="{9D8B030D-6E8A-4147-A177-3AD203B41FA5}">
                      <a16:colId xmlns:a16="http://schemas.microsoft.com/office/drawing/2014/main" val="1918645538"/>
                    </a:ext>
                  </a:extLst>
                </a:gridCol>
                <a:gridCol w="329184">
                  <a:extLst>
                    <a:ext uri="{9D8B030D-6E8A-4147-A177-3AD203B41FA5}">
                      <a16:colId xmlns:a16="http://schemas.microsoft.com/office/drawing/2014/main" val="2132781693"/>
                    </a:ext>
                  </a:extLst>
                </a:gridCol>
                <a:gridCol w="370332">
                  <a:extLst>
                    <a:ext uri="{9D8B030D-6E8A-4147-A177-3AD203B41FA5}">
                      <a16:colId xmlns:a16="http://schemas.microsoft.com/office/drawing/2014/main" val="103087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1191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17:14:31 </a:t>
                      </a:r>
                      <a:r>
                        <a:rPr kumimoji="0" lang="en-US" sz="1000" b="0" i="0" u="none" strike="noStrike" kern="1200" cap="none" spc="0" normalizeH="0" baseline="0" noProof="0">
                          <a:ln>
                            <a:noFill/>
                          </a:ln>
                          <a:solidFill>
                            <a:prstClr val="black"/>
                          </a:solidFill>
                          <a:effectLst/>
                          <a:uLnTx/>
                          <a:uFillTx/>
                          <a:latin typeface="+mn-lt"/>
                          <a:ea typeface="+mn-ea"/>
                          <a:cs typeface="+mn-cs"/>
                        </a:rPr>
                        <a:t> 
 Motion sickness can ruin a perfectly good vacation. Para hindi badtrip ang roadtrip, always be #Biyaheready and have White Flower in your travel essentials!
Now you can carry around White Flower's soothing relief wherever you go. It's your ultimate travel buddy, commute companion and office partner all in one! Get your very own Carry Lang Case in variant yellow.
Fight stress and headaches away para laging #BiyaheReady!
#painrelief #menthol #lavender #essentialoils #travelbuddy #roatrip #barkada #camera #travelessentials #solotravel #travelblogger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035526"/>
                  </a:ext>
                </a:extLst>
              </a:tr>
            </a:tbl>
          </a:graphicData>
        </a:graphic>
      </p:graphicFrame>
      <p:sp>
        <p:nvSpPr>
          <p:cNvPr id="4" name="Text Placeholder 3">
            <a:extLst>
              <a:ext uri="{FF2B5EF4-FFF2-40B4-BE49-F238E27FC236}">
                <a16:creationId xmlns:a16="http://schemas.microsoft.com/office/drawing/2014/main" id="{5946668D-6194-48F5-AE06-21B2234EA255}"/>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1424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DD814-8BD4-4FA2-9196-85145E0B1B53}"/>
              </a:ext>
            </a:extLst>
          </p:cNvPr>
          <p:cNvSpPr>
            <a:spLocks noGrp="1"/>
          </p:cNvSpPr>
          <p:nvPr>
            <p:ph type="title"/>
          </p:nvPr>
        </p:nvSpPr>
        <p:spPr/>
        <p:txBody>
          <a:bodyPr/>
          <a:lstStyle/>
          <a:p>
            <a:r>
              <a:rPr lang="en-US"/>
              <a:t>Facebook Own Posts Table | WFE Competitor - 4 of 13</a:t>
            </a:r>
          </a:p>
        </p:txBody>
      </p:sp>
      <p:graphicFrame>
        <p:nvGraphicFramePr>
          <p:cNvPr id="5" name="Table Placeholder 4">
            <a:extLst>
              <a:ext uri="{FF2B5EF4-FFF2-40B4-BE49-F238E27FC236}">
                <a16:creationId xmlns:a16="http://schemas.microsoft.com/office/drawing/2014/main" id="{FCA266B8-E89D-4C1F-AF00-9356AA7D01B4}"/>
              </a:ext>
            </a:extLst>
          </p:cNvPr>
          <p:cNvGraphicFramePr>
            <a:graphicFrameLocks noGrp="1"/>
          </p:cNvGraphicFramePr>
          <p:nvPr>
            <p:ph type="tbl" sz="quarter" idx="13"/>
            <p:extLst>
              <p:ext uri="{D42A27DB-BD31-4B8C-83A1-F6EECF244321}">
                <p14:modId xmlns:p14="http://schemas.microsoft.com/office/powerpoint/2010/main" val="426710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45512708"/>
                    </a:ext>
                  </a:extLst>
                </a:gridCol>
                <a:gridCol w="370332">
                  <a:extLst>
                    <a:ext uri="{9D8B030D-6E8A-4147-A177-3AD203B41FA5}">
                      <a16:colId xmlns:a16="http://schemas.microsoft.com/office/drawing/2014/main" val="3667380603"/>
                    </a:ext>
                  </a:extLst>
                </a:gridCol>
                <a:gridCol w="370332">
                  <a:extLst>
                    <a:ext uri="{9D8B030D-6E8A-4147-A177-3AD203B41FA5}">
                      <a16:colId xmlns:a16="http://schemas.microsoft.com/office/drawing/2014/main" val="3102667644"/>
                    </a:ext>
                  </a:extLst>
                </a:gridCol>
                <a:gridCol w="370332">
                  <a:extLst>
                    <a:ext uri="{9D8B030D-6E8A-4147-A177-3AD203B41FA5}">
                      <a16:colId xmlns:a16="http://schemas.microsoft.com/office/drawing/2014/main" val="3820789732"/>
                    </a:ext>
                  </a:extLst>
                </a:gridCol>
                <a:gridCol w="329184">
                  <a:extLst>
                    <a:ext uri="{9D8B030D-6E8A-4147-A177-3AD203B41FA5}">
                      <a16:colId xmlns:a16="http://schemas.microsoft.com/office/drawing/2014/main" val="1058920449"/>
                    </a:ext>
                  </a:extLst>
                </a:gridCol>
                <a:gridCol w="329184">
                  <a:extLst>
                    <a:ext uri="{9D8B030D-6E8A-4147-A177-3AD203B41FA5}">
                      <a16:colId xmlns:a16="http://schemas.microsoft.com/office/drawing/2014/main" val="2946092959"/>
                    </a:ext>
                  </a:extLst>
                </a:gridCol>
                <a:gridCol w="329184">
                  <a:extLst>
                    <a:ext uri="{9D8B030D-6E8A-4147-A177-3AD203B41FA5}">
                      <a16:colId xmlns:a16="http://schemas.microsoft.com/office/drawing/2014/main" val="3173765880"/>
                    </a:ext>
                  </a:extLst>
                </a:gridCol>
                <a:gridCol w="329184">
                  <a:extLst>
                    <a:ext uri="{9D8B030D-6E8A-4147-A177-3AD203B41FA5}">
                      <a16:colId xmlns:a16="http://schemas.microsoft.com/office/drawing/2014/main" val="899668145"/>
                    </a:ext>
                  </a:extLst>
                </a:gridCol>
                <a:gridCol w="329184">
                  <a:extLst>
                    <a:ext uri="{9D8B030D-6E8A-4147-A177-3AD203B41FA5}">
                      <a16:colId xmlns:a16="http://schemas.microsoft.com/office/drawing/2014/main" val="3332255704"/>
                    </a:ext>
                  </a:extLst>
                </a:gridCol>
                <a:gridCol w="329184">
                  <a:extLst>
                    <a:ext uri="{9D8B030D-6E8A-4147-A177-3AD203B41FA5}">
                      <a16:colId xmlns:a16="http://schemas.microsoft.com/office/drawing/2014/main" val="601825081"/>
                    </a:ext>
                  </a:extLst>
                </a:gridCol>
                <a:gridCol w="329184">
                  <a:extLst>
                    <a:ext uri="{9D8B030D-6E8A-4147-A177-3AD203B41FA5}">
                      <a16:colId xmlns:a16="http://schemas.microsoft.com/office/drawing/2014/main" val="2828995569"/>
                    </a:ext>
                  </a:extLst>
                </a:gridCol>
                <a:gridCol w="329184">
                  <a:extLst>
                    <a:ext uri="{9D8B030D-6E8A-4147-A177-3AD203B41FA5}">
                      <a16:colId xmlns:a16="http://schemas.microsoft.com/office/drawing/2014/main" val="3744978212"/>
                    </a:ext>
                  </a:extLst>
                </a:gridCol>
                <a:gridCol w="329184">
                  <a:extLst>
                    <a:ext uri="{9D8B030D-6E8A-4147-A177-3AD203B41FA5}">
                      <a16:colId xmlns:a16="http://schemas.microsoft.com/office/drawing/2014/main" val="4178125161"/>
                    </a:ext>
                  </a:extLst>
                </a:gridCol>
                <a:gridCol w="370332">
                  <a:extLst>
                    <a:ext uri="{9D8B030D-6E8A-4147-A177-3AD203B41FA5}">
                      <a16:colId xmlns:a16="http://schemas.microsoft.com/office/drawing/2014/main" val="3229968567"/>
                    </a:ext>
                  </a:extLst>
                </a:gridCol>
                <a:gridCol w="370332">
                  <a:extLst>
                    <a:ext uri="{9D8B030D-6E8A-4147-A177-3AD203B41FA5}">
                      <a16:colId xmlns:a16="http://schemas.microsoft.com/office/drawing/2014/main" val="3768611825"/>
                    </a:ext>
                  </a:extLst>
                </a:gridCol>
                <a:gridCol w="329184">
                  <a:extLst>
                    <a:ext uri="{9D8B030D-6E8A-4147-A177-3AD203B41FA5}">
                      <a16:colId xmlns:a16="http://schemas.microsoft.com/office/drawing/2014/main" val="2823857380"/>
                    </a:ext>
                  </a:extLst>
                </a:gridCol>
                <a:gridCol w="329184">
                  <a:extLst>
                    <a:ext uri="{9D8B030D-6E8A-4147-A177-3AD203B41FA5}">
                      <a16:colId xmlns:a16="http://schemas.microsoft.com/office/drawing/2014/main" val="3036030601"/>
                    </a:ext>
                  </a:extLst>
                </a:gridCol>
                <a:gridCol w="370332">
                  <a:extLst>
                    <a:ext uri="{9D8B030D-6E8A-4147-A177-3AD203B41FA5}">
                      <a16:colId xmlns:a16="http://schemas.microsoft.com/office/drawing/2014/main" val="2578533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462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16:43:05 </a:t>
                      </a:r>
                      <a:r>
                        <a:rPr kumimoji="0" lang="en-US" sz="1000" b="0" i="0" u="none" strike="noStrike" kern="1200" cap="none" spc="0" normalizeH="0" baseline="0" noProof="0">
                          <a:ln>
                            <a:noFill/>
                          </a:ln>
                          <a:solidFill>
                            <a:prstClr val="black"/>
                          </a:solidFill>
                          <a:effectLst/>
                          <a:uLnTx/>
                          <a:uFillTx/>
                          <a:latin typeface="+mn-lt"/>
                          <a:ea typeface="+mn-ea"/>
                          <a:cs typeface="+mn-cs"/>
                        </a:rPr>
                        <a:t> 
 Work deadlines giving you headaches? Don't let that stop you! Always be #OfficeReady and have a bottle of White Flower handy on your work desk.
Now you can carry around White Flower's soothing relief wherever you go. It's your ultimate travel buddy, commute companion and office partner all in one! Get your very own Carry Lang Case in variant blue.
Fight stress and headaches away para laging #BiyaheReady!
#painrelief #menthol #lavender #essentialoils #travelbuddy #deadlines #office #coworkers #business #startup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4098447"/>
                  </a:ext>
                </a:extLst>
              </a:tr>
            </a:tbl>
          </a:graphicData>
        </a:graphic>
      </p:graphicFrame>
      <p:sp>
        <p:nvSpPr>
          <p:cNvPr id="4" name="Text Placeholder 3">
            <a:extLst>
              <a:ext uri="{FF2B5EF4-FFF2-40B4-BE49-F238E27FC236}">
                <a16:creationId xmlns:a16="http://schemas.microsoft.com/office/drawing/2014/main" id="{84BE271D-E9C0-4440-9ABA-81D821FCAFD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365786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D732F-A1AC-44E2-B9EC-73670C09505C}"/>
              </a:ext>
            </a:extLst>
          </p:cNvPr>
          <p:cNvSpPr>
            <a:spLocks noGrp="1"/>
          </p:cNvSpPr>
          <p:nvPr>
            <p:ph type="title"/>
          </p:nvPr>
        </p:nvSpPr>
        <p:spPr/>
        <p:txBody>
          <a:bodyPr/>
          <a:lstStyle/>
          <a:p>
            <a:r>
              <a:rPr lang="en-US"/>
              <a:t>Facebook Own Posts Table | WFE Competitor - 5 of 13</a:t>
            </a:r>
          </a:p>
        </p:txBody>
      </p:sp>
      <p:graphicFrame>
        <p:nvGraphicFramePr>
          <p:cNvPr id="5" name="Table Placeholder 4">
            <a:extLst>
              <a:ext uri="{FF2B5EF4-FFF2-40B4-BE49-F238E27FC236}">
                <a16:creationId xmlns:a16="http://schemas.microsoft.com/office/drawing/2014/main" id="{553F3D88-4628-4ED7-94D6-7FD116AD0B85}"/>
              </a:ext>
            </a:extLst>
          </p:cNvPr>
          <p:cNvGraphicFramePr>
            <a:graphicFrameLocks noGrp="1"/>
          </p:cNvGraphicFramePr>
          <p:nvPr>
            <p:ph type="tbl" sz="quarter" idx="13"/>
            <p:extLst>
              <p:ext uri="{D42A27DB-BD31-4B8C-83A1-F6EECF244321}">
                <p14:modId xmlns:p14="http://schemas.microsoft.com/office/powerpoint/2010/main" val="120897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9726530"/>
                    </a:ext>
                  </a:extLst>
                </a:gridCol>
                <a:gridCol w="370332">
                  <a:extLst>
                    <a:ext uri="{9D8B030D-6E8A-4147-A177-3AD203B41FA5}">
                      <a16:colId xmlns:a16="http://schemas.microsoft.com/office/drawing/2014/main" val="63868581"/>
                    </a:ext>
                  </a:extLst>
                </a:gridCol>
                <a:gridCol w="370332">
                  <a:extLst>
                    <a:ext uri="{9D8B030D-6E8A-4147-A177-3AD203B41FA5}">
                      <a16:colId xmlns:a16="http://schemas.microsoft.com/office/drawing/2014/main" val="623250998"/>
                    </a:ext>
                  </a:extLst>
                </a:gridCol>
                <a:gridCol w="370332">
                  <a:extLst>
                    <a:ext uri="{9D8B030D-6E8A-4147-A177-3AD203B41FA5}">
                      <a16:colId xmlns:a16="http://schemas.microsoft.com/office/drawing/2014/main" val="1679817132"/>
                    </a:ext>
                  </a:extLst>
                </a:gridCol>
                <a:gridCol w="329184">
                  <a:extLst>
                    <a:ext uri="{9D8B030D-6E8A-4147-A177-3AD203B41FA5}">
                      <a16:colId xmlns:a16="http://schemas.microsoft.com/office/drawing/2014/main" val="3501121271"/>
                    </a:ext>
                  </a:extLst>
                </a:gridCol>
                <a:gridCol w="329184">
                  <a:extLst>
                    <a:ext uri="{9D8B030D-6E8A-4147-A177-3AD203B41FA5}">
                      <a16:colId xmlns:a16="http://schemas.microsoft.com/office/drawing/2014/main" val="3231263159"/>
                    </a:ext>
                  </a:extLst>
                </a:gridCol>
                <a:gridCol w="329184">
                  <a:extLst>
                    <a:ext uri="{9D8B030D-6E8A-4147-A177-3AD203B41FA5}">
                      <a16:colId xmlns:a16="http://schemas.microsoft.com/office/drawing/2014/main" val="1240001244"/>
                    </a:ext>
                  </a:extLst>
                </a:gridCol>
                <a:gridCol w="329184">
                  <a:extLst>
                    <a:ext uri="{9D8B030D-6E8A-4147-A177-3AD203B41FA5}">
                      <a16:colId xmlns:a16="http://schemas.microsoft.com/office/drawing/2014/main" val="4115823222"/>
                    </a:ext>
                  </a:extLst>
                </a:gridCol>
                <a:gridCol w="329184">
                  <a:extLst>
                    <a:ext uri="{9D8B030D-6E8A-4147-A177-3AD203B41FA5}">
                      <a16:colId xmlns:a16="http://schemas.microsoft.com/office/drawing/2014/main" val="1157309728"/>
                    </a:ext>
                  </a:extLst>
                </a:gridCol>
                <a:gridCol w="329184">
                  <a:extLst>
                    <a:ext uri="{9D8B030D-6E8A-4147-A177-3AD203B41FA5}">
                      <a16:colId xmlns:a16="http://schemas.microsoft.com/office/drawing/2014/main" val="3226556734"/>
                    </a:ext>
                  </a:extLst>
                </a:gridCol>
                <a:gridCol w="329184">
                  <a:extLst>
                    <a:ext uri="{9D8B030D-6E8A-4147-A177-3AD203B41FA5}">
                      <a16:colId xmlns:a16="http://schemas.microsoft.com/office/drawing/2014/main" val="613194152"/>
                    </a:ext>
                  </a:extLst>
                </a:gridCol>
                <a:gridCol w="329184">
                  <a:extLst>
                    <a:ext uri="{9D8B030D-6E8A-4147-A177-3AD203B41FA5}">
                      <a16:colId xmlns:a16="http://schemas.microsoft.com/office/drawing/2014/main" val="1206093165"/>
                    </a:ext>
                  </a:extLst>
                </a:gridCol>
                <a:gridCol w="329184">
                  <a:extLst>
                    <a:ext uri="{9D8B030D-6E8A-4147-A177-3AD203B41FA5}">
                      <a16:colId xmlns:a16="http://schemas.microsoft.com/office/drawing/2014/main" val="4196920028"/>
                    </a:ext>
                  </a:extLst>
                </a:gridCol>
                <a:gridCol w="370332">
                  <a:extLst>
                    <a:ext uri="{9D8B030D-6E8A-4147-A177-3AD203B41FA5}">
                      <a16:colId xmlns:a16="http://schemas.microsoft.com/office/drawing/2014/main" val="2499371121"/>
                    </a:ext>
                  </a:extLst>
                </a:gridCol>
                <a:gridCol w="370332">
                  <a:extLst>
                    <a:ext uri="{9D8B030D-6E8A-4147-A177-3AD203B41FA5}">
                      <a16:colId xmlns:a16="http://schemas.microsoft.com/office/drawing/2014/main" val="2842252395"/>
                    </a:ext>
                  </a:extLst>
                </a:gridCol>
                <a:gridCol w="329184">
                  <a:extLst>
                    <a:ext uri="{9D8B030D-6E8A-4147-A177-3AD203B41FA5}">
                      <a16:colId xmlns:a16="http://schemas.microsoft.com/office/drawing/2014/main" val="3678072944"/>
                    </a:ext>
                  </a:extLst>
                </a:gridCol>
                <a:gridCol w="329184">
                  <a:extLst>
                    <a:ext uri="{9D8B030D-6E8A-4147-A177-3AD203B41FA5}">
                      <a16:colId xmlns:a16="http://schemas.microsoft.com/office/drawing/2014/main" val="628461985"/>
                    </a:ext>
                  </a:extLst>
                </a:gridCol>
                <a:gridCol w="370332">
                  <a:extLst>
                    <a:ext uri="{9D8B030D-6E8A-4147-A177-3AD203B41FA5}">
                      <a16:colId xmlns:a16="http://schemas.microsoft.com/office/drawing/2014/main" val="3379417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435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12:00:00 </a:t>
                      </a:r>
                      <a:r>
                        <a:rPr kumimoji="0" lang="en-US" sz="1000" b="0" i="0" u="none" strike="noStrike" kern="1200" cap="none" spc="0" normalizeH="0" baseline="0" noProof="0">
                          <a:ln>
                            <a:noFill/>
                          </a:ln>
                          <a:solidFill>
                            <a:prstClr val="black"/>
                          </a:solidFill>
                          <a:effectLst/>
                          <a:uLnTx/>
                          <a:uFillTx/>
                          <a:latin typeface="+mn-lt"/>
                          <a:ea typeface="+mn-ea"/>
                          <a:cs typeface="+mn-cs"/>
                        </a:rPr>
                        <a:t> 
 Pack your bags! It’s the season for adventure. Got everything you need? Saan man ang trip,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0804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- 2018-04-27 22:05:25 </a:t>
                      </a:r>
                      <a:r>
                        <a:rPr kumimoji="0" lang="en-US" sz="1000" b="0" i="0" u="none" strike="noStrike" kern="1200" cap="none" spc="0" normalizeH="0" baseline="0" noProof="0">
                          <a:ln>
                            <a:noFill/>
                          </a:ln>
                          <a:solidFill>
                            <a:prstClr val="black"/>
                          </a:solidFill>
                          <a:effectLst/>
                          <a:uLnTx/>
                          <a:uFillTx/>
                          <a:latin typeface="+mn-lt"/>
                          <a:ea typeface="+mn-ea"/>
                          <a:cs typeface="+mn-cs"/>
                        </a:rPr>
                        <a:t> 
 Nasobrahan sa pag-laro sa phone? Gumamit ng liniment oil para tuloy ang laban! #KayaMoYan
If symptoms persist, consult your doctor.
ASC Ref. Code: G198N042618K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560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- 2018-04-26 12:00:01 </a:t>
                      </a:r>
                      <a:r>
                        <a:rPr kumimoji="0" lang="en-US" sz="1000" b="0" i="0" u="none" strike="noStrike" kern="1200" cap="none" spc="0" normalizeH="0" baseline="0" noProof="0">
                          <a:ln>
                            <a:noFill/>
                          </a:ln>
                          <a:solidFill>
                            <a:prstClr val="black"/>
                          </a:solidFill>
                          <a:effectLst/>
                          <a:uLnTx/>
                          <a:uFillTx/>
                          <a:latin typeface="+mn-lt"/>
                          <a:ea typeface="+mn-ea"/>
                          <a:cs typeface="+mn-cs"/>
                        </a:rPr>
                        <a:t> 
 Be a certified Tita with your trusty Tita Bag Essentials this summer! Don’t forget to put White Flower on top of your list.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4906165"/>
                  </a:ext>
                </a:extLst>
              </a:tr>
            </a:tbl>
          </a:graphicData>
        </a:graphic>
      </p:graphicFrame>
      <p:sp>
        <p:nvSpPr>
          <p:cNvPr id="4" name="Text Placeholder 3">
            <a:extLst>
              <a:ext uri="{FF2B5EF4-FFF2-40B4-BE49-F238E27FC236}">
                <a16:creationId xmlns:a16="http://schemas.microsoft.com/office/drawing/2014/main" id="{F2B22484-ABF1-4E88-8A5E-8BE8839D0A4D}"/>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301091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E1155-E914-4D6B-9495-78A66C267184}"/>
              </a:ext>
            </a:extLst>
          </p:cNvPr>
          <p:cNvSpPr>
            <a:spLocks noGrp="1"/>
          </p:cNvSpPr>
          <p:nvPr>
            <p:ph type="title"/>
          </p:nvPr>
        </p:nvSpPr>
        <p:spPr/>
        <p:txBody>
          <a:bodyPr/>
          <a:lstStyle/>
          <a:p>
            <a:r>
              <a:rPr lang="en-US"/>
              <a:t>Facebook Own Posts Table | WFE Competitor - 6 of 13</a:t>
            </a:r>
          </a:p>
        </p:txBody>
      </p:sp>
      <p:graphicFrame>
        <p:nvGraphicFramePr>
          <p:cNvPr id="5" name="Table Placeholder 4">
            <a:extLst>
              <a:ext uri="{FF2B5EF4-FFF2-40B4-BE49-F238E27FC236}">
                <a16:creationId xmlns:a16="http://schemas.microsoft.com/office/drawing/2014/main" id="{5BD3FD91-58C9-4343-A2AA-A1A6C975F353}"/>
              </a:ext>
            </a:extLst>
          </p:cNvPr>
          <p:cNvGraphicFramePr>
            <a:graphicFrameLocks noGrp="1"/>
          </p:cNvGraphicFramePr>
          <p:nvPr>
            <p:ph type="tbl" sz="quarter" idx="13"/>
            <p:extLst>
              <p:ext uri="{D42A27DB-BD31-4B8C-83A1-F6EECF244321}">
                <p14:modId xmlns:p14="http://schemas.microsoft.com/office/powerpoint/2010/main" val="97874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97205061"/>
                    </a:ext>
                  </a:extLst>
                </a:gridCol>
                <a:gridCol w="370332">
                  <a:extLst>
                    <a:ext uri="{9D8B030D-6E8A-4147-A177-3AD203B41FA5}">
                      <a16:colId xmlns:a16="http://schemas.microsoft.com/office/drawing/2014/main" val="1647825400"/>
                    </a:ext>
                  </a:extLst>
                </a:gridCol>
                <a:gridCol w="370332">
                  <a:extLst>
                    <a:ext uri="{9D8B030D-6E8A-4147-A177-3AD203B41FA5}">
                      <a16:colId xmlns:a16="http://schemas.microsoft.com/office/drawing/2014/main" val="2784004597"/>
                    </a:ext>
                  </a:extLst>
                </a:gridCol>
                <a:gridCol w="370332">
                  <a:extLst>
                    <a:ext uri="{9D8B030D-6E8A-4147-A177-3AD203B41FA5}">
                      <a16:colId xmlns:a16="http://schemas.microsoft.com/office/drawing/2014/main" val="2465177314"/>
                    </a:ext>
                  </a:extLst>
                </a:gridCol>
                <a:gridCol w="329184">
                  <a:extLst>
                    <a:ext uri="{9D8B030D-6E8A-4147-A177-3AD203B41FA5}">
                      <a16:colId xmlns:a16="http://schemas.microsoft.com/office/drawing/2014/main" val="979540198"/>
                    </a:ext>
                  </a:extLst>
                </a:gridCol>
                <a:gridCol w="329184">
                  <a:extLst>
                    <a:ext uri="{9D8B030D-6E8A-4147-A177-3AD203B41FA5}">
                      <a16:colId xmlns:a16="http://schemas.microsoft.com/office/drawing/2014/main" val="2094585806"/>
                    </a:ext>
                  </a:extLst>
                </a:gridCol>
                <a:gridCol w="329184">
                  <a:extLst>
                    <a:ext uri="{9D8B030D-6E8A-4147-A177-3AD203B41FA5}">
                      <a16:colId xmlns:a16="http://schemas.microsoft.com/office/drawing/2014/main" val="2239092420"/>
                    </a:ext>
                  </a:extLst>
                </a:gridCol>
                <a:gridCol w="329184">
                  <a:extLst>
                    <a:ext uri="{9D8B030D-6E8A-4147-A177-3AD203B41FA5}">
                      <a16:colId xmlns:a16="http://schemas.microsoft.com/office/drawing/2014/main" val="618384582"/>
                    </a:ext>
                  </a:extLst>
                </a:gridCol>
                <a:gridCol w="329184">
                  <a:extLst>
                    <a:ext uri="{9D8B030D-6E8A-4147-A177-3AD203B41FA5}">
                      <a16:colId xmlns:a16="http://schemas.microsoft.com/office/drawing/2014/main" val="1168418299"/>
                    </a:ext>
                  </a:extLst>
                </a:gridCol>
                <a:gridCol w="329184">
                  <a:extLst>
                    <a:ext uri="{9D8B030D-6E8A-4147-A177-3AD203B41FA5}">
                      <a16:colId xmlns:a16="http://schemas.microsoft.com/office/drawing/2014/main" val="4196505390"/>
                    </a:ext>
                  </a:extLst>
                </a:gridCol>
                <a:gridCol w="329184">
                  <a:extLst>
                    <a:ext uri="{9D8B030D-6E8A-4147-A177-3AD203B41FA5}">
                      <a16:colId xmlns:a16="http://schemas.microsoft.com/office/drawing/2014/main" val="1041609470"/>
                    </a:ext>
                  </a:extLst>
                </a:gridCol>
                <a:gridCol w="329184">
                  <a:extLst>
                    <a:ext uri="{9D8B030D-6E8A-4147-A177-3AD203B41FA5}">
                      <a16:colId xmlns:a16="http://schemas.microsoft.com/office/drawing/2014/main" val="2647413752"/>
                    </a:ext>
                  </a:extLst>
                </a:gridCol>
                <a:gridCol w="329184">
                  <a:extLst>
                    <a:ext uri="{9D8B030D-6E8A-4147-A177-3AD203B41FA5}">
                      <a16:colId xmlns:a16="http://schemas.microsoft.com/office/drawing/2014/main" val="3740657786"/>
                    </a:ext>
                  </a:extLst>
                </a:gridCol>
                <a:gridCol w="370332">
                  <a:extLst>
                    <a:ext uri="{9D8B030D-6E8A-4147-A177-3AD203B41FA5}">
                      <a16:colId xmlns:a16="http://schemas.microsoft.com/office/drawing/2014/main" val="1612673409"/>
                    </a:ext>
                  </a:extLst>
                </a:gridCol>
                <a:gridCol w="370332">
                  <a:extLst>
                    <a:ext uri="{9D8B030D-6E8A-4147-A177-3AD203B41FA5}">
                      <a16:colId xmlns:a16="http://schemas.microsoft.com/office/drawing/2014/main" val="2578652655"/>
                    </a:ext>
                  </a:extLst>
                </a:gridCol>
                <a:gridCol w="329184">
                  <a:extLst>
                    <a:ext uri="{9D8B030D-6E8A-4147-A177-3AD203B41FA5}">
                      <a16:colId xmlns:a16="http://schemas.microsoft.com/office/drawing/2014/main" val="3523473164"/>
                    </a:ext>
                  </a:extLst>
                </a:gridCol>
                <a:gridCol w="329184">
                  <a:extLst>
                    <a:ext uri="{9D8B030D-6E8A-4147-A177-3AD203B41FA5}">
                      <a16:colId xmlns:a16="http://schemas.microsoft.com/office/drawing/2014/main" val="3834767484"/>
                    </a:ext>
                  </a:extLst>
                </a:gridCol>
                <a:gridCol w="370332">
                  <a:extLst>
                    <a:ext uri="{9D8B030D-6E8A-4147-A177-3AD203B41FA5}">
                      <a16:colId xmlns:a16="http://schemas.microsoft.com/office/drawing/2014/main" val="2320999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455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- 2018-04-20 12:00:02 </a:t>
                      </a:r>
                      <a:r>
                        <a:rPr kumimoji="0" lang="en-US" sz="1000" b="0" i="0" u="none" strike="noStrike" kern="1200" cap="none" spc="0" normalizeH="0" baseline="0" noProof="0">
                          <a:ln>
                            <a:noFill/>
                          </a:ln>
                          <a:solidFill>
                            <a:prstClr val="black"/>
                          </a:solidFill>
                          <a:effectLst/>
                          <a:uLnTx/>
                          <a:uFillTx/>
                          <a:latin typeface="+mn-lt"/>
                          <a:ea typeface="+mn-ea"/>
                          <a:cs typeface="+mn-cs"/>
                        </a:rPr>
                        <a:t> 
 Time to play! Catch White Flower on the beach and post your screenshots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95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Katinko - 2018-04-19 00:32:33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263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Katinko - 2018-04-19 00:29:56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688492"/>
                  </a:ext>
                </a:extLst>
              </a:tr>
            </a:tbl>
          </a:graphicData>
        </a:graphic>
      </p:graphicFrame>
      <p:sp>
        <p:nvSpPr>
          <p:cNvPr id="4" name="Text Placeholder 3">
            <a:extLst>
              <a:ext uri="{FF2B5EF4-FFF2-40B4-BE49-F238E27FC236}">
                <a16:creationId xmlns:a16="http://schemas.microsoft.com/office/drawing/2014/main" id="{340E1DF5-6865-4C80-A57F-57A4D1845075}"/>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027033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1588E-917D-428E-848B-DA2B9642A8F6}"/>
              </a:ext>
            </a:extLst>
          </p:cNvPr>
          <p:cNvSpPr>
            <a:spLocks noGrp="1"/>
          </p:cNvSpPr>
          <p:nvPr>
            <p:ph type="title"/>
          </p:nvPr>
        </p:nvSpPr>
        <p:spPr/>
        <p:txBody>
          <a:bodyPr/>
          <a:lstStyle/>
          <a:p>
            <a:r>
              <a:rPr lang="en-US"/>
              <a:t>Facebook Own Posts Table | WFE Competitor - 7 of 13</a:t>
            </a:r>
          </a:p>
        </p:txBody>
      </p:sp>
      <p:graphicFrame>
        <p:nvGraphicFramePr>
          <p:cNvPr id="5" name="Table Placeholder 4">
            <a:extLst>
              <a:ext uri="{FF2B5EF4-FFF2-40B4-BE49-F238E27FC236}">
                <a16:creationId xmlns:a16="http://schemas.microsoft.com/office/drawing/2014/main" id="{63126BB9-932F-4703-BDF6-1852D6E6DADB}"/>
              </a:ext>
            </a:extLst>
          </p:cNvPr>
          <p:cNvGraphicFramePr>
            <a:graphicFrameLocks noGrp="1"/>
          </p:cNvGraphicFramePr>
          <p:nvPr>
            <p:ph type="tbl" sz="quarter" idx="13"/>
            <p:extLst>
              <p:ext uri="{D42A27DB-BD31-4B8C-83A1-F6EECF244321}">
                <p14:modId xmlns:p14="http://schemas.microsoft.com/office/powerpoint/2010/main" val="270519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6903517"/>
                    </a:ext>
                  </a:extLst>
                </a:gridCol>
                <a:gridCol w="370332">
                  <a:extLst>
                    <a:ext uri="{9D8B030D-6E8A-4147-A177-3AD203B41FA5}">
                      <a16:colId xmlns:a16="http://schemas.microsoft.com/office/drawing/2014/main" val="2217003554"/>
                    </a:ext>
                  </a:extLst>
                </a:gridCol>
                <a:gridCol w="370332">
                  <a:extLst>
                    <a:ext uri="{9D8B030D-6E8A-4147-A177-3AD203B41FA5}">
                      <a16:colId xmlns:a16="http://schemas.microsoft.com/office/drawing/2014/main" val="952477666"/>
                    </a:ext>
                  </a:extLst>
                </a:gridCol>
                <a:gridCol w="370332">
                  <a:extLst>
                    <a:ext uri="{9D8B030D-6E8A-4147-A177-3AD203B41FA5}">
                      <a16:colId xmlns:a16="http://schemas.microsoft.com/office/drawing/2014/main" val="2360152891"/>
                    </a:ext>
                  </a:extLst>
                </a:gridCol>
                <a:gridCol w="329184">
                  <a:extLst>
                    <a:ext uri="{9D8B030D-6E8A-4147-A177-3AD203B41FA5}">
                      <a16:colId xmlns:a16="http://schemas.microsoft.com/office/drawing/2014/main" val="2383524056"/>
                    </a:ext>
                  </a:extLst>
                </a:gridCol>
                <a:gridCol w="329184">
                  <a:extLst>
                    <a:ext uri="{9D8B030D-6E8A-4147-A177-3AD203B41FA5}">
                      <a16:colId xmlns:a16="http://schemas.microsoft.com/office/drawing/2014/main" val="2941334893"/>
                    </a:ext>
                  </a:extLst>
                </a:gridCol>
                <a:gridCol w="329184">
                  <a:extLst>
                    <a:ext uri="{9D8B030D-6E8A-4147-A177-3AD203B41FA5}">
                      <a16:colId xmlns:a16="http://schemas.microsoft.com/office/drawing/2014/main" val="3138093400"/>
                    </a:ext>
                  </a:extLst>
                </a:gridCol>
                <a:gridCol w="329184">
                  <a:extLst>
                    <a:ext uri="{9D8B030D-6E8A-4147-A177-3AD203B41FA5}">
                      <a16:colId xmlns:a16="http://schemas.microsoft.com/office/drawing/2014/main" val="926919661"/>
                    </a:ext>
                  </a:extLst>
                </a:gridCol>
                <a:gridCol w="329184">
                  <a:extLst>
                    <a:ext uri="{9D8B030D-6E8A-4147-A177-3AD203B41FA5}">
                      <a16:colId xmlns:a16="http://schemas.microsoft.com/office/drawing/2014/main" val="4027492743"/>
                    </a:ext>
                  </a:extLst>
                </a:gridCol>
                <a:gridCol w="329184">
                  <a:extLst>
                    <a:ext uri="{9D8B030D-6E8A-4147-A177-3AD203B41FA5}">
                      <a16:colId xmlns:a16="http://schemas.microsoft.com/office/drawing/2014/main" val="3659083035"/>
                    </a:ext>
                  </a:extLst>
                </a:gridCol>
                <a:gridCol w="329184">
                  <a:extLst>
                    <a:ext uri="{9D8B030D-6E8A-4147-A177-3AD203B41FA5}">
                      <a16:colId xmlns:a16="http://schemas.microsoft.com/office/drawing/2014/main" val="2122236943"/>
                    </a:ext>
                  </a:extLst>
                </a:gridCol>
                <a:gridCol w="329184">
                  <a:extLst>
                    <a:ext uri="{9D8B030D-6E8A-4147-A177-3AD203B41FA5}">
                      <a16:colId xmlns:a16="http://schemas.microsoft.com/office/drawing/2014/main" val="1559974357"/>
                    </a:ext>
                  </a:extLst>
                </a:gridCol>
                <a:gridCol w="329184">
                  <a:extLst>
                    <a:ext uri="{9D8B030D-6E8A-4147-A177-3AD203B41FA5}">
                      <a16:colId xmlns:a16="http://schemas.microsoft.com/office/drawing/2014/main" val="782993730"/>
                    </a:ext>
                  </a:extLst>
                </a:gridCol>
                <a:gridCol w="370332">
                  <a:extLst>
                    <a:ext uri="{9D8B030D-6E8A-4147-A177-3AD203B41FA5}">
                      <a16:colId xmlns:a16="http://schemas.microsoft.com/office/drawing/2014/main" val="2556308438"/>
                    </a:ext>
                  </a:extLst>
                </a:gridCol>
                <a:gridCol w="370332">
                  <a:extLst>
                    <a:ext uri="{9D8B030D-6E8A-4147-A177-3AD203B41FA5}">
                      <a16:colId xmlns:a16="http://schemas.microsoft.com/office/drawing/2014/main" val="3697807291"/>
                    </a:ext>
                  </a:extLst>
                </a:gridCol>
                <a:gridCol w="329184">
                  <a:extLst>
                    <a:ext uri="{9D8B030D-6E8A-4147-A177-3AD203B41FA5}">
                      <a16:colId xmlns:a16="http://schemas.microsoft.com/office/drawing/2014/main" val="1019743932"/>
                    </a:ext>
                  </a:extLst>
                </a:gridCol>
                <a:gridCol w="329184">
                  <a:extLst>
                    <a:ext uri="{9D8B030D-6E8A-4147-A177-3AD203B41FA5}">
                      <a16:colId xmlns:a16="http://schemas.microsoft.com/office/drawing/2014/main" val="2581377183"/>
                    </a:ext>
                  </a:extLst>
                </a:gridCol>
                <a:gridCol w="370332">
                  <a:extLst>
                    <a:ext uri="{9D8B030D-6E8A-4147-A177-3AD203B41FA5}">
                      <a16:colId xmlns:a16="http://schemas.microsoft.com/office/drawing/2014/main" val="1827321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14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Katinko - 2018-04-18 21:47:17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787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- 2018-04-18 12:00:00 </a:t>
                      </a:r>
                      <a:r>
                        <a:rPr kumimoji="0" lang="en-US" sz="1000" b="0" i="0" u="none" strike="noStrike" kern="1200" cap="none" spc="0" normalizeH="0" baseline="0" noProof="0">
                          <a:ln>
                            <a:noFill/>
                          </a:ln>
                          <a:solidFill>
                            <a:prstClr val="black"/>
                          </a:solidFill>
                          <a:effectLst/>
                          <a:uLnTx/>
                          <a:uFillTx/>
                          <a:latin typeface="+mn-lt"/>
                          <a:ea typeface="+mn-ea"/>
                          <a:cs typeface="+mn-cs"/>
                        </a:rPr>
                        <a:t> 
 How can you protect yourself from the scorching summer heat? Here’s a quick guide.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362023"/>
                  </a:ext>
                </a:extLst>
              </a:tr>
            </a:tbl>
          </a:graphicData>
        </a:graphic>
      </p:graphicFrame>
      <p:sp>
        <p:nvSpPr>
          <p:cNvPr id="4" name="Text Placeholder 3">
            <a:extLst>
              <a:ext uri="{FF2B5EF4-FFF2-40B4-BE49-F238E27FC236}">
                <a16:creationId xmlns:a16="http://schemas.microsoft.com/office/drawing/2014/main" id="{C63D20D6-DCE2-4EE1-994A-0333A43B9B35}"/>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675367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3DF4-6E2F-4789-8B78-C9B18F8F60BF}"/>
              </a:ext>
            </a:extLst>
          </p:cNvPr>
          <p:cNvSpPr>
            <a:spLocks noGrp="1"/>
          </p:cNvSpPr>
          <p:nvPr>
            <p:ph type="title"/>
          </p:nvPr>
        </p:nvSpPr>
        <p:spPr/>
        <p:txBody>
          <a:bodyPr/>
          <a:lstStyle/>
          <a:p>
            <a:r>
              <a:rPr lang="en-US"/>
              <a:t>Facebook Own Posts Table | WFE Competitor - 8 of 13</a:t>
            </a:r>
          </a:p>
        </p:txBody>
      </p:sp>
      <p:graphicFrame>
        <p:nvGraphicFramePr>
          <p:cNvPr id="5" name="Table Placeholder 4">
            <a:extLst>
              <a:ext uri="{FF2B5EF4-FFF2-40B4-BE49-F238E27FC236}">
                <a16:creationId xmlns:a16="http://schemas.microsoft.com/office/drawing/2014/main" id="{B115B112-88E9-4331-A13A-DCC893EC739B}"/>
              </a:ext>
            </a:extLst>
          </p:cNvPr>
          <p:cNvGraphicFramePr>
            <a:graphicFrameLocks noGrp="1"/>
          </p:cNvGraphicFramePr>
          <p:nvPr>
            <p:ph type="tbl" sz="quarter" idx="13"/>
            <p:extLst>
              <p:ext uri="{D42A27DB-BD31-4B8C-83A1-F6EECF244321}">
                <p14:modId xmlns:p14="http://schemas.microsoft.com/office/powerpoint/2010/main" val="1176735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3663122"/>
                    </a:ext>
                  </a:extLst>
                </a:gridCol>
                <a:gridCol w="370332">
                  <a:extLst>
                    <a:ext uri="{9D8B030D-6E8A-4147-A177-3AD203B41FA5}">
                      <a16:colId xmlns:a16="http://schemas.microsoft.com/office/drawing/2014/main" val="2474974614"/>
                    </a:ext>
                  </a:extLst>
                </a:gridCol>
                <a:gridCol w="370332">
                  <a:extLst>
                    <a:ext uri="{9D8B030D-6E8A-4147-A177-3AD203B41FA5}">
                      <a16:colId xmlns:a16="http://schemas.microsoft.com/office/drawing/2014/main" val="3192772982"/>
                    </a:ext>
                  </a:extLst>
                </a:gridCol>
                <a:gridCol w="370332">
                  <a:extLst>
                    <a:ext uri="{9D8B030D-6E8A-4147-A177-3AD203B41FA5}">
                      <a16:colId xmlns:a16="http://schemas.microsoft.com/office/drawing/2014/main" val="2814845102"/>
                    </a:ext>
                  </a:extLst>
                </a:gridCol>
                <a:gridCol w="329184">
                  <a:extLst>
                    <a:ext uri="{9D8B030D-6E8A-4147-A177-3AD203B41FA5}">
                      <a16:colId xmlns:a16="http://schemas.microsoft.com/office/drawing/2014/main" val="1976046027"/>
                    </a:ext>
                  </a:extLst>
                </a:gridCol>
                <a:gridCol w="329184">
                  <a:extLst>
                    <a:ext uri="{9D8B030D-6E8A-4147-A177-3AD203B41FA5}">
                      <a16:colId xmlns:a16="http://schemas.microsoft.com/office/drawing/2014/main" val="3731577742"/>
                    </a:ext>
                  </a:extLst>
                </a:gridCol>
                <a:gridCol w="329184">
                  <a:extLst>
                    <a:ext uri="{9D8B030D-6E8A-4147-A177-3AD203B41FA5}">
                      <a16:colId xmlns:a16="http://schemas.microsoft.com/office/drawing/2014/main" val="445068238"/>
                    </a:ext>
                  </a:extLst>
                </a:gridCol>
                <a:gridCol w="329184">
                  <a:extLst>
                    <a:ext uri="{9D8B030D-6E8A-4147-A177-3AD203B41FA5}">
                      <a16:colId xmlns:a16="http://schemas.microsoft.com/office/drawing/2014/main" val="3083338319"/>
                    </a:ext>
                  </a:extLst>
                </a:gridCol>
                <a:gridCol w="329184">
                  <a:extLst>
                    <a:ext uri="{9D8B030D-6E8A-4147-A177-3AD203B41FA5}">
                      <a16:colId xmlns:a16="http://schemas.microsoft.com/office/drawing/2014/main" val="2592785084"/>
                    </a:ext>
                  </a:extLst>
                </a:gridCol>
                <a:gridCol w="329184">
                  <a:extLst>
                    <a:ext uri="{9D8B030D-6E8A-4147-A177-3AD203B41FA5}">
                      <a16:colId xmlns:a16="http://schemas.microsoft.com/office/drawing/2014/main" val="722476819"/>
                    </a:ext>
                  </a:extLst>
                </a:gridCol>
                <a:gridCol w="329184">
                  <a:extLst>
                    <a:ext uri="{9D8B030D-6E8A-4147-A177-3AD203B41FA5}">
                      <a16:colId xmlns:a16="http://schemas.microsoft.com/office/drawing/2014/main" val="1388930907"/>
                    </a:ext>
                  </a:extLst>
                </a:gridCol>
                <a:gridCol w="329184">
                  <a:extLst>
                    <a:ext uri="{9D8B030D-6E8A-4147-A177-3AD203B41FA5}">
                      <a16:colId xmlns:a16="http://schemas.microsoft.com/office/drawing/2014/main" val="1774808599"/>
                    </a:ext>
                  </a:extLst>
                </a:gridCol>
                <a:gridCol w="329184">
                  <a:extLst>
                    <a:ext uri="{9D8B030D-6E8A-4147-A177-3AD203B41FA5}">
                      <a16:colId xmlns:a16="http://schemas.microsoft.com/office/drawing/2014/main" val="3332709166"/>
                    </a:ext>
                  </a:extLst>
                </a:gridCol>
                <a:gridCol w="370332">
                  <a:extLst>
                    <a:ext uri="{9D8B030D-6E8A-4147-A177-3AD203B41FA5}">
                      <a16:colId xmlns:a16="http://schemas.microsoft.com/office/drawing/2014/main" val="1833949319"/>
                    </a:ext>
                  </a:extLst>
                </a:gridCol>
                <a:gridCol w="370332">
                  <a:extLst>
                    <a:ext uri="{9D8B030D-6E8A-4147-A177-3AD203B41FA5}">
                      <a16:colId xmlns:a16="http://schemas.microsoft.com/office/drawing/2014/main" val="2495156949"/>
                    </a:ext>
                  </a:extLst>
                </a:gridCol>
                <a:gridCol w="329184">
                  <a:extLst>
                    <a:ext uri="{9D8B030D-6E8A-4147-A177-3AD203B41FA5}">
                      <a16:colId xmlns:a16="http://schemas.microsoft.com/office/drawing/2014/main" val="1218228219"/>
                    </a:ext>
                  </a:extLst>
                </a:gridCol>
                <a:gridCol w="329184">
                  <a:extLst>
                    <a:ext uri="{9D8B030D-6E8A-4147-A177-3AD203B41FA5}">
                      <a16:colId xmlns:a16="http://schemas.microsoft.com/office/drawing/2014/main" val="704156937"/>
                    </a:ext>
                  </a:extLst>
                </a:gridCol>
                <a:gridCol w="370332">
                  <a:extLst>
                    <a:ext uri="{9D8B030D-6E8A-4147-A177-3AD203B41FA5}">
                      <a16:colId xmlns:a16="http://schemas.microsoft.com/office/drawing/2014/main" val="52639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743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- 2018-04-13 14:53:39 </a:t>
                      </a:r>
                      <a:r>
                        <a:rPr kumimoji="0" lang="en-US" sz="1000" b="0" i="0" u="none" strike="noStrike" kern="1200" cap="none" spc="0" normalizeH="0" baseline="0" noProof="0">
                          <a:ln>
                            <a:noFill/>
                          </a:ln>
                          <a:solidFill>
                            <a:prstClr val="black"/>
                          </a:solidFill>
                          <a:effectLst/>
                          <a:uLnTx/>
                          <a:uFillTx/>
                          <a:latin typeface="+mn-lt"/>
                          <a:ea typeface="+mn-ea"/>
                          <a:cs typeface="+mn-cs"/>
                        </a:rPr>
                        <a:t> 
 Sunkissed adventures await! Don't let stress, headaches, body pain and dizziness get you down. Always be #BiyaheReady with White Flower for a hassle-free summer! ☀️🌊🌴
#summer #summergoals #travelgoals #travel #travelblog #ocean #beach #vacationmode #summer2018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040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- 2018-04-09 12:00:00 </a:t>
                      </a:r>
                      <a:r>
                        <a:rPr kumimoji="0" lang="en-US" sz="1000" b="0" i="0" u="none" strike="noStrike" kern="1200" cap="none" spc="0" normalizeH="0" baseline="0" noProof="0">
                          <a:ln>
                            <a:noFill/>
                          </a:ln>
                          <a:solidFill>
                            <a:prstClr val="black"/>
                          </a:solidFill>
                          <a:effectLst/>
                          <a:uLnTx/>
                          <a:uFillTx/>
                          <a:latin typeface="+mn-lt"/>
                          <a:ea typeface="+mn-ea"/>
                          <a:cs typeface="+mn-cs"/>
                        </a:rPr>
                        <a:t> 
 To walk the path of heroes is the road less traveled. 
Today marks the Day of Valor, a day to remember the brave souls who fought and marched for our 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9351648"/>
                  </a:ext>
                </a:extLst>
              </a:tr>
            </a:tbl>
          </a:graphicData>
        </a:graphic>
      </p:graphicFrame>
      <p:sp>
        <p:nvSpPr>
          <p:cNvPr id="4" name="Text Placeholder 3">
            <a:extLst>
              <a:ext uri="{FF2B5EF4-FFF2-40B4-BE49-F238E27FC236}">
                <a16:creationId xmlns:a16="http://schemas.microsoft.com/office/drawing/2014/main" id="{28E4B162-03D3-4D60-89EF-51F03BCEBDC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264458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FC04-07A3-456C-AD01-C6FD36A3BD7E}"/>
              </a:ext>
            </a:extLst>
          </p:cNvPr>
          <p:cNvSpPr>
            <a:spLocks noGrp="1"/>
          </p:cNvSpPr>
          <p:nvPr>
            <p:ph type="title"/>
          </p:nvPr>
        </p:nvSpPr>
        <p:spPr/>
        <p:txBody>
          <a:bodyPr/>
          <a:lstStyle/>
          <a:p>
            <a:r>
              <a:rPr lang="en-US"/>
              <a:t>Facebook Own Posts Table | WFE Competitor - 9 of 13</a:t>
            </a:r>
          </a:p>
        </p:txBody>
      </p:sp>
      <p:graphicFrame>
        <p:nvGraphicFramePr>
          <p:cNvPr id="5" name="Table Placeholder 4">
            <a:extLst>
              <a:ext uri="{FF2B5EF4-FFF2-40B4-BE49-F238E27FC236}">
                <a16:creationId xmlns:a16="http://schemas.microsoft.com/office/drawing/2014/main" id="{935BA32B-C56F-4974-9037-DB3B69B9CF57}"/>
              </a:ext>
            </a:extLst>
          </p:cNvPr>
          <p:cNvGraphicFramePr>
            <a:graphicFrameLocks noGrp="1"/>
          </p:cNvGraphicFramePr>
          <p:nvPr>
            <p:ph type="tbl" sz="quarter" idx="13"/>
            <p:extLst>
              <p:ext uri="{D42A27DB-BD31-4B8C-83A1-F6EECF244321}">
                <p14:modId xmlns:p14="http://schemas.microsoft.com/office/powerpoint/2010/main" val="264539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0495378"/>
                    </a:ext>
                  </a:extLst>
                </a:gridCol>
                <a:gridCol w="370332">
                  <a:extLst>
                    <a:ext uri="{9D8B030D-6E8A-4147-A177-3AD203B41FA5}">
                      <a16:colId xmlns:a16="http://schemas.microsoft.com/office/drawing/2014/main" val="2674380826"/>
                    </a:ext>
                  </a:extLst>
                </a:gridCol>
                <a:gridCol w="370332">
                  <a:extLst>
                    <a:ext uri="{9D8B030D-6E8A-4147-A177-3AD203B41FA5}">
                      <a16:colId xmlns:a16="http://schemas.microsoft.com/office/drawing/2014/main" val="2530931774"/>
                    </a:ext>
                  </a:extLst>
                </a:gridCol>
                <a:gridCol w="370332">
                  <a:extLst>
                    <a:ext uri="{9D8B030D-6E8A-4147-A177-3AD203B41FA5}">
                      <a16:colId xmlns:a16="http://schemas.microsoft.com/office/drawing/2014/main" val="3714395384"/>
                    </a:ext>
                  </a:extLst>
                </a:gridCol>
                <a:gridCol w="329184">
                  <a:extLst>
                    <a:ext uri="{9D8B030D-6E8A-4147-A177-3AD203B41FA5}">
                      <a16:colId xmlns:a16="http://schemas.microsoft.com/office/drawing/2014/main" val="1162186472"/>
                    </a:ext>
                  </a:extLst>
                </a:gridCol>
                <a:gridCol w="329184">
                  <a:extLst>
                    <a:ext uri="{9D8B030D-6E8A-4147-A177-3AD203B41FA5}">
                      <a16:colId xmlns:a16="http://schemas.microsoft.com/office/drawing/2014/main" val="2195094216"/>
                    </a:ext>
                  </a:extLst>
                </a:gridCol>
                <a:gridCol w="329184">
                  <a:extLst>
                    <a:ext uri="{9D8B030D-6E8A-4147-A177-3AD203B41FA5}">
                      <a16:colId xmlns:a16="http://schemas.microsoft.com/office/drawing/2014/main" val="712461278"/>
                    </a:ext>
                  </a:extLst>
                </a:gridCol>
                <a:gridCol w="329184">
                  <a:extLst>
                    <a:ext uri="{9D8B030D-6E8A-4147-A177-3AD203B41FA5}">
                      <a16:colId xmlns:a16="http://schemas.microsoft.com/office/drawing/2014/main" val="2471323930"/>
                    </a:ext>
                  </a:extLst>
                </a:gridCol>
                <a:gridCol w="329184">
                  <a:extLst>
                    <a:ext uri="{9D8B030D-6E8A-4147-A177-3AD203B41FA5}">
                      <a16:colId xmlns:a16="http://schemas.microsoft.com/office/drawing/2014/main" val="3003286371"/>
                    </a:ext>
                  </a:extLst>
                </a:gridCol>
                <a:gridCol w="329184">
                  <a:extLst>
                    <a:ext uri="{9D8B030D-6E8A-4147-A177-3AD203B41FA5}">
                      <a16:colId xmlns:a16="http://schemas.microsoft.com/office/drawing/2014/main" val="3946906946"/>
                    </a:ext>
                  </a:extLst>
                </a:gridCol>
                <a:gridCol w="329184">
                  <a:extLst>
                    <a:ext uri="{9D8B030D-6E8A-4147-A177-3AD203B41FA5}">
                      <a16:colId xmlns:a16="http://schemas.microsoft.com/office/drawing/2014/main" val="762766668"/>
                    </a:ext>
                  </a:extLst>
                </a:gridCol>
                <a:gridCol w="329184">
                  <a:extLst>
                    <a:ext uri="{9D8B030D-6E8A-4147-A177-3AD203B41FA5}">
                      <a16:colId xmlns:a16="http://schemas.microsoft.com/office/drawing/2014/main" val="3911042599"/>
                    </a:ext>
                  </a:extLst>
                </a:gridCol>
                <a:gridCol w="329184">
                  <a:extLst>
                    <a:ext uri="{9D8B030D-6E8A-4147-A177-3AD203B41FA5}">
                      <a16:colId xmlns:a16="http://schemas.microsoft.com/office/drawing/2014/main" val="3481805549"/>
                    </a:ext>
                  </a:extLst>
                </a:gridCol>
                <a:gridCol w="370332">
                  <a:extLst>
                    <a:ext uri="{9D8B030D-6E8A-4147-A177-3AD203B41FA5}">
                      <a16:colId xmlns:a16="http://schemas.microsoft.com/office/drawing/2014/main" val="1783938768"/>
                    </a:ext>
                  </a:extLst>
                </a:gridCol>
                <a:gridCol w="370332">
                  <a:extLst>
                    <a:ext uri="{9D8B030D-6E8A-4147-A177-3AD203B41FA5}">
                      <a16:colId xmlns:a16="http://schemas.microsoft.com/office/drawing/2014/main" val="433463895"/>
                    </a:ext>
                  </a:extLst>
                </a:gridCol>
                <a:gridCol w="329184">
                  <a:extLst>
                    <a:ext uri="{9D8B030D-6E8A-4147-A177-3AD203B41FA5}">
                      <a16:colId xmlns:a16="http://schemas.microsoft.com/office/drawing/2014/main" val="3416136525"/>
                    </a:ext>
                  </a:extLst>
                </a:gridCol>
                <a:gridCol w="329184">
                  <a:extLst>
                    <a:ext uri="{9D8B030D-6E8A-4147-A177-3AD203B41FA5}">
                      <a16:colId xmlns:a16="http://schemas.microsoft.com/office/drawing/2014/main" val="1871927554"/>
                    </a:ext>
                  </a:extLst>
                </a:gridCol>
                <a:gridCol w="370332">
                  <a:extLst>
                    <a:ext uri="{9D8B030D-6E8A-4147-A177-3AD203B41FA5}">
                      <a16:colId xmlns:a16="http://schemas.microsoft.com/office/drawing/2014/main" val="36455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530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- 2018-04-09 09:00:52 </a:t>
                      </a:r>
                      <a:r>
                        <a:rPr kumimoji="0" lang="en-US" sz="1000" b="0" i="0" u="none" strike="noStrike" kern="1200" cap="none" spc="0" normalizeH="0" baseline="0" noProof="0">
                          <a:ln>
                            <a:noFill/>
                          </a:ln>
                          <a:solidFill>
                            <a:prstClr val="black"/>
                          </a:solidFill>
                          <a:effectLst/>
                          <a:uLnTx/>
                          <a:uFillTx/>
                          <a:latin typeface="+mn-lt"/>
                          <a:ea typeface="+mn-ea"/>
                          <a:cs typeface="+mn-cs"/>
                        </a:rPr>
                        <a:t> 
 Congrats sa lahat ng mga ka-team na magtatapos ngayong taon. #KayaMoYan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296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- 2018-04-07 12:00:00 </a:t>
                      </a:r>
                      <a:r>
                        <a:rPr kumimoji="0" lang="en-US" sz="1000" b="0" i="0" u="none" strike="noStrike" kern="1200" cap="none" spc="0" normalizeH="0" baseline="0" noProof="0">
                          <a:ln>
                            <a:noFill/>
                          </a:ln>
                          <a:solidFill>
                            <a:prstClr val="black"/>
                          </a:solidFill>
                          <a:effectLst/>
                          <a:uLnTx/>
                          <a:uFillTx/>
                          <a:latin typeface="+mn-lt"/>
                          <a:ea typeface="+mn-ea"/>
                          <a:cs typeface="+mn-cs"/>
                        </a:rPr>
                        <a:t> 
 Which type of traveler are you in your barkada? May kanya-kanya tayong mga ugali. Lumalabas yan lalo na pag-may outing. 
Iba-iba man tayo ng timpla, we should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5493335"/>
                  </a:ext>
                </a:extLst>
              </a:tr>
            </a:tbl>
          </a:graphicData>
        </a:graphic>
      </p:graphicFrame>
      <p:sp>
        <p:nvSpPr>
          <p:cNvPr id="4" name="Text Placeholder 3">
            <a:extLst>
              <a:ext uri="{FF2B5EF4-FFF2-40B4-BE49-F238E27FC236}">
                <a16:creationId xmlns:a16="http://schemas.microsoft.com/office/drawing/2014/main" id="{A8792EFB-D932-407D-8889-EED46B44F895}"/>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859340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FB485-CA2D-4360-A231-F8430663FA34}"/>
              </a:ext>
            </a:extLst>
          </p:cNvPr>
          <p:cNvSpPr>
            <a:spLocks noGrp="1"/>
          </p:cNvSpPr>
          <p:nvPr>
            <p:ph type="title"/>
          </p:nvPr>
        </p:nvSpPr>
        <p:spPr/>
        <p:txBody>
          <a:bodyPr/>
          <a:lstStyle/>
          <a:p>
            <a:r>
              <a:rPr lang="en-US"/>
              <a:t>Facebook Own Posts Table | WFE Competitor - 10 of 13</a:t>
            </a:r>
          </a:p>
        </p:txBody>
      </p:sp>
      <p:graphicFrame>
        <p:nvGraphicFramePr>
          <p:cNvPr id="5" name="Table Placeholder 4">
            <a:extLst>
              <a:ext uri="{FF2B5EF4-FFF2-40B4-BE49-F238E27FC236}">
                <a16:creationId xmlns:a16="http://schemas.microsoft.com/office/drawing/2014/main" id="{BA6051C3-0DB5-4D64-A830-762A1B848ACA}"/>
              </a:ext>
            </a:extLst>
          </p:cNvPr>
          <p:cNvGraphicFramePr>
            <a:graphicFrameLocks noGrp="1"/>
          </p:cNvGraphicFramePr>
          <p:nvPr>
            <p:ph type="tbl" sz="quarter" idx="13"/>
            <p:extLst>
              <p:ext uri="{D42A27DB-BD31-4B8C-83A1-F6EECF244321}">
                <p14:modId xmlns:p14="http://schemas.microsoft.com/office/powerpoint/2010/main" val="3234562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5438523"/>
                    </a:ext>
                  </a:extLst>
                </a:gridCol>
                <a:gridCol w="370332">
                  <a:extLst>
                    <a:ext uri="{9D8B030D-6E8A-4147-A177-3AD203B41FA5}">
                      <a16:colId xmlns:a16="http://schemas.microsoft.com/office/drawing/2014/main" val="854339605"/>
                    </a:ext>
                  </a:extLst>
                </a:gridCol>
                <a:gridCol w="370332">
                  <a:extLst>
                    <a:ext uri="{9D8B030D-6E8A-4147-A177-3AD203B41FA5}">
                      <a16:colId xmlns:a16="http://schemas.microsoft.com/office/drawing/2014/main" val="3584255821"/>
                    </a:ext>
                  </a:extLst>
                </a:gridCol>
                <a:gridCol w="370332">
                  <a:extLst>
                    <a:ext uri="{9D8B030D-6E8A-4147-A177-3AD203B41FA5}">
                      <a16:colId xmlns:a16="http://schemas.microsoft.com/office/drawing/2014/main" val="266402060"/>
                    </a:ext>
                  </a:extLst>
                </a:gridCol>
                <a:gridCol w="329184">
                  <a:extLst>
                    <a:ext uri="{9D8B030D-6E8A-4147-A177-3AD203B41FA5}">
                      <a16:colId xmlns:a16="http://schemas.microsoft.com/office/drawing/2014/main" val="2643443150"/>
                    </a:ext>
                  </a:extLst>
                </a:gridCol>
                <a:gridCol w="329184">
                  <a:extLst>
                    <a:ext uri="{9D8B030D-6E8A-4147-A177-3AD203B41FA5}">
                      <a16:colId xmlns:a16="http://schemas.microsoft.com/office/drawing/2014/main" val="3074323296"/>
                    </a:ext>
                  </a:extLst>
                </a:gridCol>
                <a:gridCol w="329184">
                  <a:extLst>
                    <a:ext uri="{9D8B030D-6E8A-4147-A177-3AD203B41FA5}">
                      <a16:colId xmlns:a16="http://schemas.microsoft.com/office/drawing/2014/main" val="2035880820"/>
                    </a:ext>
                  </a:extLst>
                </a:gridCol>
                <a:gridCol w="329184">
                  <a:extLst>
                    <a:ext uri="{9D8B030D-6E8A-4147-A177-3AD203B41FA5}">
                      <a16:colId xmlns:a16="http://schemas.microsoft.com/office/drawing/2014/main" val="3832196366"/>
                    </a:ext>
                  </a:extLst>
                </a:gridCol>
                <a:gridCol w="329184">
                  <a:extLst>
                    <a:ext uri="{9D8B030D-6E8A-4147-A177-3AD203B41FA5}">
                      <a16:colId xmlns:a16="http://schemas.microsoft.com/office/drawing/2014/main" val="3723458171"/>
                    </a:ext>
                  </a:extLst>
                </a:gridCol>
                <a:gridCol w="329184">
                  <a:extLst>
                    <a:ext uri="{9D8B030D-6E8A-4147-A177-3AD203B41FA5}">
                      <a16:colId xmlns:a16="http://schemas.microsoft.com/office/drawing/2014/main" val="2416069034"/>
                    </a:ext>
                  </a:extLst>
                </a:gridCol>
                <a:gridCol w="329184">
                  <a:extLst>
                    <a:ext uri="{9D8B030D-6E8A-4147-A177-3AD203B41FA5}">
                      <a16:colId xmlns:a16="http://schemas.microsoft.com/office/drawing/2014/main" val="1851465504"/>
                    </a:ext>
                  </a:extLst>
                </a:gridCol>
                <a:gridCol w="329184">
                  <a:extLst>
                    <a:ext uri="{9D8B030D-6E8A-4147-A177-3AD203B41FA5}">
                      <a16:colId xmlns:a16="http://schemas.microsoft.com/office/drawing/2014/main" val="1521148112"/>
                    </a:ext>
                  </a:extLst>
                </a:gridCol>
                <a:gridCol w="329184">
                  <a:extLst>
                    <a:ext uri="{9D8B030D-6E8A-4147-A177-3AD203B41FA5}">
                      <a16:colId xmlns:a16="http://schemas.microsoft.com/office/drawing/2014/main" val="1574915607"/>
                    </a:ext>
                  </a:extLst>
                </a:gridCol>
                <a:gridCol w="370332">
                  <a:extLst>
                    <a:ext uri="{9D8B030D-6E8A-4147-A177-3AD203B41FA5}">
                      <a16:colId xmlns:a16="http://schemas.microsoft.com/office/drawing/2014/main" val="321008349"/>
                    </a:ext>
                  </a:extLst>
                </a:gridCol>
                <a:gridCol w="370332">
                  <a:extLst>
                    <a:ext uri="{9D8B030D-6E8A-4147-A177-3AD203B41FA5}">
                      <a16:colId xmlns:a16="http://schemas.microsoft.com/office/drawing/2014/main" val="3338166216"/>
                    </a:ext>
                  </a:extLst>
                </a:gridCol>
                <a:gridCol w="329184">
                  <a:extLst>
                    <a:ext uri="{9D8B030D-6E8A-4147-A177-3AD203B41FA5}">
                      <a16:colId xmlns:a16="http://schemas.microsoft.com/office/drawing/2014/main" val="2869758790"/>
                    </a:ext>
                  </a:extLst>
                </a:gridCol>
                <a:gridCol w="329184">
                  <a:extLst>
                    <a:ext uri="{9D8B030D-6E8A-4147-A177-3AD203B41FA5}">
                      <a16:colId xmlns:a16="http://schemas.microsoft.com/office/drawing/2014/main" val="3978994270"/>
                    </a:ext>
                  </a:extLst>
                </a:gridCol>
                <a:gridCol w="370332">
                  <a:extLst>
                    <a:ext uri="{9D8B030D-6E8A-4147-A177-3AD203B41FA5}">
                      <a16:colId xmlns:a16="http://schemas.microsoft.com/office/drawing/2014/main" val="2065705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793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- 2018-04-06 12:00:00 </a:t>
                      </a:r>
                      <a:r>
                        <a:rPr kumimoji="0" lang="en-US" sz="1000" b="0" i="0" u="none" strike="noStrike" kern="1200" cap="none" spc="0" normalizeH="0" baseline="0" noProof="0">
                          <a:ln>
                            <a:noFill/>
                          </a:ln>
                          <a:solidFill>
                            <a:prstClr val="black"/>
                          </a:solidFill>
                          <a:effectLst/>
                          <a:uLnTx/>
                          <a:uFillTx/>
                          <a:latin typeface="+mn-lt"/>
                          <a:ea typeface="+mn-ea"/>
                          <a:cs typeface="+mn-cs"/>
                        </a:rPr>
                        <a:t> 
 🚨Long Weekend Alert!🚨
Check your Long Weekend Calendars! Got anything planned? Make sure you're #BiyaheReady with White Flower on your trip this Araw ng Kagitingan!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992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- 2018-04-04 18:59:23 </a:t>
                      </a:r>
                      <a:r>
                        <a:rPr kumimoji="0" lang="en-US" sz="1000" b="0" i="0" u="none" strike="noStrike" kern="1200" cap="none" spc="0" normalizeH="0" baseline="0" noProof="0">
                          <a:ln>
                            <a:noFill/>
                          </a:ln>
                          <a:solidFill>
                            <a:prstClr val="black"/>
                          </a:solidFill>
                          <a:effectLst/>
                          <a:uLnTx/>
                          <a:uFillTx/>
                          <a:latin typeface="+mn-lt"/>
                          <a:ea typeface="+mn-ea"/>
                          <a:cs typeface="+mn-cs"/>
                        </a:rPr>
                        <a:t> 
 Planning on a hike? Be #BiyaheReady like Biyahe ni Drew. Always carry White Flower with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531262"/>
                  </a:ext>
                </a:extLst>
              </a:tr>
            </a:tbl>
          </a:graphicData>
        </a:graphic>
      </p:graphicFrame>
      <p:sp>
        <p:nvSpPr>
          <p:cNvPr id="4" name="Text Placeholder 3">
            <a:extLst>
              <a:ext uri="{FF2B5EF4-FFF2-40B4-BE49-F238E27FC236}">
                <a16:creationId xmlns:a16="http://schemas.microsoft.com/office/drawing/2014/main" id="{C8161EDB-90D9-4227-BAB0-F69BD578A85B}"/>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441595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88749-A847-47D7-8F02-F0E5EE74889A}"/>
              </a:ext>
            </a:extLst>
          </p:cNvPr>
          <p:cNvSpPr>
            <a:spLocks noGrp="1"/>
          </p:cNvSpPr>
          <p:nvPr>
            <p:ph type="title"/>
          </p:nvPr>
        </p:nvSpPr>
        <p:spPr/>
        <p:txBody>
          <a:bodyPr/>
          <a:lstStyle/>
          <a:p>
            <a:r>
              <a:rPr lang="en-US"/>
              <a:t>Facebook Own Posts Table | WFE Competitor - 11 of 13</a:t>
            </a:r>
          </a:p>
        </p:txBody>
      </p:sp>
      <p:graphicFrame>
        <p:nvGraphicFramePr>
          <p:cNvPr id="5" name="Table Placeholder 4">
            <a:extLst>
              <a:ext uri="{FF2B5EF4-FFF2-40B4-BE49-F238E27FC236}">
                <a16:creationId xmlns:a16="http://schemas.microsoft.com/office/drawing/2014/main" id="{31633A33-EC79-4597-BB9F-8699E8B8C22A}"/>
              </a:ext>
            </a:extLst>
          </p:cNvPr>
          <p:cNvGraphicFramePr>
            <a:graphicFrameLocks noGrp="1"/>
          </p:cNvGraphicFramePr>
          <p:nvPr>
            <p:ph type="tbl" sz="quarter" idx="13"/>
            <p:extLst>
              <p:ext uri="{D42A27DB-BD31-4B8C-83A1-F6EECF244321}">
                <p14:modId xmlns:p14="http://schemas.microsoft.com/office/powerpoint/2010/main" val="411186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2905753"/>
                    </a:ext>
                  </a:extLst>
                </a:gridCol>
                <a:gridCol w="370332">
                  <a:extLst>
                    <a:ext uri="{9D8B030D-6E8A-4147-A177-3AD203B41FA5}">
                      <a16:colId xmlns:a16="http://schemas.microsoft.com/office/drawing/2014/main" val="1914096661"/>
                    </a:ext>
                  </a:extLst>
                </a:gridCol>
                <a:gridCol w="370332">
                  <a:extLst>
                    <a:ext uri="{9D8B030D-6E8A-4147-A177-3AD203B41FA5}">
                      <a16:colId xmlns:a16="http://schemas.microsoft.com/office/drawing/2014/main" val="2339551251"/>
                    </a:ext>
                  </a:extLst>
                </a:gridCol>
                <a:gridCol w="370332">
                  <a:extLst>
                    <a:ext uri="{9D8B030D-6E8A-4147-A177-3AD203B41FA5}">
                      <a16:colId xmlns:a16="http://schemas.microsoft.com/office/drawing/2014/main" val="2492325554"/>
                    </a:ext>
                  </a:extLst>
                </a:gridCol>
                <a:gridCol w="329184">
                  <a:extLst>
                    <a:ext uri="{9D8B030D-6E8A-4147-A177-3AD203B41FA5}">
                      <a16:colId xmlns:a16="http://schemas.microsoft.com/office/drawing/2014/main" val="1058206825"/>
                    </a:ext>
                  </a:extLst>
                </a:gridCol>
                <a:gridCol w="329184">
                  <a:extLst>
                    <a:ext uri="{9D8B030D-6E8A-4147-A177-3AD203B41FA5}">
                      <a16:colId xmlns:a16="http://schemas.microsoft.com/office/drawing/2014/main" val="779800568"/>
                    </a:ext>
                  </a:extLst>
                </a:gridCol>
                <a:gridCol w="329184">
                  <a:extLst>
                    <a:ext uri="{9D8B030D-6E8A-4147-A177-3AD203B41FA5}">
                      <a16:colId xmlns:a16="http://schemas.microsoft.com/office/drawing/2014/main" val="4238252795"/>
                    </a:ext>
                  </a:extLst>
                </a:gridCol>
                <a:gridCol w="329184">
                  <a:extLst>
                    <a:ext uri="{9D8B030D-6E8A-4147-A177-3AD203B41FA5}">
                      <a16:colId xmlns:a16="http://schemas.microsoft.com/office/drawing/2014/main" val="652308298"/>
                    </a:ext>
                  </a:extLst>
                </a:gridCol>
                <a:gridCol w="329184">
                  <a:extLst>
                    <a:ext uri="{9D8B030D-6E8A-4147-A177-3AD203B41FA5}">
                      <a16:colId xmlns:a16="http://schemas.microsoft.com/office/drawing/2014/main" val="912807751"/>
                    </a:ext>
                  </a:extLst>
                </a:gridCol>
                <a:gridCol w="329184">
                  <a:extLst>
                    <a:ext uri="{9D8B030D-6E8A-4147-A177-3AD203B41FA5}">
                      <a16:colId xmlns:a16="http://schemas.microsoft.com/office/drawing/2014/main" val="717246756"/>
                    </a:ext>
                  </a:extLst>
                </a:gridCol>
                <a:gridCol w="329184">
                  <a:extLst>
                    <a:ext uri="{9D8B030D-6E8A-4147-A177-3AD203B41FA5}">
                      <a16:colId xmlns:a16="http://schemas.microsoft.com/office/drawing/2014/main" val="956795695"/>
                    </a:ext>
                  </a:extLst>
                </a:gridCol>
                <a:gridCol w="329184">
                  <a:extLst>
                    <a:ext uri="{9D8B030D-6E8A-4147-A177-3AD203B41FA5}">
                      <a16:colId xmlns:a16="http://schemas.microsoft.com/office/drawing/2014/main" val="755271364"/>
                    </a:ext>
                  </a:extLst>
                </a:gridCol>
                <a:gridCol w="329184">
                  <a:extLst>
                    <a:ext uri="{9D8B030D-6E8A-4147-A177-3AD203B41FA5}">
                      <a16:colId xmlns:a16="http://schemas.microsoft.com/office/drawing/2014/main" val="3862034563"/>
                    </a:ext>
                  </a:extLst>
                </a:gridCol>
                <a:gridCol w="370332">
                  <a:extLst>
                    <a:ext uri="{9D8B030D-6E8A-4147-A177-3AD203B41FA5}">
                      <a16:colId xmlns:a16="http://schemas.microsoft.com/office/drawing/2014/main" val="120154671"/>
                    </a:ext>
                  </a:extLst>
                </a:gridCol>
                <a:gridCol w="370332">
                  <a:extLst>
                    <a:ext uri="{9D8B030D-6E8A-4147-A177-3AD203B41FA5}">
                      <a16:colId xmlns:a16="http://schemas.microsoft.com/office/drawing/2014/main" val="3218749758"/>
                    </a:ext>
                  </a:extLst>
                </a:gridCol>
                <a:gridCol w="329184">
                  <a:extLst>
                    <a:ext uri="{9D8B030D-6E8A-4147-A177-3AD203B41FA5}">
                      <a16:colId xmlns:a16="http://schemas.microsoft.com/office/drawing/2014/main" val="524619325"/>
                    </a:ext>
                  </a:extLst>
                </a:gridCol>
                <a:gridCol w="329184">
                  <a:extLst>
                    <a:ext uri="{9D8B030D-6E8A-4147-A177-3AD203B41FA5}">
                      <a16:colId xmlns:a16="http://schemas.microsoft.com/office/drawing/2014/main" val="1311461833"/>
                    </a:ext>
                  </a:extLst>
                </a:gridCol>
                <a:gridCol w="370332">
                  <a:extLst>
                    <a:ext uri="{9D8B030D-6E8A-4147-A177-3AD203B41FA5}">
                      <a16:colId xmlns:a16="http://schemas.microsoft.com/office/drawing/2014/main" val="367867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031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- 2018-04-01 09:00:48 </a:t>
                      </a:r>
                      <a:r>
                        <a:rPr kumimoji="0" lang="en-US" sz="1000" b="0" i="0" u="none" strike="noStrike" kern="1200" cap="none" spc="0" normalizeH="0" baseline="0" noProof="0">
                          <a:ln>
                            <a:noFill/>
                          </a:ln>
                          <a:solidFill>
                            <a:prstClr val="black"/>
                          </a:solidFill>
                          <a:effectLst/>
                          <a:uLnTx/>
                          <a:uFillTx/>
                          <a:latin typeface="+mn-lt"/>
                          <a:ea typeface="+mn-ea"/>
                          <a:cs typeface="+mn-cs"/>
                        </a:rPr>
                        <a:t> 
 Mga ka-team, Happy Easter! Buhayin natin ang diwa ng ating tradisyon sa pamamagitan ng isang egg hunt. 
I-screenshot mo lang kung aling Katinko variant ang para sa iyo! Game na!#KayaMoYan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60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- 2018-04-01 09:00:00 </a:t>
                      </a:r>
                      <a:r>
                        <a:rPr kumimoji="0" lang="en-US" sz="1000" b="0" i="0" u="none" strike="noStrike" kern="1200" cap="none" spc="0" normalizeH="0" baseline="0" noProof="0">
                          <a:ln>
                            <a:noFill/>
                          </a:ln>
                          <a:solidFill>
                            <a:prstClr val="black"/>
                          </a:solidFill>
                          <a:effectLst/>
                          <a:uLnTx/>
                          <a:uFillTx/>
                          <a:latin typeface="+mn-lt"/>
                          <a:ea typeface="+mn-ea"/>
                          <a:cs typeface="+mn-cs"/>
                        </a:rPr>
                        <a:t> 
 Just hopping by to greet you an Eggstra Happy Easter! May you have an eggxtravagant day filled with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0112596"/>
                  </a:ext>
                </a:extLst>
              </a:tr>
            </a:tbl>
          </a:graphicData>
        </a:graphic>
      </p:graphicFrame>
      <p:sp>
        <p:nvSpPr>
          <p:cNvPr id="4" name="Text Placeholder 3">
            <a:extLst>
              <a:ext uri="{FF2B5EF4-FFF2-40B4-BE49-F238E27FC236}">
                <a16:creationId xmlns:a16="http://schemas.microsoft.com/office/drawing/2014/main" id="{4422C017-95A2-4613-A8B7-586DC3FB6F9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509970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4C98-DE2D-4511-9413-0E14854C9A50}"/>
              </a:ext>
            </a:extLst>
          </p:cNvPr>
          <p:cNvSpPr>
            <a:spLocks noGrp="1"/>
          </p:cNvSpPr>
          <p:nvPr>
            <p:ph type="title"/>
          </p:nvPr>
        </p:nvSpPr>
        <p:spPr/>
        <p:txBody>
          <a:bodyPr/>
          <a:lstStyle/>
          <a:p>
            <a:r>
              <a:rPr lang="en-US"/>
              <a:t>Facebook Own Posts Table | WFE Competitor - 12 of 13</a:t>
            </a:r>
          </a:p>
        </p:txBody>
      </p:sp>
      <p:graphicFrame>
        <p:nvGraphicFramePr>
          <p:cNvPr id="5" name="Table Placeholder 4">
            <a:extLst>
              <a:ext uri="{FF2B5EF4-FFF2-40B4-BE49-F238E27FC236}">
                <a16:creationId xmlns:a16="http://schemas.microsoft.com/office/drawing/2014/main" id="{C12B67B5-B30B-4C55-AEE2-31CCB7034B1F}"/>
              </a:ext>
            </a:extLst>
          </p:cNvPr>
          <p:cNvGraphicFramePr>
            <a:graphicFrameLocks noGrp="1"/>
          </p:cNvGraphicFramePr>
          <p:nvPr>
            <p:ph type="tbl" sz="quarter" idx="13"/>
            <p:extLst>
              <p:ext uri="{D42A27DB-BD31-4B8C-83A1-F6EECF244321}">
                <p14:modId xmlns:p14="http://schemas.microsoft.com/office/powerpoint/2010/main" val="243281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75930178"/>
                    </a:ext>
                  </a:extLst>
                </a:gridCol>
                <a:gridCol w="370332">
                  <a:extLst>
                    <a:ext uri="{9D8B030D-6E8A-4147-A177-3AD203B41FA5}">
                      <a16:colId xmlns:a16="http://schemas.microsoft.com/office/drawing/2014/main" val="3134004922"/>
                    </a:ext>
                  </a:extLst>
                </a:gridCol>
                <a:gridCol w="370332">
                  <a:extLst>
                    <a:ext uri="{9D8B030D-6E8A-4147-A177-3AD203B41FA5}">
                      <a16:colId xmlns:a16="http://schemas.microsoft.com/office/drawing/2014/main" val="618673802"/>
                    </a:ext>
                  </a:extLst>
                </a:gridCol>
                <a:gridCol w="370332">
                  <a:extLst>
                    <a:ext uri="{9D8B030D-6E8A-4147-A177-3AD203B41FA5}">
                      <a16:colId xmlns:a16="http://schemas.microsoft.com/office/drawing/2014/main" val="572813285"/>
                    </a:ext>
                  </a:extLst>
                </a:gridCol>
                <a:gridCol w="329184">
                  <a:extLst>
                    <a:ext uri="{9D8B030D-6E8A-4147-A177-3AD203B41FA5}">
                      <a16:colId xmlns:a16="http://schemas.microsoft.com/office/drawing/2014/main" val="2712854600"/>
                    </a:ext>
                  </a:extLst>
                </a:gridCol>
                <a:gridCol w="329184">
                  <a:extLst>
                    <a:ext uri="{9D8B030D-6E8A-4147-A177-3AD203B41FA5}">
                      <a16:colId xmlns:a16="http://schemas.microsoft.com/office/drawing/2014/main" val="470169617"/>
                    </a:ext>
                  </a:extLst>
                </a:gridCol>
                <a:gridCol w="329184">
                  <a:extLst>
                    <a:ext uri="{9D8B030D-6E8A-4147-A177-3AD203B41FA5}">
                      <a16:colId xmlns:a16="http://schemas.microsoft.com/office/drawing/2014/main" val="612027599"/>
                    </a:ext>
                  </a:extLst>
                </a:gridCol>
                <a:gridCol w="329184">
                  <a:extLst>
                    <a:ext uri="{9D8B030D-6E8A-4147-A177-3AD203B41FA5}">
                      <a16:colId xmlns:a16="http://schemas.microsoft.com/office/drawing/2014/main" val="806465424"/>
                    </a:ext>
                  </a:extLst>
                </a:gridCol>
                <a:gridCol w="329184">
                  <a:extLst>
                    <a:ext uri="{9D8B030D-6E8A-4147-A177-3AD203B41FA5}">
                      <a16:colId xmlns:a16="http://schemas.microsoft.com/office/drawing/2014/main" val="3377276861"/>
                    </a:ext>
                  </a:extLst>
                </a:gridCol>
                <a:gridCol w="329184">
                  <a:extLst>
                    <a:ext uri="{9D8B030D-6E8A-4147-A177-3AD203B41FA5}">
                      <a16:colId xmlns:a16="http://schemas.microsoft.com/office/drawing/2014/main" val="1934179012"/>
                    </a:ext>
                  </a:extLst>
                </a:gridCol>
                <a:gridCol w="329184">
                  <a:extLst>
                    <a:ext uri="{9D8B030D-6E8A-4147-A177-3AD203B41FA5}">
                      <a16:colId xmlns:a16="http://schemas.microsoft.com/office/drawing/2014/main" val="1903267625"/>
                    </a:ext>
                  </a:extLst>
                </a:gridCol>
                <a:gridCol w="329184">
                  <a:extLst>
                    <a:ext uri="{9D8B030D-6E8A-4147-A177-3AD203B41FA5}">
                      <a16:colId xmlns:a16="http://schemas.microsoft.com/office/drawing/2014/main" val="3989876085"/>
                    </a:ext>
                  </a:extLst>
                </a:gridCol>
                <a:gridCol w="329184">
                  <a:extLst>
                    <a:ext uri="{9D8B030D-6E8A-4147-A177-3AD203B41FA5}">
                      <a16:colId xmlns:a16="http://schemas.microsoft.com/office/drawing/2014/main" val="2683010584"/>
                    </a:ext>
                  </a:extLst>
                </a:gridCol>
                <a:gridCol w="370332">
                  <a:extLst>
                    <a:ext uri="{9D8B030D-6E8A-4147-A177-3AD203B41FA5}">
                      <a16:colId xmlns:a16="http://schemas.microsoft.com/office/drawing/2014/main" val="2947483429"/>
                    </a:ext>
                  </a:extLst>
                </a:gridCol>
                <a:gridCol w="370332">
                  <a:extLst>
                    <a:ext uri="{9D8B030D-6E8A-4147-A177-3AD203B41FA5}">
                      <a16:colId xmlns:a16="http://schemas.microsoft.com/office/drawing/2014/main" val="3115451184"/>
                    </a:ext>
                  </a:extLst>
                </a:gridCol>
                <a:gridCol w="329184">
                  <a:extLst>
                    <a:ext uri="{9D8B030D-6E8A-4147-A177-3AD203B41FA5}">
                      <a16:colId xmlns:a16="http://schemas.microsoft.com/office/drawing/2014/main" val="568960217"/>
                    </a:ext>
                  </a:extLst>
                </a:gridCol>
                <a:gridCol w="329184">
                  <a:extLst>
                    <a:ext uri="{9D8B030D-6E8A-4147-A177-3AD203B41FA5}">
                      <a16:colId xmlns:a16="http://schemas.microsoft.com/office/drawing/2014/main" val="4223475885"/>
                    </a:ext>
                  </a:extLst>
                </a:gridCol>
                <a:gridCol w="370332">
                  <a:extLst>
                    <a:ext uri="{9D8B030D-6E8A-4147-A177-3AD203B41FA5}">
                      <a16:colId xmlns:a16="http://schemas.microsoft.com/office/drawing/2014/main" val="2139171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171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- 2018-03-30 12:00:00 </a:t>
                      </a:r>
                      <a:r>
                        <a:rPr kumimoji="0" lang="en-US" sz="1000" b="0" i="0" u="none" strike="noStrike" kern="1200" cap="none" spc="0" normalizeH="0" baseline="0" noProof="0">
                          <a:ln>
                            <a:noFill/>
                          </a:ln>
                          <a:solidFill>
                            <a:prstClr val="black"/>
                          </a:solidFill>
                          <a:effectLst/>
                          <a:uLnTx/>
                          <a:uFillTx/>
                          <a:latin typeface="+mn-lt"/>
                          <a:ea typeface="+mn-ea"/>
                          <a:cs typeface="+mn-cs"/>
                        </a:rPr>
                        <a:t> 
 May His Light guide your path,
may His Love grace your heart,
And may His Sacrifice strengthen your soul.
Wishing you a Blessed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120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- 2018-03-29 11:40:51 </a:t>
                      </a:r>
                      <a:r>
                        <a:rPr kumimoji="0" lang="en-US" sz="1000" b="0" i="0" u="none" strike="noStrike" kern="1200" cap="none" spc="0" normalizeH="0" baseline="0" noProof="0">
                          <a:ln>
                            <a:noFill/>
                          </a:ln>
                          <a:solidFill>
                            <a:prstClr val="black"/>
                          </a:solidFill>
                          <a:effectLst/>
                          <a:uLnTx/>
                          <a:uFillTx/>
                          <a:latin typeface="+mn-lt"/>
                          <a:ea typeface="+mn-ea"/>
                          <a:cs typeface="+mn-cs"/>
                        </a:rPr>
                        <a:t> 
 Tuloy lang ang debosyon this week, Ka-team. Nandito kami, kasangga niyo sa muscle pain. #KayaMoYan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7333891"/>
                  </a:ext>
                </a:extLst>
              </a:tr>
            </a:tbl>
          </a:graphicData>
        </a:graphic>
      </p:graphicFrame>
      <p:sp>
        <p:nvSpPr>
          <p:cNvPr id="4" name="Text Placeholder 3">
            <a:extLst>
              <a:ext uri="{FF2B5EF4-FFF2-40B4-BE49-F238E27FC236}">
                <a16:creationId xmlns:a16="http://schemas.microsoft.com/office/drawing/2014/main" id="{2B6C90D0-7F95-440A-AA4D-B0D478EDB06C}"/>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38189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D36A-5DFF-447D-8580-4FBF0F20E15A}"/>
              </a:ext>
            </a:extLst>
          </p:cNvPr>
          <p:cNvSpPr>
            <a:spLocks noGrp="1"/>
          </p:cNvSpPr>
          <p:nvPr>
            <p:ph type="title"/>
          </p:nvPr>
        </p:nvSpPr>
        <p:spPr/>
        <p:txBody>
          <a:bodyPr/>
          <a:lstStyle/>
          <a:p>
            <a:r>
              <a:rPr lang="en-US"/>
              <a:t>Facebook Own Posts Table | WFE Competitor - 13 of 13</a:t>
            </a:r>
          </a:p>
        </p:txBody>
      </p:sp>
      <p:graphicFrame>
        <p:nvGraphicFramePr>
          <p:cNvPr id="5" name="Table Placeholder 4">
            <a:extLst>
              <a:ext uri="{FF2B5EF4-FFF2-40B4-BE49-F238E27FC236}">
                <a16:creationId xmlns:a16="http://schemas.microsoft.com/office/drawing/2014/main" id="{D271A321-E882-4580-9784-D0401E16A936}"/>
              </a:ext>
            </a:extLst>
          </p:cNvPr>
          <p:cNvGraphicFramePr>
            <a:graphicFrameLocks noGrp="1"/>
          </p:cNvGraphicFramePr>
          <p:nvPr>
            <p:ph type="tbl" sz="quarter" idx="13"/>
            <p:extLst>
              <p:ext uri="{D42A27DB-BD31-4B8C-83A1-F6EECF244321}">
                <p14:modId xmlns:p14="http://schemas.microsoft.com/office/powerpoint/2010/main" val="388292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10268954"/>
                    </a:ext>
                  </a:extLst>
                </a:gridCol>
                <a:gridCol w="370332">
                  <a:extLst>
                    <a:ext uri="{9D8B030D-6E8A-4147-A177-3AD203B41FA5}">
                      <a16:colId xmlns:a16="http://schemas.microsoft.com/office/drawing/2014/main" val="2691867015"/>
                    </a:ext>
                  </a:extLst>
                </a:gridCol>
                <a:gridCol w="370332">
                  <a:extLst>
                    <a:ext uri="{9D8B030D-6E8A-4147-A177-3AD203B41FA5}">
                      <a16:colId xmlns:a16="http://schemas.microsoft.com/office/drawing/2014/main" val="3733600021"/>
                    </a:ext>
                  </a:extLst>
                </a:gridCol>
                <a:gridCol w="370332">
                  <a:extLst>
                    <a:ext uri="{9D8B030D-6E8A-4147-A177-3AD203B41FA5}">
                      <a16:colId xmlns:a16="http://schemas.microsoft.com/office/drawing/2014/main" val="2623753980"/>
                    </a:ext>
                  </a:extLst>
                </a:gridCol>
                <a:gridCol w="329184">
                  <a:extLst>
                    <a:ext uri="{9D8B030D-6E8A-4147-A177-3AD203B41FA5}">
                      <a16:colId xmlns:a16="http://schemas.microsoft.com/office/drawing/2014/main" val="2936494763"/>
                    </a:ext>
                  </a:extLst>
                </a:gridCol>
                <a:gridCol w="329184">
                  <a:extLst>
                    <a:ext uri="{9D8B030D-6E8A-4147-A177-3AD203B41FA5}">
                      <a16:colId xmlns:a16="http://schemas.microsoft.com/office/drawing/2014/main" val="77755132"/>
                    </a:ext>
                  </a:extLst>
                </a:gridCol>
                <a:gridCol w="329184">
                  <a:extLst>
                    <a:ext uri="{9D8B030D-6E8A-4147-A177-3AD203B41FA5}">
                      <a16:colId xmlns:a16="http://schemas.microsoft.com/office/drawing/2014/main" val="4051855403"/>
                    </a:ext>
                  </a:extLst>
                </a:gridCol>
                <a:gridCol w="329184">
                  <a:extLst>
                    <a:ext uri="{9D8B030D-6E8A-4147-A177-3AD203B41FA5}">
                      <a16:colId xmlns:a16="http://schemas.microsoft.com/office/drawing/2014/main" val="3058471529"/>
                    </a:ext>
                  </a:extLst>
                </a:gridCol>
                <a:gridCol w="329184">
                  <a:extLst>
                    <a:ext uri="{9D8B030D-6E8A-4147-A177-3AD203B41FA5}">
                      <a16:colId xmlns:a16="http://schemas.microsoft.com/office/drawing/2014/main" val="3034734170"/>
                    </a:ext>
                  </a:extLst>
                </a:gridCol>
                <a:gridCol w="329184">
                  <a:extLst>
                    <a:ext uri="{9D8B030D-6E8A-4147-A177-3AD203B41FA5}">
                      <a16:colId xmlns:a16="http://schemas.microsoft.com/office/drawing/2014/main" val="418528375"/>
                    </a:ext>
                  </a:extLst>
                </a:gridCol>
                <a:gridCol w="329184">
                  <a:extLst>
                    <a:ext uri="{9D8B030D-6E8A-4147-A177-3AD203B41FA5}">
                      <a16:colId xmlns:a16="http://schemas.microsoft.com/office/drawing/2014/main" val="1198905465"/>
                    </a:ext>
                  </a:extLst>
                </a:gridCol>
                <a:gridCol w="329184">
                  <a:extLst>
                    <a:ext uri="{9D8B030D-6E8A-4147-A177-3AD203B41FA5}">
                      <a16:colId xmlns:a16="http://schemas.microsoft.com/office/drawing/2014/main" val="158068911"/>
                    </a:ext>
                  </a:extLst>
                </a:gridCol>
                <a:gridCol w="329184">
                  <a:extLst>
                    <a:ext uri="{9D8B030D-6E8A-4147-A177-3AD203B41FA5}">
                      <a16:colId xmlns:a16="http://schemas.microsoft.com/office/drawing/2014/main" val="4120216978"/>
                    </a:ext>
                  </a:extLst>
                </a:gridCol>
                <a:gridCol w="370332">
                  <a:extLst>
                    <a:ext uri="{9D8B030D-6E8A-4147-A177-3AD203B41FA5}">
                      <a16:colId xmlns:a16="http://schemas.microsoft.com/office/drawing/2014/main" val="3804850860"/>
                    </a:ext>
                  </a:extLst>
                </a:gridCol>
                <a:gridCol w="370332">
                  <a:extLst>
                    <a:ext uri="{9D8B030D-6E8A-4147-A177-3AD203B41FA5}">
                      <a16:colId xmlns:a16="http://schemas.microsoft.com/office/drawing/2014/main" val="3534875192"/>
                    </a:ext>
                  </a:extLst>
                </a:gridCol>
                <a:gridCol w="329184">
                  <a:extLst>
                    <a:ext uri="{9D8B030D-6E8A-4147-A177-3AD203B41FA5}">
                      <a16:colId xmlns:a16="http://schemas.microsoft.com/office/drawing/2014/main" val="3543233451"/>
                    </a:ext>
                  </a:extLst>
                </a:gridCol>
                <a:gridCol w="329184">
                  <a:extLst>
                    <a:ext uri="{9D8B030D-6E8A-4147-A177-3AD203B41FA5}">
                      <a16:colId xmlns:a16="http://schemas.microsoft.com/office/drawing/2014/main" val="2581587751"/>
                    </a:ext>
                  </a:extLst>
                </a:gridCol>
                <a:gridCol w="370332">
                  <a:extLst>
                    <a:ext uri="{9D8B030D-6E8A-4147-A177-3AD203B41FA5}">
                      <a16:colId xmlns:a16="http://schemas.microsoft.com/office/drawing/2014/main" val="305873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660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- 2018-03-28 12:00:00 </a:t>
                      </a:r>
                      <a:r>
                        <a:rPr kumimoji="0" lang="en-US" sz="1000" b="0" i="0" u="none" strike="noStrike" kern="1200" cap="none" spc="0" normalizeH="0" baseline="0" noProof="0">
                          <a:ln>
                            <a:noFill/>
                          </a:ln>
                          <a:solidFill>
                            <a:prstClr val="black"/>
                          </a:solidFill>
                          <a:effectLst/>
                          <a:uLnTx/>
                          <a:uFillTx/>
                          <a:latin typeface="+mn-lt"/>
                          <a:ea typeface="+mn-ea"/>
                          <a:cs typeface="+mn-cs"/>
                        </a:rPr>
                        <a:t> 
 Visiting at least seven different churches on Holy Thursday and Good Friday — is one of the most popular Holy Week panatas that Filipino Catholics make.
Make sure carry White Flower while completeing all seven churches.🙏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906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Katinko - 2018-03-27 18:44:04 </a:t>
                      </a:r>
                      <a:r>
                        <a:rPr kumimoji="0" lang="en-US" sz="1000" b="0" i="0" u="none" strike="noStrike" kern="1200" cap="none" spc="0" normalizeH="0" baseline="0" noProof="0">
                          <a:ln>
                            <a:noFill/>
                          </a:ln>
                          <a:solidFill>
                            <a:prstClr val="black"/>
                          </a:solidFill>
                          <a:effectLst/>
                          <a:uLnTx/>
                          <a:uFillTx/>
                          <a:latin typeface="+mn-lt"/>
                          <a:ea typeface="+mn-ea"/>
                          <a:cs typeface="+mn-cs"/>
                        </a:rPr>
                        <a:t> 
 Maging alisto sa biyaheng nakakahilo. Laging magdala ng Katinko.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2869131"/>
                  </a:ext>
                </a:extLst>
              </a:tr>
            </a:tbl>
          </a:graphicData>
        </a:graphic>
      </p:graphicFrame>
      <p:sp>
        <p:nvSpPr>
          <p:cNvPr id="4" name="Text Placeholder 3">
            <a:extLst>
              <a:ext uri="{FF2B5EF4-FFF2-40B4-BE49-F238E27FC236}">
                <a16:creationId xmlns:a16="http://schemas.microsoft.com/office/drawing/2014/main" id="{22B2C0FF-BA94-4316-AA7B-A1364DE96EF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1080537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86D51-65F2-4D6B-A034-F594519A4AA7}"/>
              </a:ext>
            </a:extLst>
          </p:cNvPr>
          <p:cNvSpPr>
            <a:spLocks noGrp="1"/>
          </p:cNvSpPr>
          <p:nvPr>
            <p:ph type="title"/>
          </p:nvPr>
        </p:nvSpPr>
        <p:spPr/>
        <p:txBody>
          <a:bodyPr/>
          <a:lstStyle/>
          <a:p>
            <a:r>
              <a:rPr lang="en-US"/>
              <a:t>Facebook Hashtag Detection | WFE Competitor - 1 of 3</a:t>
            </a:r>
          </a:p>
        </p:txBody>
      </p:sp>
      <p:graphicFrame>
        <p:nvGraphicFramePr>
          <p:cNvPr id="5" name="Table Placeholder 4">
            <a:extLst>
              <a:ext uri="{FF2B5EF4-FFF2-40B4-BE49-F238E27FC236}">
                <a16:creationId xmlns:a16="http://schemas.microsoft.com/office/drawing/2014/main" id="{24B08FA6-538A-439F-847B-F6B29EB75EF9}"/>
              </a:ext>
            </a:extLst>
          </p:cNvPr>
          <p:cNvGraphicFramePr>
            <a:graphicFrameLocks noGrp="1"/>
          </p:cNvGraphicFramePr>
          <p:nvPr>
            <p:ph type="tbl" sz="quarter" idx="13"/>
            <p:extLst>
              <p:ext uri="{D42A27DB-BD31-4B8C-83A1-F6EECF244321}">
                <p14:modId xmlns:p14="http://schemas.microsoft.com/office/powerpoint/2010/main" val="201489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32931"/>
                    </a:ext>
                  </a:extLst>
                </a:gridCol>
                <a:gridCol w="1234440">
                  <a:extLst>
                    <a:ext uri="{9D8B030D-6E8A-4147-A177-3AD203B41FA5}">
                      <a16:colId xmlns:a16="http://schemas.microsoft.com/office/drawing/2014/main" val="3942362879"/>
                    </a:ext>
                  </a:extLst>
                </a:gridCol>
                <a:gridCol w="1234440">
                  <a:extLst>
                    <a:ext uri="{9D8B030D-6E8A-4147-A177-3AD203B41FA5}">
                      <a16:colId xmlns:a16="http://schemas.microsoft.com/office/drawing/2014/main" val="3318376728"/>
                    </a:ext>
                  </a:extLst>
                </a:gridCol>
                <a:gridCol w="1234440">
                  <a:extLst>
                    <a:ext uri="{9D8B030D-6E8A-4147-A177-3AD203B41FA5}">
                      <a16:colId xmlns:a16="http://schemas.microsoft.com/office/drawing/2014/main" val="3072322291"/>
                    </a:ext>
                  </a:extLst>
                </a:gridCol>
                <a:gridCol w="1234440">
                  <a:extLst>
                    <a:ext uri="{9D8B030D-6E8A-4147-A177-3AD203B41FA5}">
                      <a16:colId xmlns:a16="http://schemas.microsoft.com/office/drawing/2014/main" val="4172937721"/>
                    </a:ext>
                  </a:extLst>
                </a:gridCol>
                <a:gridCol w="1234440">
                  <a:extLst>
                    <a:ext uri="{9D8B030D-6E8A-4147-A177-3AD203B41FA5}">
                      <a16:colId xmlns:a16="http://schemas.microsoft.com/office/drawing/2014/main" val="56680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9074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extLst>
                  <a:ext uri="{0D108BD9-81ED-4DB2-BD59-A6C34878D82A}">
                    <a16:rowId xmlns:a16="http://schemas.microsoft.com/office/drawing/2014/main" val="319543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078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#TitaEssentials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960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#JustTitaThings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10514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#KwentongKatinko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09253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#KayaMoYan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888585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#BabaeKayaMoYan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94081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#Katinko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88678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0199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34990830"/>
                  </a:ext>
                </a:extLst>
              </a:tr>
            </a:tbl>
          </a:graphicData>
        </a:graphic>
      </p:graphicFrame>
      <p:sp>
        <p:nvSpPr>
          <p:cNvPr id="4" name="Text Placeholder 3">
            <a:extLst>
              <a:ext uri="{FF2B5EF4-FFF2-40B4-BE49-F238E27FC236}">
                <a16:creationId xmlns:a16="http://schemas.microsoft.com/office/drawing/2014/main" id="{6DB8EB75-3409-46CE-ABCB-243203CBE25B}"/>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8916697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0EDB7-5A77-4892-B417-001C19F2CDEA}"/>
              </a:ext>
            </a:extLst>
          </p:cNvPr>
          <p:cNvSpPr>
            <a:spLocks noGrp="1"/>
          </p:cNvSpPr>
          <p:nvPr>
            <p:ph type="title"/>
          </p:nvPr>
        </p:nvSpPr>
        <p:spPr/>
        <p:txBody>
          <a:bodyPr/>
          <a:lstStyle/>
          <a:p>
            <a:r>
              <a:rPr lang="en-US"/>
              <a:t>Facebook Hashtag Detection | WFE Competitor - 2 of 3</a:t>
            </a:r>
          </a:p>
        </p:txBody>
      </p:sp>
      <p:graphicFrame>
        <p:nvGraphicFramePr>
          <p:cNvPr id="5" name="Table Placeholder 4">
            <a:extLst>
              <a:ext uri="{FF2B5EF4-FFF2-40B4-BE49-F238E27FC236}">
                <a16:creationId xmlns:a16="http://schemas.microsoft.com/office/drawing/2014/main" id="{29A3282F-C7BA-4C57-9272-AFF135F1CEF1}"/>
              </a:ext>
            </a:extLst>
          </p:cNvPr>
          <p:cNvGraphicFramePr>
            <a:graphicFrameLocks noGrp="1"/>
          </p:cNvGraphicFramePr>
          <p:nvPr>
            <p:ph type="tbl" sz="quarter" idx="13"/>
            <p:extLst>
              <p:ext uri="{D42A27DB-BD31-4B8C-83A1-F6EECF244321}">
                <p14:modId xmlns:p14="http://schemas.microsoft.com/office/powerpoint/2010/main" val="227548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5534616"/>
                    </a:ext>
                  </a:extLst>
                </a:gridCol>
                <a:gridCol w="1234440">
                  <a:extLst>
                    <a:ext uri="{9D8B030D-6E8A-4147-A177-3AD203B41FA5}">
                      <a16:colId xmlns:a16="http://schemas.microsoft.com/office/drawing/2014/main" val="1330330918"/>
                    </a:ext>
                  </a:extLst>
                </a:gridCol>
                <a:gridCol w="1234440">
                  <a:extLst>
                    <a:ext uri="{9D8B030D-6E8A-4147-A177-3AD203B41FA5}">
                      <a16:colId xmlns:a16="http://schemas.microsoft.com/office/drawing/2014/main" val="919280970"/>
                    </a:ext>
                  </a:extLst>
                </a:gridCol>
                <a:gridCol w="1234440">
                  <a:extLst>
                    <a:ext uri="{9D8B030D-6E8A-4147-A177-3AD203B41FA5}">
                      <a16:colId xmlns:a16="http://schemas.microsoft.com/office/drawing/2014/main" val="3710038801"/>
                    </a:ext>
                  </a:extLst>
                </a:gridCol>
                <a:gridCol w="1234440">
                  <a:extLst>
                    <a:ext uri="{9D8B030D-6E8A-4147-A177-3AD203B41FA5}">
                      <a16:colId xmlns:a16="http://schemas.microsoft.com/office/drawing/2014/main" val="2558116645"/>
                    </a:ext>
                  </a:extLst>
                </a:gridCol>
                <a:gridCol w="1234440">
                  <a:extLst>
                    <a:ext uri="{9D8B030D-6E8A-4147-A177-3AD203B41FA5}">
                      <a16:colId xmlns:a16="http://schemas.microsoft.com/office/drawing/2014/main" val="1386531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26636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2418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3711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1248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57459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1040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#vacationmode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1454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993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3392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#painrelief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68734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#menthol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553310607"/>
                  </a:ext>
                </a:extLst>
              </a:tr>
            </a:tbl>
          </a:graphicData>
        </a:graphic>
      </p:graphicFrame>
      <p:sp>
        <p:nvSpPr>
          <p:cNvPr id="4" name="Text Placeholder 3">
            <a:extLst>
              <a:ext uri="{FF2B5EF4-FFF2-40B4-BE49-F238E27FC236}">
                <a16:creationId xmlns:a16="http://schemas.microsoft.com/office/drawing/2014/main" id="{AA31C3ED-82C9-4420-AC5E-47C639F683B0}"/>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274791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9C5B2-CB14-444C-9666-24C869E5FD5A}"/>
              </a:ext>
            </a:extLst>
          </p:cNvPr>
          <p:cNvSpPr>
            <a:spLocks noGrp="1"/>
          </p:cNvSpPr>
          <p:nvPr>
            <p:ph type="title"/>
          </p:nvPr>
        </p:nvSpPr>
        <p:spPr/>
        <p:txBody>
          <a:bodyPr/>
          <a:lstStyle/>
          <a:p>
            <a:r>
              <a:rPr lang="en-US"/>
              <a:t>Facebook Hashtag Detection | WFE Competitor - 3 of 3</a:t>
            </a:r>
          </a:p>
        </p:txBody>
      </p:sp>
      <p:graphicFrame>
        <p:nvGraphicFramePr>
          <p:cNvPr id="5" name="Table Placeholder 4">
            <a:extLst>
              <a:ext uri="{FF2B5EF4-FFF2-40B4-BE49-F238E27FC236}">
                <a16:creationId xmlns:a16="http://schemas.microsoft.com/office/drawing/2014/main" id="{F77CD47D-2DAF-43CE-A864-C73624475259}"/>
              </a:ext>
            </a:extLst>
          </p:cNvPr>
          <p:cNvGraphicFramePr>
            <a:graphicFrameLocks noGrp="1"/>
          </p:cNvGraphicFramePr>
          <p:nvPr>
            <p:ph type="tbl" sz="quarter" idx="13"/>
            <p:extLst>
              <p:ext uri="{D42A27DB-BD31-4B8C-83A1-F6EECF244321}">
                <p14:modId xmlns:p14="http://schemas.microsoft.com/office/powerpoint/2010/main" val="796557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888529"/>
                    </a:ext>
                  </a:extLst>
                </a:gridCol>
                <a:gridCol w="1234440">
                  <a:extLst>
                    <a:ext uri="{9D8B030D-6E8A-4147-A177-3AD203B41FA5}">
                      <a16:colId xmlns:a16="http://schemas.microsoft.com/office/drawing/2014/main" val="2504598323"/>
                    </a:ext>
                  </a:extLst>
                </a:gridCol>
                <a:gridCol w="1234440">
                  <a:extLst>
                    <a:ext uri="{9D8B030D-6E8A-4147-A177-3AD203B41FA5}">
                      <a16:colId xmlns:a16="http://schemas.microsoft.com/office/drawing/2014/main" val="1702584607"/>
                    </a:ext>
                  </a:extLst>
                </a:gridCol>
                <a:gridCol w="1234440">
                  <a:extLst>
                    <a:ext uri="{9D8B030D-6E8A-4147-A177-3AD203B41FA5}">
                      <a16:colId xmlns:a16="http://schemas.microsoft.com/office/drawing/2014/main" val="1532088470"/>
                    </a:ext>
                  </a:extLst>
                </a:gridCol>
                <a:gridCol w="1234440">
                  <a:extLst>
                    <a:ext uri="{9D8B030D-6E8A-4147-A177-3AD203B41FA5}">
                      <a16:colId xmlns:a16="http://schemas.microsoft.com/office/drawing/2014/main" val="57498264"/>
                    </a:ext>
                  </a:extLst>
                </a:gridCol>
                <a:gridCol w="1234440">
                  <a:extLst>
                    <a:ext uri="{9D8B030D-6E8A-4147-A177-3AD203B41FA5}">
                      <a16:colId xmlns:a16="http://schemas.microsoft.com/office/drawing/2014/main" val="2116029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1183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#lavender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96696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#essentialoils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28455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#travelbuddy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1217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#deadlines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6609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1745256"/>
                  </a:ext>
                </a:extLst>
              </a:tr>
            </a:tbl>
          </a:graphicData>
        </a:graphic>
      </p:graphicFrame>
      <p:sp>
        <p:nvSpPr>
          <p:cNvPr id="4" name="Text Placeholder 3">
            <a:extLst>
              <a:ext uri="{FF2B5EF4-FFF2-40B4-BE49-F238E27FC236}">
                <a16:creationId xmlns:a16="http://schemas.microsoft.com/office/drawing/2014/main" id="{B914A90F-A2C5-4057-8566-6E24E1C3F12D}"/>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704032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09B31-97D1-4A35-8AAD-637FFCFB027E}"/>
              </a:ext>
            </a:extLst>
          </p:cNvPr>
          <p:cNvSpPr>
            <a:spLocks noGrp="1"/>
          </p:cNvSpPr>
          <p:nvPr>
            <p:ph type="title"/>
          </p:nvPr>
        </p:nvSpPr>
        <p:spPr/>
        <p:txBody>
          <a:bodyPr/>
          <a:lstStyle/>
          <a:p>
            <a:r>
              <a:rPr lang="en-US"/>
              <a:t>Facebook Own Posts Table | WFE Competitor - 1 of 25</a:t>
            </a:r>
          </a:p>
        </p:txBody>
      </p:sp>
      <p:graphicFrame>
        <p:nvGraphicFramePr>
          <p:cNvPr id="5" name="Table Placeholder 4">
            <a:extLst>
              <a:ext uri="{FF2B5EF4-FFF2-40B4-BE49-F238E27FC236}">
                <a16:creationId xmlns:a16="http://schemas.microsoft.com/office/drawing/2014/main" id="{2DB9BD2C-6548-4A52-8220-9AEAEC899D1B}"/>
              </a:ext>
            </a:extLst>
          </p:cNvPr>
          <p:cNvGraphicFramePr>
            <a:graphicFrameLocks noGrp="1"/>
          </p:cNvGraphicFramePr>
          <p:nvPr>
            <p:ph type="tbl" sz="quarter" idx="13"/>
            <p:extLst>
              <p:ext uri="{D42A27DB-BD31-4B8C-83A1-F6EECF244321}">
                <p14:modId xmlns:p14="http://schemas.microsoft.com/office/powerpoint/2010/main" val="787196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7219855"/>
                    </a:ext>
                  </a:extLst>
                </a:gridCol>
                <a:gridCol w="246888">
                  <a:extLst>
                    <a:ext uri="{9D8B030D-6E8A-4147-A177-3AD203B41FA5}">
                      <a16:colId xmlns:a16="http://schemas.microsoft.com/office/drawing/2014/main" val="4046882145"/>
                    </a:ext>
                  </a:extLst>
                </a:gridCol>
                <a:gridCol w="246888">
                  <a:extLst>
                    <a:ext uri="{9D8B030D-6E8A-4147-A177-3AD203B41FA5}">
                      <a16:colId xmlns:a16="http://schemas.microsoft.com/office/drawing/2014/main" val="3205129322"/>
                    </a:ext>
                  </a:extLst>
                </a:gridCol>
                <a:gridCol w="246888">
                  <a:extLst>
                    <a:ext uri="{9D8B030D-6E8A-4147-A177-3AD203B41FA5}">
                      <a16:colId xmlns:a16="http://schemas.microsoft.com/office/drawing/2014/main" val="1648407402"/>
                    </a:ext>
                  </a:extLst>
                </a:gridCol>
                <a:gridCol w="246888">
                  <a:extLst>
                    <a:ext uri="{9D8B030D-6E8A-4147-A177-3AD203B41FA5}">
                      <a16:colId xmlns:a16="http://schemas.microsoft.com/office/drawing/2014/main" val="3699475091"/>
                    </a:ext>
                  </a:extLst>
                </a:gridCol>
                <a:gridCol w="246888">
                  <a:extLst>
                    <a:ext uri="{9D8B030D-6E8A-4147-A177-3AD203B41FA5}">
                      <a16:colId xmlns:a16="http://schemas.microsoft.com/office/drawing/2014/main" val="2741473763"/>
                    </a:ext>
                  </a:extLst>
                </a:gridCol>
                <a:gridCol w="246888">
                  <a:extLst>
                    <a:ext uri="{9D8B030D-6E8A-4147-A177-3AD203B41FA5}">
                      <a16:colId xmlns:a16="http://schemas.microsoft.com/office/drawing/2014/main" val="2727143934"/>
                    </a:ext>
                  </a:extLst>
                </a:gridCol>
                <a:gridCol w="246888">
                  <a:extLst>
                    <a:ext uri="{9D8B030D-6E8A-4147-A177-3AD203B41FA5}">
                      <a16:colId xmlns:a16="http://schemas.microsoft.com/office/drawing/2014/main" val="4129229637"/>
                    </a:ext>
                  </a:extLst>
                </a:gridCol>
                <a:gridCol w="246888">
                  <a:extLst>
                    <a:ext uri="{9D8B030D-6E8A-4147-A177-3AD203B41FA5}">
                      <a16:colId xmlns:a16="http://schemas.microsoft.com/office/drawing/2014/main" val="3351847712"/>
                    </a:ext>
                  </a:extLst>
                </a:gridCol>
                <a:gridCol w="246888">
                  <a:extLst>
                    <a:ext uri="{9D8B030D-6E8A-4147-A177-3AD203B41FA5}">
                      <a16:colId xmlns:a16="http://schemas.microsoft.com/office/drawing/2014/main" val="2121433941"/>
                    </a:ext>
                  </a:extLst>
                </a:gridCol>
                <a:gridCol w="246888">
                  <a:extLst>
                    <a:ext uri="{9D8B030D-6E8A-4147-A177-3AD203B41FA5}">
                      <a16:colId xmlns:a16="http://schemas.microsoft.com/office/drawing/2014/main" val="216653120"/>
                    </a:ext>
                  </a:extLst>
                </a:gridCol>
                <a:gridCol w="246888">
                  <a:extLst>
                    <a:ext uri="{9D8B030D-6E8A-4147-A177-3AD203B41FA5}">
                      <a16:colId xmlns:a16="http://schemas.microsoft.com/office/drawing/2014/main" val="2114297398"/>
                    </a:ext>
                  </a:extLst>
                </a:gridCol>
                <a:gridCol w="246888">
                  <a:extLst>
                    <a:ext uri="{9D8B030D-6E8A-4147-A177-3AD203B41FA5}">
                      <a16:colId xmlns:a16="http://schemas.microsoft.com/office/drawing/2014/main" val="1314687505"/>
                    </a:ext>
                  </a:extLst>
                </a:gridCol>
                <a:gridCol w="246888">
                  <a:extLst>
                    <a:ext uri="{9D8B030D-6E8A-4147-A177-3AD203B41FA5}">
                      <a16:colId xmlns:a16="http://schemas.microsoft.com/office/drawing/2014/main" val="4101159716"/>
                    </a:ext>
                  </a:extLst>
                </a:gridCol>
                <a:gridCol w="246888">
                  <a:extLst>
                    <a:ext uri="{9D8B030D-6E8A-4147-A177-3AD203B41FA5}">
                      <a16:colId xmlns:a16="http://schemas.microsoft.com/office/drawing/2014/main" val="1285637090"/>
                    </a:ext>
                  </a:extLst>
                </a:gridCol>
                <a:gridCol w="246888">
                  <a:extLst>
                    <a:ext uri="{9D8B030D-6E8A-4147-A177-3AD203B41FA5}">
                      <a16:colId xmlns:a16="http://schemas.microsoft.com/office/drawing/2014/main" val="1859197904"/>
                    </a:ext>
                  </a:extLst>
                </a:gridCol>
                <a:gridCol w="246888">
                  <a:extLst>
                    <a:ext uri="{9D8B030D-6E8A-4147-A177-3AD203B41FA5}">
                      <a16:colId xmlns:a16="http://schemas.microsoft.com/office/drawing/2014/main" val="3929921063"/>
                    </a:ext>
                  </a:extLst>
                </a:gridCol>
                <a:gridCol w="246888">
                  <a:extLst>
                    <a:ext uri="{9D8B030D-6E8A-4147-A177-3AD203B41FA5}">
                      <a16:colId xmlns:a16="http://schemas.microsoft.com/office/drawing/2014/main" val="1732645135"/>
                    </a:ext>
                  </a:extLst>
                </a:gridCol>
                <a:gridCol w="246888">
                  <a:extLst>
                    <a:ext uri="{9D8B030D-6E8A-4147-A177-3AD203B41FA5}">
                      <a16:colId xmlns:a16="http://schemas.microsoft.com/office/drawing/2014/main" val="4264011515"/>
                    </a:ext>
                  </a:extLst>
                </a:gridCol>
                <a:gridCol w="246888">
                  <a:extLst>
                    <a:ext uri="{9D8B030D-6E8A-4147-A177-3AD203B41FA5}">
                      <a16:colId xmlns:a16="http://schemas.microsoft.com/office/drawing/2014/main" val="2753480112"/>
                    </a:ext>
                  </a:extLst>
                </a:gridCol>
                <a:gridCol w="246888">
                  <a:extLst>
                    <a:ext uri="{9D8B030D-6E8A-4147-A177-3AD203B41FA5}">
                      <a16:colId xmlns:a16="http://schemas.microsoft.com/office/drawing/2014/main" val="2262644482"/>
                    </a:ext>
                  </a:extLst>
                </a:gridCol>
                <a:gridCol w="246888">
                  <a:extLst>
                    <a:ext uri="{9D8B030D-6E8A-4147-A177-3AD203B41FA5}">
                      <a16:colId xmlns:a16="http://schemas.microsoft.com/office/drawing/2014/main" val="3592017637"/>
                    </a:ext>
                  </a:extLst>
                </a:gridCol>
                <a:gridCol w="246888">
                  <a:extLst>
                    <a:ext uri="{9D8B030D-6E8A-4147-A177-3AD203B41FA5}">
                      <a16:colId xmlns:a16="http://schemas.microsoft.com/office/drawing/2014/main" val="3017664877"/>
                    </a:ext>
                  </a:extLst>
                </a:gridCol>
                <a:gridCol w="246888">
                  <a:extLst>
                    <a:ext uri="{9D8B030D-6E8A-4147-A177-3AD203B41FA5}">
                      <a16:colId xmlns:a16="http://schemas.microsoft.com/office/drawing/2014/main" val="2171319491"/>
                    </a:ext>
                  </a:extLst>
                </a:gridCol>
                <a:gridCol w="246888">
                  <a:extLst>
                    <a:ext uri="{9D8B030D-6E8A-4147-A177-3AD203B41FA5}">
                      <a16:colId xmlns:a16="http://schemas.microsoft.com/office/drawing/2014/main" val="742853795"/>
                    </a:ext>
                  </a:extLst>
                </a:gridCol>
                <a:gridCol w="246888">
                  <a:extLst>
                    <a:ext uri="{9D8B030D-6E8A-4147-A177-3AD203B41FA5}">
                      <a16:colId xmlns:a16="http://schemas.microsoft.com/office/drawing/2014/main" val="2665271436"/>
                    </a:ext>
                  </a:extLst>
                </a:gridCol>
                <a:gridCol w="246888">
                  <a:extLst>
                    <a:ext uri="{9D8B030D-6E8A-4147-A177-3AD203B41FA5}">
                      <a16:colId xmlns:a16="http://schemas.microsoft.com/office/drawing/2014/main" val="3500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2414914"/>
                  </a:ext>
                </a:extLst>
              </a:tr>
            </a:tbl>
          </a:graphicData>
        </a:graphic>
      </p:graphicFrame>
      <p:sp>
        <p:nvSpPr>
          <p:cNvPr id="4" name="Text Placeholder 3">
            <a:extLst>
              <a:ext uri="{FF2B5EF4-FFF2-40B4-BE49-F238E27FC236}">
                <a16:creationId xmlns:a16="http://schemas.microsoft.com/office/drawing/2014/main" id="{689D1103-8DA5-46C0-A585-B35D0E471F0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566679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6B2E1-6468-425B-804B-FB7504125D60}"/>
              </a:ext>
            </a:extLst>
          </p:cNvPr>
          <p:cNvSpPr>
            <a:spLocks noGrp="1"/>
          </p:cNvSpPr>
          <p:nvPr>
            <p:ph type="title"/>
          </p:nvPr>
        </p:nvSpPr>
        <p:spPr/>
        <p:txBody>
          <a:bodyPr/>
          <a:lstStyle/>
          <a:p>
            <a:r>
              <a:rPr lang="en-US"/>
              <a:t>Facebook Own Posts Table | WFE Competitor - 2 of 25</a:t>
            </a:r>
          </a:p>
        </p:txBody>
      </p:sp>
      <p:graphicFrame>
        <p:nvGraphicFramePr>
          <p:cNvPr id="5" name="Table Placeholder 4">
            <a:extLst>
              <a:ext uri="{FF2B5EF4-FFF2-40B4-BE49-F238E27FC236}">
                <a16:creationId xmlns:a16="http://schemas.microsoft.com/office/drawing/2014/main" id="{CA5AB734-DEA2-40E4-9425-6BB4041F0B62}"/>
              </a:ext>
            </a:extLst>
          </p:cNvPr>
          <p:cNvGraphicFramePr>
            <a:graphicFrameLocks noGrp="1"/>
          </p:cNvGraphicFramePr>
          <p:nvPr>
            <p:ph type="tbl" sz="quarter" idx="13"/>
            <p:extLst>
              <p:ext uri="{D42A27DB-BD31-4B8C-83A1-F6EECF244321}">
                <p14:modId xmlns:p14="http://schemas.microsoft.com/office/powerpoint/2010/main" val="179079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89255351"/>
                    </a:ext>
                  </a:extLst>
                </a:gridCol>
                <a:gridCol w="246888">
                  <a:extLst>
                    <a:ext uri="{9D8B030D-6E8A-4147-A177-3AD203B41FA5}">
                      <a16:colId xmlns:a16="http://schemas.microsoft.com/office/drawing/2014/main" val="1535481934"/>
                    </a:ext>
                  </a:extLst>
                </a:gridCol>
                <a:gridCol w="246888">
                  <a:extLst>
                    <a:ext uri="{9D8B030D-6E8A-4147-A177-3AD203B41FA5}">
                      <a16:colId xmlns:a16="http://schemas.microsoft.com/office/drawing/2014/main" val="3181166081"/>
                    </a:ext>
                  </a:extLst>
                </a:gridCol>
                <a:gridCol w="246888">
                  <a:extLst>
                    <a:ext uri="{9D8B030D-6E8A-4147-A177-3AD203B41FA5}">
                      <a16:colId xmlns:a16="http://schemas.microsoft.com/office/drawing/2014/main" val="1183381338"/>
                    </a:ext>
                  </a:extLst>
                </a:gridCol>
                <a:gridCol w="246888">
                  <a:extLst>
                    <a:ext uri="{9D8B030D-6E8A-4147-A177-3AD203B41FA5}">
                      <a16:colId xmlns:a16="http://schemas.microsoft.com/office/drawing/2014/main" val="2995568003"/>
                    </a:ext>
                  </a:extLst>
                </a:gridCol>
                <a:gridCol w="246888">
                  <a:extLst>
                    <a:ext uri="{9D8B030D-6E8A-4147-A177-3AD203B41FA5}">
                      <a16:colId xmlns:a16="http://schemas.microsoft.com/office/drawing/2014/main" val="284605757"/>
                    </a:ext>
                  </a:extLst>
                </a:gridCol>
                <a:gridCol w="246888">
                  <a:extLst>
                    <a:ext uri="{9D8B030D-6E8A-4147-A177-3AD203B41FA5}">
                      <a16:colId xmlns:a16="http://schemas.microsoft.com/office/drawing/2014/main" val="232358110"/>
                    </a:ext>
                  </a:extLst>
                </a:gridCol>
                <a:gridCol w="246888">
                  <a:extLst>
                    <a:ext uri="{9D8B030D-6E8A-4147-A177-3AD203B41FA5}">
                      <a16:colId xmlns:a16="http://schemas.microsoft.com/office/drawing/2014/main" val="1788476816"/>
                    </a:ext>
                  </a:extLst>
                </a:gridCol>
                <a:gridCol w="246888">
                  <a:extLst>
                    <a:ext uri="{9D8B030D-6E8A-4147-A177-3AD203B41FA5}">
                      <a16:colId xmlns:a16="http://schemas.microsoft.com/office/drawing/2014/main" val="1843410072"/>
                    </a:ext>
                  </a:extLst>
                </a:gridCol>
                <a:gridCol w="246888">
                  <a:extLst>
                    <a:ext uri="{9D8B030D-6E8A-4147-A177-3AD203B41FA5}">
                      <a16:colId xmlns:a16="http://schemas.microsoft.com/office/drawing/2014/main" val="1864818156"/>
                    </a:ext>
                  </a:extLst>
                </a:gridCol>
                <a:gridCol w="246888">
                  <a:extLst>
                    <a:ext uri="{9D8B030D-6E8A-4147-A177-3AD203B41FA5}">
                      <a16:colId xmlns:a16="http://schemas.microsoft.com/office/drawing/2014/main" val="395606979"/>
                    </a:ext>
                  </a:extLst>
                </a:gridCol>
                <a:gridCol w="246888">
                  <a:extLst>
                    <a:ext uri="{9D8B030D-6E8A-4147-A177-3AD203B41FA5}">
                      <a16:colId xmlns:a16="http://schemas.microsoft.com/office/drawing/2014/main" val="1331512237"/>
                    </a:ext>
                  </a:extLst>
                </a:gridCol>
                <a:gridCol w="246888">
                  <a:extLst>
                    <a:ext uri="{9D8B030D-6E8A-4147-A177-3AD203B41FA5}">
                      <a16:colId xmlns:a16="http://schemas.microsoft.com/office/drawing/2014/main" val="2335727084"/>
                    </a:ext>
                  </a:extLst>
                </a:gridCol>
                <a:gridCol w="246888">
                  <a:extLst>
                    <a:ext uri="{9D8B030D-6E8A-4147-A177-3AD203B41FA5}">
                      <a16:colId xmlns:a16="http://schemas.microsoft.com/office/drawing/2014/main" val="2663464298"/>
                    </a:ext>
                  </a:extLst>
                </a:gridCol>
                <a:gridCol w="246888">
                  <a:extLst>
                    <a:ext uri="{9D8B030D-6E8A-4147-A177-3AD203B41FA5}">
                      <a16:colId xmlns:a16="http://schemas.microsoft.com/office/drawing/2014/main" val="1026964108"/>
                    </a:ext>
                  </a:extLst>
                </a:gridCol>
                <a:gridCol w="246888">
                  <a:extLst>
                    <a:ext uri="{9D8B030D-6E8A-4147-A177-3AD203B41FA5}">
                      <a16:colId xmlns:a16="http://schemas.microsoft.com/office/drawing/2014/main" val="3378338055"/>
                    </a:ext>
                  </a:extLst>
                </a:gridCol>
                <a:gridCol w="246888">
                  <a:extLst>
                    <a:ext uri="{9D8B030D-6E8A-4147-A177-3AD203B41FA5}">
                      <a16:colId xmlns:a16="http://schemas.microsoft.com/office/drawing/2014/main" val="1761787317"/>
                    </a:ext>
                  </a:extLst>
                </a:gridCol>
                <a:gridCol w="246888">
                  <a:extLst>
                    <a:ext uri="{9D8B030D-6E8A-4147-A177-3AD203B41FA5}">
                      <a16:colId xmlns:a16="http://schemas.microsoft.com/office/drawing/2014/main" val="3715545176"/>
                    </a:ext>
                  </a:extLst>
                </a:gridCol>
                <a:gridCol w="246888">
                  <a:extLst>
                    <a:ext uri="{9D8B030D-6E8A-4147-A177-3AD203B41FA5}">
                      <a16:colId xmlns:a16="http://schemas.microsoft.com/office/drawing/2014/main" val="3664762239"/>
                    </a:ext>
                  </a:extLst>
                </a:gridCol>
                <a:gridCol w="246888">
                  <a:extLst>
                    <a:ext uri="{9D8B030D-6E8A-4147-A177-3AD203B41FA5}">
                      <a16:colId xmlns:a16="http://schemas.microsoft.com/office/drawing/2014/main" val="726008062"/>
                    </a:ext>
                  </a:extLst>
                </a:gridCol>
                <a:gridCol w="246888">
                  <a:extLst>
                    <a:ext uri="{9D8B030D-6E8A-4147-A177-3AD203B41FA5}">
                      <a16:colId xmlns:a16="http://schemas.microsoft.com/office/drawing/2014/main" val="484161302"/>
                    </a:ext>
                  </a:extLst>
                </a:gridCol>
                <a:gridCol w="246888">
                  <a:extLst>
                    <a:ext uri="{9D8B030D-6E8A-4147-A177-3AD203B41FA5}">
                      <a16:colId xmlns:a16="http://schemas.microsoft.com/office/drawing/2014/main" val="1883330575"/>
                    </a:ext>
                  </a:extLst>
                </a:gridCol>
                <a:gridCol w="246888">
                  <a:extLst>
                    <a:ext uri="{9D8B030D-6E8A-4147-A177-3AD203B41FA5}">
                      <a16:colId xmlns:a16="http://schemas.microsoft.com/office/drawing/2014/main" val="3690672036"/>
                    </a:ext>
                  </a:extLst>
                </a:gridCol>
                <a:gridCol w="246888">
                  <a:extLst>
                    <a:ext uri="{9D8B030D-6E8A-4147-A177-3AD203B41FA5}">
                      <a16:colId xmlns:a16="http://schemas.microsoft.com/office/drawing/2014/main" val="4214422719"/>
                    </a:ext>
                  </a:extLst>
                </a:gridCol>
                <a:gridCol w="246888">
                  <a:extLst>
                    <a:ext uri="{9D8B030D-6E8A-4147-A177-3AD203B41FA5}">
                      <a16:colId xmlns:a16="http://schemas.microsoft.com/office/drawing/2014/main" val="2491028153"/>
                    </a:ext>
                  </a:extLst>
                </a:gridCol>
                <a:gridCol w="246888">
                  <a:extLst>
                    <a:ext uri="{9D8B030D-6E8A-4147-A177-3AD203B41FA5}">
                      <a16:colId xmlns:a16="http://schemas.microsoft.com/office/drawing/2014/main" val="624818500"/>
                    </a:ext>
                  </a:extLst>
                </a:gridCol>
                <a:gridCol w="246888">
                  <a:extLst>
                    <a:ext uri="{9D8B030D-6E8A-4147-A177-3AD203B41FA5}">
                      <a16:colId xmlns:a16="http://schemas.microsoft.com/office/drawing/2014/main" val="2462575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756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17:53:06 </a:t>
                      </a:r>
                      <a:r>
                        <a:rPr kumimoji="0" lang="en-US" sz="1000" b="0" i="0" u="none" strike="noStrike" kern="1200" cap="none" spc="0" normalizeH="0" baseline="0" noProof="0">
                          <a:ln>
                            <a:noFill/>
                          </a:ln>
                          <a:solidFill>
                            <a:prstClr val="black"/>
                          </a:solidFill>
                          <a:effectLst/>
                          <a:uLnTx/>
                          <a:uFillTx/>
                          <a:latin typeface="+mn-lt"/>
                          <a:ea typeface="+mn-ea"/>
                          <a:cs typeface="+mn-cs"/>
                        </a:rPr>
                        <a:t> 
 Masakit ang ulo sa kaka-aral? When acads gives you headaches, always remember to have White Flower handy in your school bag!
Now you can carry around White Flower's soothing relief wherever you go. It's your ultimate travel buddy, commute companion and office partner all in one! Get your very own Carry Lang Case in variant green.
Fight stress and headaches away para laging #BiyaheReady!
#painrelief #menthol #lavender #essentialoils #travelbuddy #acads #academ #college #homework #schoolprojects #study #studytips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8226657"/>
                  </a:ext>
                </a:extLst>
              </a:tr>
            </a:tbl>
          </a:graphicData>
        </a:graphic>
      </p:graphicFrame>
      <p:sp>
        <p:nvSpPr>
          <p:cNvPr id="4" name="Text Placeholder 3">
            <a:extLst>
              <a:ext uri="{FF2B5EF4-FFF2-40B4-BE49-F238E27FC236}">
                <a16:creationId xmlns:a16="http://schemas.microsoft.com/office/drawing/2014/main" id="{A61A498C-0A90-45DA-BF3F-D4E496076013}"/>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850995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FA2B-AF4D-4F10-B60D-2D1E293A3F66}"/>
              </a:ext>
            </a:extLst>
          </p:cNvPr>
          <p:cNvSpPr>
            <a:spLocks noGrp="1"/>
          </p:cNvSpPr>
          <p:nvPr>
            <p:ph type="title"/>
          </p:nvPr>
        </p:nvSpPr>
        <p:spPr/>
        <p:txBody>
          <a:bodyPr/>
          <a:lstStyle/>
          <a:p>
            <a:r>
              <a:rPr lang="en-US"/>
              <a:t>Facebook Own Posts Table | WFE Competitor - 3 of 25</a:t>
            </a:r>
          </a:p>
        </p:txBody>
      </p:sp>
      <p:graphicFrame>
        <p:nvGraphicFramePr>
          <p:cNvPr id="5" name="Table Placeholder 4">
            <a:extLst>
              <a:ext uri="{FF2B5EF4-FFF2-40B4-BE49-F238E27FC236}">
                <a16:creationId xmlns:a16="http://schemas.microsoft.com/office/drawing/2014/main" id="{C5170E33-DFDF-47FE-ABE9-97BC734FBD87}"/>
              </a:ext>
            </a:extLst>
          </p:cNvPr>
          <p:cNvGraphicFramePr>
            <a:graphicFrameLocks noGrp="1"/>
          </p:cNvGraphicFramePr>
          <p:nvPr>
            <p:ph type="tbl" sz="quarter" idx="13"/>
            <p:extLst>
              <p:ext uri="{D42A27DB-BD31-4B8C-83A1-F6EECF244321}">
                <p14:modId xmlns:p14="http://schemas.microsoft.com/office/powerpoint/2010/main" val="1780547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656230"/>
                    </a:ext>
                  </a:extLst>
                </a:gridCol>
                <a:gridCol w="246888">
                  <a:extLst>
                    <a:ext uri="{9D8B030D-6E8A-4147-A177-3AD203B41FA5}">
                      <a16:colId xmlns:a16="http://schemas.microsoft.com/office/drawing/2014/main" val="1334353309"/>
                    </a:ext>
                  </a:extLst>
                </a:gridCol>
                <a:gridCol w="246888">
                  <a:extLst>
                    <a:ext uri="{9D8B030D-6E8A-4147-A177-3AD203B41FA5}">
                      <a16:colId xmlns:a16="http://schemas.microsoft.com/office/drawing/2014/main" val="4098665063"/>
                    </a:ext>
                  </a:extLst>
                </a:gridCol>
                <a:gridCol w="246888">
                  <a:extLst>
                    <a:ext uri="{9D8B030D-6E8A-4147-A177-3AD203B41FA5}">
                      <a16:colId xmlns:a16="http://schemas.microsoft.com/office/drawing/2014/main" val="3918740779"/>
                    </a:ext>
                  </a:extLst>
                </a:gridCol>
                <a:gridCol w="246888">
                  <a:extLst>
                    <a:ext uri="{9D8B030D-6E8A-4147-A177-3AD203B41FA5}">
                      <a16:colId xmlns:a16="http://schemas.microsoft.com/office/drawing/2014/main" val="320233315"/>
                    </a:ext>
                  </a:extLst>
                </a:gridCol>
                <a:gridCol w="246888">
                  <a:extLst>
                    <a:ext uri="{9D8B030D-6E8A-4147-A177-3AD203B41FA5}">
                      <a16:colId xmlns:a16="http://schemas.microsoft.com/office/drawing/2014/main" val="3322639434"/>
                    </a:ext>
                  </a:extLst>
                </a:gridCol>
                <a:gridCol w="246888">
                  <a:extLst>
                    <a:ext uri="{9D8B030D-6E8A-4147-A177-3AD203B41FA5}">
                      <a16:colId xmlns:a16="http://schemas.microsoft.com/office/drawing/2014/main" val="1641236731"/>
                    </a:ext>
                  </a:extLst>
                </a:gridCol>
                <a:gridCol w="246888">
                  <a:extLst>
                    <a:ext uri="{9D8B030D-6E8A-4147-A177-3AD203B41FA5}">
                      <a16:colId xmlns:a16="http://schemas.microsoft.com/office/drawing/2014/main" val="3854806520"/>
                    </a:ext>
                  </a:extLst>
                </a:gridCol>
                <a:gridCol w="246888">
                  <a:extLst>
                    <a:ext uri="{9D8B030D-6E8A-4147-A177-3AD203B41FA5}">
                      <a16:colId xmlns:a16="http://schemas.microsoft.com/office/drawing/2014/main" val="4243168533"/>
                    </a:ext>
                  </a:extLst>
                </a:gridCol>
                <a:gridCol w="246888">
                  <a:extLst>
                    <a:ext uri="{9D8B030D-6E8A-4147-A177-3AD203B41FA5}">
                      <a16:colId xmlns:a16="http://schemas.microsoft.com/office/drawing/2014/main" val="1125741642"/>
                    </a:ext>
                  </a:extLst>
                </a:gridCol>
                <a:gridCol w="246888">
                  <a:extLst>
                    <a:ext uri="{9D8B030D-6E8A-4147-A177-3AD203B41FA5}">
                      <a16:colId xmlns:a16="http://schemas.microsoft.com/office/drawing/2014/main" val="283670940"/>
                    </a:ext>
                  </a:extLst>
                </a:gridCol>
                <a:gridCol w="246888">
                  <a:extLst>
                    <a:ext uri="{9D8B030D-6E8A-4147-A177-3AD203B41FA5}">
                      <a16:colId xmlns:a16="http://schemas.microsoft.com/office/drawing/2014/main" val="1252774821"/>
                    </a:ext>
                  </a:extLst>
                </a:gridCol>
                <a:gridCol w="246888">
                  <a:extLst>
                    <a:ext uri="{9D8B030D-6E8A-4147-A177-3AD203B41FA5}">
                      <a16:colId xmlns:a16="http://schemas.microsoft.com/office/drawing/2014/main" val="1322325859"/>
                    </a:ext>
                  </a:extLst>
                </a:gridCol>
                <a:gridCol w="246888">
                  <a:extLst>
                    <a:ext uri="{9D8B030D-6E8A-4147-A177-3AD203B41FA5}">
                      <a16:colId xmlns:a16="http://schemas.microsoft.com/office/drawing/2014/main" val="2074732838"/>
                    </a:ext>
                  </a:extLst>
                </a:gridCol>
                <a:gridCol w="246888">
                  <a:extLst>
                    <a:ext uri="{9D8B030D-6E8A-4147-A177-3AD203B41FA5}">
                      <a16:colId xmlns:a16="http://schemas.microsoft.com/office/drawing/2014/main" val="2186756322"/>
                    </a:ext>
                  </a:extLst>
                </a:gridCol>
                <a:gridCol w="246888">
                  <a:extLst>
                    <a:ext uri="{9D8B030D-6E8A-4147-A177-3AD203B41FA5}">
                      <a16:colId xmlns:a16="http://schemas.microsoft.com/office/drawing/2014/main" val="618255040"/>
                    </a:ext>
                  </a:extLst>
                </a:gridCol>
                <a:gridCol w="246888">
                  <a:extLst>
                    <a:ext uri="{9D8B030D-6E8A-4147-A177-3AD203B41FA5}">
                      <a16:colId xmlns:a16="http://schemas.microsoft.com/office/drawing/2014/main" val="3128180942"/>
                    </a:ext>
                  </a:extLst>
                </a:gridCol>
                <a:gridCol w="246888">
                  <a:extLst>
                    <a:ext uri="{9D8B030D-6E8A-4147-A177-3AD203B41FA5}">
                      <a16:colId xmlns:a16="http://schemas.microsoft.com/office/drawing/2014/main" val="512372047"/>
                    </a:ext>
                  </a:extLst>
                </a:gridCol>
                <a:gridCol w="246888">
                  <a:extLst>
                    <a:ext uri="{9D8B030D-6E8A-4147-A177-3AD203B41FA5}">
                      <a16:colId xmlns:a16="http://schemas.microsoft.com/office/drawing/2014/main" val="2895679005"/>
                    </a:ext>
                  </a:extLst>
                </a:gridCol>
                <a:gridCol w="246888">
                  <a:extLst>
                    <a:ext uri="{9D8B030D-6E8A-4147-A177-3AD203B41FA5}">
                      <a16:colId xmlns:a16="http://schemas.microsoft.com/office/drawing/2014/main" val="151669867"/>
                    </a:ext>
                  </a:extLst>
                </a:gridCol>
                <a:gridCol w="246888">
                  <a:extLst>
                    <a:ext uri="{9D8B030D-6E8A-4147-A177-3AD203B41FA5}">
                      <a16:colId xmlns:a16="http://schemas.microsoft.com/office/drawing/2014/main" val="534995116"/>
                    </a:ext>
                  </a:extLst>
                </a:gridCol>
                <a:gridCol w="246888">
                  <a:extLst>
                    <a:ext uri="{9D8B030D-6E8A-4147-A177-3AD203B41FA5}">
                      <a16:colId xmlns:a16="http://schemas.microsoft.com/office/drawing/2014/main" val="3822013412"/>
                    </a:ext>
                  </a:extLst>
                </a:gridCol>
                <a:gridCol w="246888">
                  <a:extLst>
                    <a:ext uri="{9D8B030D-6E8A-4147-A177-3AD203B41FA5}">
                      <a16:colId xmlns:a16="http://schemas.microsoft.com/office/drawing/2014/main" val="1157333880"/>
                    </a:ext>
                  </a:extLst>
                </a:gridCol>
                <a:gridCol w="246888">
                  <a:extLst>
                    <a:ext uri="{9D8B030D-6E8A-4147-A177-3AD203B41FA5}">
                      <a16:colId xmlns:a16="http://schemas.microsoft.com/office/drawing/2014/main" val="2170577215"/>
                    </a:ext>
                  </a:extLst>
                </a:gridCol>
                <a:gridCol w="246888">
                  <a:extLst>
                    <a:ext uri="{9D8B030D-6E8A-4147-A177-3AD203B41FA5}">
                      <a16:colId xmlns:a16="http://schemas.microsoft.com/office/drawing/2014/main" val="1208955733"/>
                    </a:ext>
                  </a:extLst>
                </a:gridCol>
                <a:gridCol w="246888">
                  <a:extLst>
                    <a:ext uri="{9D8B030D-6E8A-4147-A177-3AD203B41FA5}">
                      <a16:colId xmlns:a16="http://schemas.microsoft.com/office/drawing/2014/main" val="3715126203"/>
                    </a:ext>
                  </a:extLst>
                </a:gridCol>
                <a:gridCol w="246888">
                  <a:extLst>
                    <a:ext uri="{9D8B030D-6E8A-4147-A177-3AD203B41FA5}">
                      <a16:colId xmlns:a16="http://schemas.microsoft.com/office/drawing/2014/main" val="321652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5277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17:14:31 </a:t>
                      </a:r>
                      <a:r>
                        <a:rPr kumimoji="0" lang="en-US" sz="1000" b="0" i="0" u="none" strike="noStrike" kern="1200" cap="none" spc="0" normalizeH="0" baseline="0" noProof="0">
                          <a:ln>
                            <a:noFill/>
                          </a:ln>
                          <a:solidFill>
                            <a:prstClr val="black"/>
                          </a:solidFill>
                          <a:effectLst/>
                          <a:uLnTx/>
                          <a:uFillTx/>
                          <a:latin typeface="+mn-lt"/>
                          <a:ea typeface="+mn-ea"/>
                          <a:cs typeface="+mn-cs"/>
                        </a:rPr>
                        <a:t> 
 Motion sickness can ruin a perfectly good vacation. Para hindi badtrip ang roadtrip, always be #Biyaheready and have White Flower in your travel essentials!
Now you can carry around White Flower's soothing relief wherever you go. It's your ultimate travel buddy, commute companion and office partner all in one! Get your very own Carry Lang Case in variant yellow.
Fight stress and headaches away para laging #BiyaheReady!
#painrelief #menthol #lavender #essentialoils #travelbuddy #roatrip #barkada #camera #travelessentials #solotravel #travelblogger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8333960"/>
                  </a:ext>
                </a:extLst>
              </a:tr>
            </a:tbl>
          </a:graphicData>
        </a:graphic>
      </p:graphicFrame>
      <p:sp>
        <p:nvSpPr>
          <p:cNvPr id="4" name="Text Placeholder 3">
            <a:extLst>
              <a:ext uri="{FF2B5EF4-FFF2-40B4-BE49-F238E27FC236}">
                <a16:creationId xmlns:a16="http://schemas.microsoft.com/office/drawing/2014/main" id="{0CF094B0-A11C-4A45-BA6D-18A4B41CF42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2212473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CE1A-BE51-4271-9B02-8EE21DCD62A7}"/>
              </a:ext>
            </a:extLst>
          </p:cNvPr>
          <p:cNvSpPr>
            <a:spLocks noGrp="1"/>
          </p:cNvSpPr>
          <p:nvPr>
            <p:ph type="title"/>
          </p:nvPr>
        </p:nvSpPr>
        <p:spPr/>
        <p:txBody>
          <a:bodyPr/>
          <a:lstStyle/>
          <a:p>
            <a:r>
              <a:rPr lang="en-US"/>
              <a:t>Facebook Own Posts Table | WFE Competitor - 4 of 25</a:t>
            </a:r>
          </a:p>
        </p:txBody>
      </p:sp>
      <p:graphicFrame>
        <p:nvGraphicFramePr>
          <p:cNvPr id="5" name="Table Placeholder 4">
            <a:extLst>
              <a:ext uri="{FF2B5EF4-FFF2-40B4-BE49-F238E27FC236}">
                <a16:creationId xmlns:a16="http://schemas.microsoft.com/office/drawing/2014/main" id="{407436DC-7631-4478-B613-33C3848393D1}"/>
              </a:ext>
            </a:extLst>
          </p:cNvPr>
          <p:cNvGraphicFramePr>
            <a:graphicFrameLocks noGrp="1"/>
          </p:cNvGraphicFramePr>
          <p:nvPr>
            <p:ph type="tbl" sz="quarter" idx="13"/>
            <p:extLst>
              <p:ext uri="{D42A27DB-BD31-4B8C-83A1-F6EECF244321}">
                <p14:modId xmlns:p14="http://schemas.microsoft.com/office/powerpoint/2010/main" val="154602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235965"/>
                    </a:ext>
                  </a:extLst>
                </a:gridCol>
                <a:gridCol w="246888">
                  <a:extLst>
                    <a:ext uri="{9D8B030D-6E8A-4147-A177-3AD203B41FA5}">
                      <a16:colId xmlns:a16="http://schemas.microsoft.com/office/drawing/2014/main" val="3424269312"/>
                    </a:ext>
                  </a:extLst>
                </a:gridCol>
                <a:gridCol w="246888">
                  <a:extLst>
                    <a:ext uri="{9D8B030D-6E8A-4147-A177-3AD203B41FA5}">
                      <a16:colId xmlns:a16="http://schemas.microsoft.com/office/drawing/2014/main" val="1712194243"/>
                    </a:ext>
                  </a:extLst>
                </a:gridCol>
                <a:gridCol w="246888">
                  <a:extLst>
                    <a:ext uri="{9D8B030D-6E8A-4147-A177-3AD203B41FA5}">
                      <a16:colId xmlns:a16="http://schemas.microsoft.com/office/drawing/2014/main" val="3471071557"/>
                    </a:ext>
                  </a:extLst>
                </a:gridCol>
                <a:gridCol w="246888">
                  <a:extLst>
                    <a:ext uri="{9D8B030D-6E8A-4147-A177-3AD203B41FA5}">
                      <a16:colId xmlns:a16="http://schemas.microsoft.com/office/drawing/2014/main" val="2278390137"/>
                    </a:ext>
                  </a:extLst>
                </a:gridCol>
                <a:gridCol w="246888">
                  <a:extLst>
                    <a:ext uri="{9D8B030D-6E8A-4147-A177-3AD203B41FA5}">
                      <a16:colId xmlns:a16="http://schemas.microsoft.com/office/drawing/2014/main" val="2438165759"/>
                    </a:ext>
                  </a:extLst>
                </a:gridCol>
                <a:gridCol w="246888">
                  <a:extLst>
                    <a:ext uri="{9D8B030D-6E8A-4147-A177-3AD203B41FA5}">
                      <a16:colId xmlns:a16="http://schemas.microsoft.com/office/drawing/2014/main" val="724663290"/>
                    </a:ext>
                  </a:extLst>
                </a:gridCol>
                <a:gridCol w="246888">
                  <a:extLst>
                    <a:ext uri="{9D8B030D-6E8A-4147-A177-3AD203B41FA5}">
                      <a16:colId xmlns:a16="http://schemas.microsoft.com/office/drawing/2014/main" val="2654009613"/>
                    </a:ext>
                  </a:extLst>
                </a:gridCol>
                <a:gridCol w="246888">
                  <a:extLst>
                    <a:ext uri="{9D8B030D-6E8A-4147-A177-3AD203B41FA5}">
                      <a16:colId xmlns:a16="http://schemas.microsoft.com/office/drawing/2014/main" val="3489618411"/>
                    </a:ext>
                  </a:extLst>
                </a:gridCol>
                <a:gridCol w="246888">
                  <a:extLst>
                    <a:ext uri="{9D8B030D-6E8A-4147-A177-3AD203B41FA5}">
                      <a16:colId xmlns:a16="http://schemas.microsoft.com/office/drawing/2014/main" val="2397399649"/>
                    </a:ext>
                  </a:extLst>
                </a:gridCol>
                <a:gridCol w="246888">
                  <a:extLst>
                    <a:ext uri="{9D8B030D-6E8A-4147-A177-3AD203B41FA5}">
                      <a16:colId xmlns:a16="http://schemas.microsoft.com/office/drawing/2014/main" val="2160523521"/>
                    </a:ext>
                  </a:extLst>
                </a:gridCol>
                <a:gridCol w="246888">
                  <a:extLst>
                    <a:ext uri="{9D8B030D-6E8A-4147-A177-3AD203B41FA5}">
                      <a16:colId xmlns:a16="http://schemas.microsoft.com/office/drawing/2014/main" val="29511812"/>
                    </a:ext>
                  </a:extLst>
                </a:gridCol>
                <a:gridCol w="246888">
                  <a:extLst>
                    <a:ext uri="{9D8B030D-6E8A-4147-A177-3AD203B41FA5}">
                      <a16:colId xmlns:a16="http://schemas.microsoft.com/office/drawing/2014/main" val="66874254"/>
                    </a:ext>
                  </a:extLst>
                </a:gridCol>
                <a:gridCol w="246888">
                  <a:extLst>
                    <a:ext uri="{9D8B030D-6E8A-4147-A177-3AD203B41FA5}">
                      <a16:colId xmlns:a16="http://schemas.microsoft.com/office/drawing/2014/main" val="460395224"/>
                    </a:ext>
                  </a:extLst>
                </a:gridCol>
                <a:gridCol w="246888">
                  <a:extLst>
                    <a:ext uri="{9D8B030D-6E8A-4147-A177-3AD203B41FA5}">
                      <a16:colId xmlns:a16="http://schemas.microsoft.com/office/drawing/2014/main" val="3386217889"/>
                    </a:ext>
                  </a:extLst>
                </a:gridCol>
                <a:gridCol w="246888">
                  <a:extLst>
                    <a:ext uri="{9D8B030D-6E8A-4147-A177-3AD203B41FA5}">
                      <a16:colId xmlns:a16="http://schemas.microsoft.com/office/drawing/2014/main" val="3234433942"/>
                    </a:ext>
                  </a:extLst>
                </a:gridCol>
                <a:gridCol w="246888">
                  <a:extLst>
                    <a:ext uri="{9D8B030D-6E8A-4147-A177-3AD203B41FA5}">
                      <a16:colId xmlns:a16="http://schemas.microsoft.com/office/drawing/2014/main" val="805880848"/>
                    </a:ext>
                  </a:extLst>
                </a:gridCol>
                <a:gridCol w="246888">
                  <a:extLst>
                    <a:ext uri="{9D8B030D-6E8A-4147-A177-3AD203B41FA5}">
                      <a16:colId xmlns:a16="http://schemas.microsoft.com/office/drawing/2014/main" val="882471520"/>
                    </a:ext>
                  </a:extLst>
                </a:gridCol>
                <a:gridCol w="246888">
                  <a:extLst>
                    <a:ext uri="{9D8B030D-6E8A-4147-A177-3AD203B41FA5}">
                      <a16:colId xmlns:a16="http://schemas.microsoft.com/office/drawing/2014/main" val="164704419"/>
                    </a:ext>
                  </a:extLst>
                </a:gridCol>
                <a:gridCol w="246888">
                  <a:extLst>
                    <a:ext uri="{9D8B030D-6E8A-4147-A177-3AD203B41FA5}">
                      <a16:colId xmlns:a16="http://schemas.microsoft.com/office/drawing/2014/main" val="3067366228"/>
                    </a:ext>
                  </a:extLst>
                </a:gridCol>
                <a:gridCol w="246888">
                  <a:extLst>
                    <a:ext uri="{9D8B030D-6E8A-4147-A177-3AD203B41FA5}">
                      <a16:colId xmlns:a16="http://schemas.microsoft.com/office/drawing/2014/main" val="3449575620"/>
                    </a:ext>
                  </a:extLst>
                </a:gridCol>
                <a:gridCol w="246888">
                  <a:extLst>
                    <a:ext uri="{9D8B030D-6E8A-4147-A177-3AD203B41FA5}">
                      <a16:colId xmlns:a16="http://schemas.microsoft.com/office/drawing/2014/main" val="3016455320"/>
                    </a:ext>
                  </a:extLst>
                </a:gridCol>
                <a:gridCol w="246888">
                  <a:extLst>
                    <a:ext uri="{9D8B030D-6E8A-4147-A177-3AD203B41FA5}">
                      <a16:colId xmlns:a16="http://schemas.microsoft.com/office/drawing/2014/main" val="2427524693"/>
                    </a:ext>
                  </a:extLst>
                </a:gridCol>
                <a:gridCol w="246888">
                  <a:extLst>
                    <a:ext uri="{9D8B030D-6E8A-4147-A177-3AD203B41FA5}">
                      <a16:colId xmlns:a16="http://schemas.microsoft.com/office/drawing/2014/main" val="2799515263"/>
                    </a:ext>
                  </a:extLst>
                </a:gridCol>
                <a:gridCol w="246888">
                  <a:extLst>
                    <a:ext uri="{9D8B030D-6E8A-4147-A177-3AD203B41FA5}">
                      <a16:colId xmlns:a16="http://schemas.microsoft.com/office/drawing/2014/main" val="941680569"/>
                    </a:ext>
                  </a:extLst>
                </a:gridCol>
                <a:gridCol w="246888">
                  <a:extLst>
                    <a:ext uri="{9D8B030D-6E8A-4147-A177-3AD203B41FA5}">
                      <a16:colId xmlns:a16="http://schemas.microsoft.com/office/drawing/2014/main" val="2584048141"/>
                    </a:ext>
                  </a:extLst>
                </a:gridCol>
                <a:gridCol w="246888">
                  <a:extLst>
                    <a:ext uri="{9D8B030D-6E8A-4147-A177-3AD203B41FA5}">
                      <a16:colId xmlns:a16="http://schemas.microsoft.com/office/drawing/2014/main" val="2145766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15383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16:43:05 </a:t>
                      </a:r>
                      <a:r>
                        <a:rPr kumimoji="0" lang="en-US" sz="1000" b="0" i="0" u="none" strike="noStrike" kern="1200" cap="none" spc="0" normalizeH="0" baseline="0" noProof="0">
                          <a:ln>
                            <a:noFill/>
                          </a:ln>
                          <a:solidFill>
                            <a:prstClr val="black"/>
                          </a:solidFill>
                          <a:effectLst/>
                          <a:uLnTx/>
                          <a:uFillTx/>
                          <a:latin typeface="+mn-lt"/>
                          <a:ea typeface="+mn-ea"/>
                          <a:cs typeface="+mn-cs"/>
                        </a:rPr>
                        <a:t> 
 Work deadlines giving you headaches? Don't let that stop you! Always be #OfficeReady and have a bottle of White Flower handy on your work desk.
Now you can carry around White Flower's soothing relief wherever you go. It's your ultimate travel buddy, commute companion and office partner all in one! Get your very own Carry Lang Case in variant blue.
Fight stress and headaches away para laging #BiyaheReady!
#painrelief #menthol #lavender #essentialoils #travelbuddy #deadlines #office #coworkers #business #startup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6741225"/>
                  </a:ext>
                </a:extLst>
              </a:tr>
            </a:tbl>
          </a:graphicData>
        </a:graphic>
      </p:graphicFrame>
      <p:sp>
        <p:nvSpPr>
          <p:cNvPr id="4" name="Text Placeholder 3">
            <a:extLst>
              <a:ext uri="{FF2B5EF4-FFF2-40B4-BE49-F238E27FC236}">
                <a16:creationId xmlns:a16="http://schemas.microsoft.com/office/drawing/2014/main" id="{845BCB4C-FA89-4353-A915-3D5D566E38A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522796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6E0DB-3F98-4998-AE2D-4507E39AC378}"/>
              </a:ext>
            </a:extLst>
          </p:cNvPr>
          <p:cNvSpPr>
            <a:spLocks noGrp="1"/>
          </p:cNvSpPr>
          <p:nvPr>
            <p:ph type="title"/>
          </p:nvPr>
        </p:nvSpPr>
        <p:spPr/>
        <p:txBody>
          <a:bodyPr/>
          <a:lstStyle/>
          <a:p>
            <a:r>
              <a:rPr lang="en-US"/>
              <a:t>Facebook Own Posts Table | WFE Competitor - 5 of 25</a:t>
            </a:r>
          </a:p>
        </p:txBody>
      </p:sp>
      <p:graphicFrame>
        <p:nvGraphicFramePr>
          <p:cNvPr id="5" name="Table Placeholder 4">
            <a:extLst>
              <a:ext uri="{FF2B5EF4-FFF2-40B4-BE49-F238E27FC236}">
                <a16:creationId xmlns:a16="http://schemas.microsoft.com/office/drawing/2014/main" id="{1D57B226-BC06-4439-9009-68AEDC292A97}"/>
              </a:ext>
            </a:extLst>
          </p:cNvPr>
          <p:cNvGraphicFramePr>
            <a:graphicFrameLocks noGrp="1"/>
          </p:cNvGraphicFramePr>
          <p:nvPr>
            <p:ph type="tbl" sz="quarter" idx="13"/>
            <p:extLst>
              <p:ext uri="{D42A27DB-BD31-4B8C-83A1-F6EECF244321}">
                <p14:modId xmlns:p14="http://schemas.microsoft.com/office/powerpoint/2010/main" val="1980473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5877985"/>
                    </a:ext>
                  </a:extLst>
                </a:gridCol>
                <a:gridCol w="246888">
                  <a:extLst>
                    <a:ext uri="{9D8B030D-6E8A-4147-A177-3AD203B41FA5}">
                      <a16:colId xmlns:a16="http://schemas.microsoft.com/office/drawing/2014/main" val="3607585636"/>
                    </a:ext>
                  </a:extLst>
                </a:gridCol>
                <a:gridCol w="246888">
                  <a:extLst>
                    <a:ext uri="{9D8B030D-6E8A-4147-A177-3AD203B41FA5}">
                      <a16:colId xmlns:a16="http://schemas.microsoft.com/office/drawing/2014/main" val="2477387037"/>
                    </a:ext>
                  </a:extLst>
                </a:gridCol>
                <a:gridCol w="246888">
                  <a:extLst>
                    <a:ext uri="{9D8B030D-6E8A-4147-A177-3AD203B41FA5}">
                      <a16:colId xmlns:a16="http://schemas.microsoft.com/office/drawing/2014/main" val="1059628296"/>
                    </a:ext>
                  </a:extLst>
                </a:gridCol>
                <a:gridCol w="246888">
                  <a:extLst>
                    <a:ext uri="{9D8B030D-6E8A-4147-A177-3AD203B41FA5}">
                      <a16:colId xmlns:a16="http://schemas.microsoft.com/office/drawing/2014/main" val="2893336678"/>
                    </a:ext>
                  </a:extLst>
                </a:gridCol>
                <a:gridCol w="246888">
                  <a:extLst>
                    <a:ext uri="{9D8B030D-6E8A-4147-A177-3AD203B41FA5}">
                      <a16:colId xmlns:a16="http://schemas.microsoft.com/office/drawing/2014/main" val="1712601411"/>
                    </a:ext>
                  </a:extLst>
                </a:gridCol>
                <a:gridCol w="246888">
                  <a:extLst>
                    <a:ext uri="{9D8B030D-6E8A-4147-A177-3AD203B41FA5}">
                      <a16:colId xmlns:a16="http://schemas.microsoft.com/office/drawing/2014/main" val="2860098512"/>
                    </a:ext>
                  </a:extLst>
                </a:gridCol>
                <a:gridCol w="246888">
                  <a:extLst>
                    <a:ext uri="{9D8B030D-6E8A-4147-A177-3AD203B41FA5}">
                      <a16:colId xmlns:a16="http://schemas.microsoft.com/office/drawing/2014/main" val="937594025"/>
                    </a:ext>
                  </a:extLst>
                </a:gridCol>
                <a:gridCol w="246888">
                  <a:extLst>
                    <a:ext uri="{9D8B030D-6E8A-4147-A177-3AD203B41FA5}">
                      <a16:colId xmlns:a16="http://schemas.microsoft.com/office/drawing/2014/main" val="2492476134"/>
                    </a:ext>
                  </a:extLst>
                </a:gridCol>
                <a:gridCol w="246888">
                  <a:extLst>
                    <a:ext uri="{9D8B030D-6E8A-4147-A177-3AD203B41FA5}">
                      <a16:colId xmlns:a16="http://schemas.microsoft.com/office/drawing/2014/main" val="3476813942"/>
                    </a:ext>
                  </a:extLst>
                </a:gridCol>
                <a:gridCol w="246888">
                  <a:extLst>
                    <a:ext uri="{9D8B030D-6E8A-4147-A177-3AD203B41FA5}">
                      <a16:colId xmlns:a16="http://schemas.microsoft.com/office/drawing/2014/main" val="2086467273"/>
                    </a:ext>
                  </a:extLst>
                </a:gridCol>
                <a:gridCol w="246888">
                  <a:extLst>
                    <a:ext uri="{9D8B030D-6E8A-4147-A177-3AD203B41FA5}">
                      <a16:colId xmlns:a16="http://schemas.microsoft.com/office/drawing/2014/main" val="3890320191"/>
                    </a:ext>
                  </a:extLst>
                </a:gridCol>
                <a:gridCol w="246888">
                  <a:extLst>
                    <a:ext uri="{9D8B030D-6E8A-4147-A177-3AD203B41FA5}">
                      <a16:colId xmlns:a16="http://schemas.microsoft.com/office/drawing/2014/main" val="2269826781"/>
                    </a:ext>
                  </a:extLst>
                </a:gridCol>
                <a:gridCol w="246888">
                  <a:extLst>
                    <a:ext uri="{9D8B030D-6E8A-4147-A177-3AD203B41FA5}">
                      <a16:colId xmlns:a16="http://schemas.microsoft.com/office/drawing/2014/main" val="936485663"/>
                    </a:ext>
                  </a:extLst>
                </a:gridCol>
                <a:gridCol w="246888">
                  <a:extLst>
                    <a:ext uri="{9D8B030D-6E8A-4147-A177-3AD203B41FA5}">
                      <a16:colId xmlns:a16="http://schemas.microsoft.com/office/drawing/2014/main" val="3436444644"/>
                    </a:ext>
                  </a:extLst>
                </a:gridCol>
                <a:gridCol w="246888">
                  <a:extLst>
                    <a:ext uri="{9D8B030D-6E8A-4147-A177-3AD203B41FA5}">
                      <a16:colId xmlns:a16="http://schemas.microsoft.com/office/drawing/2014/main" val="2230733039"/>
                    </a:ext>
                  </a:extLst>
                </a:gridCol>
                <a:gridCol w="246888">
                  <a:extLst>
                    <a:ext uri="{9D8B030D-6E8A-4147-A177-3AD203B41FA5}">
                      <a16:colId xmlns:a16="http://schemas.microsoft.com/office/drawing/2014/main" val="564774752"/>
                    </a:ext>
                  </a:extLst>
                </a:gridCol>
                <a:gridCol w="246888">
                  <a:extLst>
                    <a:ext uri="{9D8B030D-6E8A-4147-A177-3AD203B41FA5}">
                      <a16:colId xmlns:a16="http://schemas.microsoft.com/office/drawing/2014/main" val="676260422"/>
                    </a:ext>
                  </a:extLst>
                </a:gridCol>
                <a:gridCol w="246888">
                  <a:extLst>
                    <a:ext uri="{9D8B030D-6E8A-4147-A177-3AD203B41FA5}">
                      <a16:colId xmlns:a16="http://schemas.microsoft.com/office/drawing/2014/main" val="3305228012"/>
                    </a:ext>
                  </a:extLst>
                </a:gridCol>
                <a:gridCol w="246888">
                  <a:extLst>
                    <a:ext uri="{9D8B030D-6E8A-4147-A177-3AD203B41FA5}">
                      <a16:colId xmlns:a16="http://schemas.microsoft.com/office/drawing/2014/main" val="1632391771"/>
                    </a:ext>
                  </a:extLst>
                </a:gridCol>
                <a:gridCol w="246888">
                  <a:extLst>
                    <a:ext uri="{9D8B030D-6E8A-4147-A177-3AD203B41FA5}">
                      <a16:colId xmlns:a16="http://schemas.microsoft.com/office/drawing/2014/main" val="2771501801"/>
                    </a:ext>
                  </a:extLst>
                </a:gridCol>
                <a:gridCol w="246888">
                  <a:extLst>
                    <a:ext uri="{9D8B030D-6E8A-4147-A177-3AD203B41FA5}">
                      <a16:colId xmlns:a16="http://schemas.microsoft.com/office/drawing/2014/main" val="631752166"/>
                    </a:ext>
                  </a:extLst>
                </a:gridCol>
                <a:gridCol w="246888">
                  <a:extLst>
                    <a:ext uri="{9D8B030D-6E8A-4147-A177-3AD203B41FA5}">
                      <a16:colId xmlns:a16="http://schemas.microsoft.com/office/drawing/2014/main" val="485105650"/>
                    </a:ext>
                  </a:extLst>
                </a:gridCol>
                <a:gridCol w="246888">
                  <a:extLst>
                    <a:ext uri="{9D8B030D-6E8A-4147-A177-3AD203B41FA5}">
                      <a16:colId xmlns:a16="http://schemas.microsoft.com/office/drawing/2014/main" val="2797584697"/>
                    </a:ext>
                  </a:extLst>
                </a:gridCol>
                <a:gridCol w="246888">
                  <a:extLst>
                    <a:ext uri="{9D8B030D-6E8A-4147-A177-3AD203B41FA5}">
                      <a16:colId xmlns:a16="http://schemas.microsoft.com/office/drawing/2014/main" val="3514776600"/>
                    </a:ext>
                  </a:extLst>
                </a:gridCol>
                <a:gridCol w="246888">
                  <a:extLst>
                    <a:ext uri="{9D8B030D-6E8A-4147-A177-3AD203B41FA5}">
                      <a16:colId xmlns:a16="http://schemas.microsoft.com/office/drawing/2014/main" val="1757683364"/>
                    </a:ext>
                  </a:extLst>
                </a:gridCol>
                <a:gridCol w="246888">
                  <a:extLst>
                    <a:ext uri="{9D8B030D-6E8A-4147-A177-3AD203B41FA5}">
                      <a16:colId xmlns:a16="http://schemas.microsoft.com/office/drawing/2014/main" val="3508665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7017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12:00:00 </a:t>
                      </a:r>
                      <a:r>
                        <a:rPr kumimoji="0" lang="en-US" sz="1000" b="0" i="0" u="none" strike="noStrike" kern="1200" cap="none" spc="0" normalizeH="0" baseline="0" noProof="0">
                          <a:ln>
                            <a:noFill/>
                          </a:ln>
                          <a:solidFill>
                            <a:prstClr val="black"/>
                          </a:solidFill>
                          <a:effectLst/>
                          <a:uLnTx/>
                          <a:uFillTx/>
                          <a:latin typeface="+mn-lt"/>
                          <a:ea typeface="+mn-ea"/>
                          <a:cs typeface="+mn-cs"/>
                        </a:rPr>
                        <a:t> 
 Pack your bags! It’s the season for adventure. Got everything you need? Saan man ang trip,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08929589"/>
                  </a:ext>
                </a:extLst>
              </a:tr>
            </a:tbl>
          </a:graphicData>
        </a:graphic>
      </p:graphicFrame>
      <p:sp>
        <p:nvSpPr>
          <p:cNvPr id="4" name="Text Placeholder 3">
            <a:extLst>
              <a:ext uri="{FF2B5EF4-FFF2-40B4-BE49-F238E27FC236}">
                <a16:creationId xmlns:a16="http://schemas.microsoft.com/office/drawing/2014/main" id="{7D34DC5E-E9E5-4F46-8B28-FF91A0441FB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0402547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7D247-C5F4-4A39-A489-E1353B02151F}"/>
              </a:ext>
            </a:extLst>
          </p:cNvPr>
          <p:cNvSpPr>
            <a:spLocks noGrp="1"/>
          </p:cNvSpPr>
          <p:nvPr>
            <p:ph type="title"/>
          </p:nvPr>
        </p:nvSpPr>
        <p:spPr/>
        <p:txBody>
          <a:bodyPr/>
          <a:lstStyle/>
          <a:p>
            <a:r>
              <a:rPr lang="en-US"/>
              <a:t>Facebook Own Posts Table | WFE Competitor - 6 of 25</a:t>
            </a:r>
          </a:p>
        </p:txBody>
      </p:sp>
      <p:graphicFrame>
        <p:nvGraphicFramePr>
          <p:cNvPr id="5" name="Table Placeholder 4">
            <a:extLst>
              <a:ext uri="{FF2B5EF4-FFF2-40B4-BE49-F238E27FC236}">
                <a16:creationId xmlns:a16="http://schemas.microsoft.com/office/drawing/2014/main" id="{3A951C24-5738-48E7-9AB6-7FA957C6E113}"/>
              </a:ext>
            </a:extLst>
          </p:cNvPr>
          <p:cNvGraphicFramePr>
            <a:graphicFrameLocks noGrp="1"/>
          </p:cNvGraphicFramePr>
          <p:nvPr>
            <p:ph type="tbl" sz="quarter" idx="13"/>
            <p:extLst>
              <p:ext uri="{D42A27DB-BD31-4B8C-83A1-F6EECF244321}">
                <p14:modId xmlns:p14="http://schemas.microsoft.com/office/powerpoint/2010/main" val="891133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1793995"/>
                    </a:ext>
                  </a:extLst>
                </a:gridCol>
                <a:gridCol w="246888">
                  <a:extLst>
                    <a:ext uri="{9D8B030D-6E8A-4147-A177-3AD203B41FA5}">
                      <a16:colId xmlns:a16="http://schemas.microsoft.com/office/drawing/2014/main" val="901153202"/>
                    </a:ext>
                  </a:extLst>
                </a:gridCol>
                <a:gridCol w="246888">
                  <a:extLst>
                    <a:ext uri="{9D8B030D-6E8A-4147-A177-3AD203B41FA5}">
                      <a16:colId xmlns:a16="http://schemas.microsoft.com/office/drawing/2014/main" val="1868055667"/>
                    </a:ext>
                  </a:extLst>
                </a:gridCol>
                <a:gridCol w="246888">
                  <a:extLst>
                    <a:ext uri="{9D8B030D-6E8A-4147-A177-3AD203B41FA5}">
                      <a16:colId xmlns:a16="http://schemas.microsoft.com/office/drawing/2014/main" val="3669553453"/>
                    </a:ext>
                  </a:extLst>
                </a:gridCol>
                <a:gridCol w="246888">
                  <a:extLst>
                    <a:ext uri="{9D8B030D-6E8A-4147-A177-3AD203B41FA5}">
                      <a16:colId xmlns:a16="http://schemas.microsoft.com/office/drawing/2014/main" val="2262358793"/>
                    </a:ext>
                  </a:extLst>
                </a:gridCol>
                <a:gridCol w="246888">
                  <a:extLst>
                    <a:ext uri="{9D8B030D-6E8A-4147-A177-3AD203B41FA5}">
                      <a16:colId xmlns:a16="http://schemas.microsoft.com/office/drawing/2014/main" val="1680690739"/>
                    </a:ext>
                  </a:extLst>
                </a:gridCol>
                <a:gridCol w="246888">
                  <a:extLst>
                    <a:ext uri="{9D8B030D-6E8A-4147-A177-3AD203B41FA5}">
                      <a16:colId xmlns:a16="http://schemas.microsoft.com/office/drawing/2014/main" val="382807144"/>
                    </a:ext>
                  </a:extLst>
                </a:gridCol>
                <a:gridCol w="246888">
                  <a:extLst>
                    <a:ext uri="{9D8B030D-6E8A-4147-A177-3AD203B41FA5}">
                      <a16:colId xmlns:a16="http://schemas.microsoft.com/office/drawing/2014/main" val="49174052"/>
                    </a:ext>
                  </a:extLst>
                </a:gridCol>
                <a:gridCol w="246888">
                  <a:extLst>
                    <a:ext uri="{9D8B030D-6E8A-4147-A177-3AD203B41FA5}">
                      <a16:colId xmlns:a16="http://schemas.microsoft.com/office/drawing/2014/main" val="4249515422"/>
                    </a:ext>
                  </a:extLst>
                </a:gridCol>
                <a:gridCol w="246888">
                  <a:extLst>
                    <a:ext uri="{9D8B030D-6E8A-4147-A177-3AD203B41FA5}">
                      <a16:colId xmlns:a16="http://schemas.microsoft.com/office/drawing/2014/main" val="2273780989"/>
                    </a:ext>
                  </a:extLst>
                </a:gridCol>
                <a:gridCol w="246888">
                  <a:extLst>
                    <a:ext uri="{9D8B030D-6E8A-4147-A177-3AD203B41FA5}">
                      <a16:colId xmlns:a16="http://schemas.microsoft.com/office/drawing/2014/main" val="2225656391"/>
                    </a:ext>
                  </a:extLst>
                </a:gridCol>
                <a:gridCol w="246888">
                  <a:extLst>
                    <a:ext uri="{9D8B030D-6E8A-4147-A177-3AD203B41FA5}">
                      <a16:colId xmlns:a16="http://schemas.microsoft.com/office/drawing/2014/main" val="2585468178"/>
                    </a:ext>
                  </a:extLst>
                </a:gridCol>
                <a:gridCol w="246888">
                  <a:extLst>
                    <a:ext uri="{9D8B030D-6E8A-4147-A177-3AD203B41FA5}">
                      <a16:colId xmlns:a16="http://schemas.microsoft.com/office/drawing/2014/main" val="726760959"/>
                    </a:ext>
                  </a:extLst>
                </a:gridCol>
                <a:gridCol w="246888">
                  <a:extLst>
                    <a:ext uri="{9D8B030D-6E8A-4147-A177-3AD203B41FA5}">
                      <a16:colId xmlns:a16="http://schemas.microsoft.com/office/drawing/2014/main" val="4288459065"/>
                    </a:ext>
                  </a:extLst>
                </a:gridCol>
                <a:gridCol w="246888">
                  <a:extLst>
                    <a:ext uri="{9D8B030D-6E8A-4147-A177-3AD203B41FA5}">
                      <a16:colId xmlns:a16="http://schemas.microsoft.com/office/drawing/2014/main" val="1348287622"/>
                    </a:ext>
                  </a:extLst>
                </a:gridCol>
                <a:gridCol w="246888">
                  <a:extLst>
                    <a:ext uri="{9D8B030D-6E8A-4147-A177-3AD203B41FA5}">
                      <a16:colId xmlns:a16="http://schemas.microsoft.com/office/drawing/2014/main" val="841843048"/>
                    </a:ext>
                  </a:extLst>
                </a:gridCol>
                <a:gridCol w="246888">
                  <a:extLst>
                    <a:ext uri="{9D8B030D-6E8A-4147-A177-3AD203B41FA5}">
                      <a16:colId xmlns:a16="http://schemas.microsoft.com/office/drawing/2014/main" val="697933464"/>
                    </a:ext>
                  </a:extLst>
                </a:gridCol>
                <a:gridCol w="246888">
                  <a:extLst>
                    <a:ext uri="{9D8B030D-6E8A-4147-A177-3AD203B41FA5}">
                      <a16:colId xmlns:a16="http://schemas.microsoft.com/office/drawing/2014/main" val="3556317780"/>
                    </a:ext>
                  </a:extLst>
                </a:gridCol>
                <a:gridCol w="246888">
                  <a:extLst>
                    <a:ext uri="{9D8B030D-6E8A-4147-A177-3AD203B41FA5}">
                      <a16:colId xmlns:a16="http://schemas.microsoft.com/office/drawing/2014/main" val="3687972347"/>
                    </a:ext>
                  </a:extLst>
                </a:gridCol>
                <a:gridCol w="246888">
                  <a:extLst>
                    <a:ext uri="{9D8B030D-6E8A-4147-A177-3AD203B41FA5}">
                      <a16:colId xmlns:a16="http://schemas.microsoft.com/office/drawing/2014/main" val="177058100"/>
                    </a:ext>
                  </a:extLst>
                </a:gridCol>
                <a:gridCol w="246888">
                  <a:extLst>
                    <a:ext uri="{9D8B030D-6E8A-4147-A177-3AD203B41FA5}">
                      <a16:colId xmlns:a16="http://schemas.microsoft.com/office/drawing/2014/main" val="1330386689"/>
                    </a:ext>
                  </a:extLst>
                </a:gridCol>
                <a:gridCol w="246888">
                  <a:extLst>
                    <a:ext uri="{9D8B030D-6E8A-4147-A177-3AD203B41FA5}">
                      <a16:colId xmlns:a16="http://schemas.microsoft.com/office/drawing/2014/main" val="2705445779"/>
                    </a:ext>
                  </a:extLst>
                </a:gridCol>
                <a:gridCol w="246888">
                  <a:extLst>
                    <a:ext uri="{9D8B030D-6E8A-4147-A177-3AD203B41FA5}">
                      <a16:colId xmlns:a16="http://schemas.microsoft.com/office/drawing/2014/main" val="481215641"/>
                    </a:ext>
                  </a:extLst>
                </a:gridCol>
                <a:gridCol w="246888">
                  <a:extLst>
                    <a:ext uri="{9D8B030D-6E8A-4147-A177-3AD203B41FA5}">
                      <a16:colId xmlns:a16="http://schemas.microsoft.com/office/drawing/2014/main" val="3734743054"/>
                    </a:ext>
                  </a:extLst>
                </a:gridCol>
                <a:gridCol w="246888">
                  <a:extLst>
                    <a:ext uri="{9D8B030D-6E8A-4147-A177-3AD203B41FA5}">
                      <a16:colId xmlns:a16="http://schemas.microsoft.com/office/drawing/2014/main" val="178844744"/>
                    </a:ext>
                  </a:extLst>
                </a:gridCol>
                <a:gridCol w="246888">
                  <a:extLst>
                    <a:ext uri="{9D8B030D-6E8A-4147-A177-3AD203B41FA5}">
                      <a16:colId xmlns:a16="http://schemas.microsoft.com/office/drawing/2014/main" val="3073338658"/>
                    </a:ext>
                  </a:extLst>
                </a:gridCol>
                <a:gridCol w="246888">
                  <a:extLst>
                    <a:ext uri="{9D8B030D-6E8A-4147-A177-3AD203B41FA5}">
                      <a16:colId xmlns:a16="http://schemas.microsoft.com/office/drawing/2014/main" val="377588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482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- 2018-04-26 12:00:01 </a:t>
                      </a:r>
                      <a:r>
                        <a:rPr kumimoji="0" lang="en-US" sz="1000" b="0" i="0" u="none" strike="noStrike" kern="1200" cap="none" spc="0" normalizeH="0" baseline="0" noProof="0">
                          <a:ln>
                            <a:noFill/>
                          </a:ln>
                          <a:solidFill>
                            <a:prstClr val="black"/>
                          </a:solidFill>
                          <a:effectLst/>
                          <a:uLnTx/>
                          <a:uFillTx/>
                          <a:latin typeface="+mn-lt"/>
                          <a:ea typeface="+mn-ea"/>
                          <a:cs typeface="+mn-cs"/>
                        </a:rPr>
                        <a:t> 
 Be a certified Tita with your trusty Tita Bag Essentials this summer! Don’t forget to put White Flower on top of your list.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91219945"/>
                  </a:ext>
                </a:extLst>
              </a:tr>
            </a:tbl>
          </a:graphicData>
        </a:graphic>
      </p:graphicFrame>
      <p:sp>
        <p:nvSpPr>
          <p:cNvPr id="4" name="Text Placeholder 3">
            <a:extLst>
              <a:ext uri="{FF2B5EF4-FFF2-40B4-BE49-F238E27FC236}">
                <a16:creationId xmlns:a16="http://schemas.microsoft.com/office/drawing/2014/main" id="{AB0C8499-06F4-46BD-842B-AD2FDE21A0F4}"/>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045080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E50CC-29A4-41D2-A4AE-B4F8FF199BE9}"/>
              </a:ext>
            </a:extLst>
          </p:cNvPr>
          <p:cNvSpPr>
            <a:spLocks noGrp="1"/>
          </p:cNvSpPr>
          <p:nvPr>
            <p:ph type="title"/>
          </p:nvPr>
        </p:nvSpPr>
        <p:spPr/>
        <p:txBody>
          <a:bodyPr/>
          <a:lstStyle/>
          <a:p>
            <a:r>
              <a:rPr lang="en-US"/>
              <a:t>Facebook Own Posts Table | WFE Competitor - 7 of 25</a:t>
            </a:r>
          </a:p>
        </p:txBody>
      </p:sp>
      <p:graphicFrame>
        <p:nvGraphicFramePr>
          <p:cNvPr id="5" name="Table Placeholder 4">
            <a:extLst>
              <a:ext uri="{FF2B5EF4-FFF2-40B4-BE49-F238E27FC236}">
                <a16:creationId xmlns:a16="http://schemas.microsoft.com/office/drawing/2014/main" id="{02479052-E5E9-4EBF-BB56-E582B061029F}"/>
              </a:ext>
            </a:extLst>
          </p:cNvPr>
          <p:cNvGraphicFramePr>
            <a:graphicFrameLocks noGrp="1"/>
          </p:cNvGraphicFramePr>
          <p:nvPr>
            <p:ph type="tbl" sz="quarter" idx="13"/>
            <p:extLst>
              <p:ext uri="{D42A27DB-BD31-4B8C-83A1-F6EECF244321}">
                <p14:modId xmlns:p14="http://schemas.microsoft.com/office/powerpoint/2010/main" val="205970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07768925"/>
                    </a:ext>
                  </a:extLst>
                </a:gridCol>
                <a:gridCol w="246888">
                  <a:extLst>
                    <a:ext uri="{9D8B030D-6E8A-4147-A177-3AD203B41FA5}">
                      <a16:colId xmlns:a16="http://schemas.microsoft.com/office/drawing/2014/main" val="1846469498"/>
                    </a:ext>
                  </a:extLst>
                </a:gridCol>
                <a:gridCol w="246888">
                  <a:extLst>
                    <a:ext uri="{9D8B030D-6E8A-4147-A177-3AD203B41FA5}">
                      <a16:colId xmlns:a16="http://schemas.microsoft.com/office/drawing/2014/main" val="3162032445"/>
                    </a:ext>
                  </a:extLst>
                </a:gridCol>
                <a:gridCol w="246888">
                  <a:extLst>
                    <a:ext uri="{9D8B030D-6E8A-4147-A177-3AD203B41FA5}">
                      <a16:colId xmlns:a16="http://schemas.microsoft.com/office/drawing/2014/main" val="838040287"/>
                    </a:ext>
                  </a:extLst>
                </a:gridCol>
                <a:gridCol w="246888">
                  <a:extLst>
                    <a:ext uri="{9D8B030D-6E8A-4147-A177-3AD203B41FA5}">
                      <a16:colId xmlns:a16="http://schemas.microsoft.com/office/drawing/2014/main" val="896279009"/>
                    </a:ext>
                  </a:extLst>
                </a:gridCol>
                <a:gridCol w="246888">
                  <a:extLst>
                    <a:ext uri="{9D8B030D-6E8A-4147-A177-3AD203B41FA5}">
                      <a16:colId xmlns:a16="http://schemas.microsoft.com/office/drawing/2014/main" val="2969043979"/>
                    </a:ext>
                  </a:extLst>
                </a:gridCol>
                <a:gridCol w="246888">
                  <a:extLst>
                    <a:ext uri="{9D8B030D-6E8A-4147-A177-3AD203B41FA5}">
                      <a16:colId xmlns:a16="http://schemas.microsoft.com/office/drawing/2014/main" val="3080346370"/>
                    </a:ext>
                  </a:extLst>
                </a:gridCol>
                <a:gridCol w="246888">
                  <a:extLst>
                    <a:ext uri="{9D8B030D-6E8A-4147-A177-3AD203B41FA5}">
                      <a16:colId xmlns:a16="http://schemas.microsoft.com/office/drawing/2014/main" val="2505790718"/>
                    </a:ext>
                  </a:extLst>
                </a:gridCol>
                <a:gridCol w="246888">
                  <a:extLst>
                    <a:ext uri="{9D8B030D-6E8A-4147-A177-3AD203B41FA5}">
                      <a16:colId xmlns:a16="http://schemas.microsoft.com/office/drawing/2014/main" val="3278879823"/>
                    </a:ext>
                  </a:extLst>
                </a:gridCol>
                <a:gridCol w="246888">
                  <a:extLst>
                    <a:ext uri="{9D8B030D-6E8A-4147-A177-3AD203B41FA5}">
                      <a16:colId xmlns:a16="http://schemas.microsoft.com/office/drawing/2014/main" val="1732968679"/>
                    </a:ext>
                  </a:extLst>
                </a:gridCol>
                <a:gridCol w="246888">
                  <a:extLst>
                    <a:ext uri="{9D8B030D-6E8A-4147-A177-3AD203B41FA5}">
                      <a16:colId xmlns:a16="http://schemas.microsoft.com/office/drawing/2014/main" val="2193865360"/>
                    </a:ext>
                  </a:extLst>
                </a:gridCol>
                <a:gridCol w="246888">
                  <a:extLst>
                    <a:ext uri="{9D8B030D-6E8A-4147-A177-3AD203B41FA5}">
                      <a16:colId xmlns:a16="http://schemas.microsoft.com/office/drawing/2014/main" val="3602651739"/>
                    </a:ext>
                  </a:extLst>
                </a:gridCol>
                <a:gridCol w="246888">
                  <a:extLst>
                    <a:ext uri="{9D8B030D-6E8A-4147-A177-3AD203B41FA5}">
                      <a16:colId xmlns:a16="http://schemas.microsoft.com/office/drawing/2014/main" val="1858505875"/>
                    </a:ext>
                  </a:extLst>
                </a:gridCol>
                <a:gridCol w="246888">
                  <a:extLst>
                    <a:ext uri="{9D8B030D-6E8A-4147-A177-3AD203B41FA5}">
                      <a16:colId xmlns:a16="http://schemas.microsoft.com/office/drawing/2014/main" val="4254741358"/>
                    </a:ext>
                  </a:extLst>
                </a:gridCol>
                <a:gridCol w="246888">
                  <a:extLst>
                    <a:ext uri="{9D8B030D-6E8A-4147-A177-3AD203B41FA5}">
                      <a16:colId xmlns:a16="http://schemas.microsoft.com/office/drawing/2014/main" val="4266178633"/>
                    </a:ext>
                  </a:extLst>
                </a:gridCol>
                <a:gridCol w="246888">
                  <a:extLst>
                    <a:ext uri="{9D8B030D-6E8A-4147-A177-3AD203B41FA5}">
                      <a16:colId xmlns:a16="http://schemas.microsoft.com/office/drawing/2014/main" val="2956548710"/>
                    </a:ext>
                  </a:extLst>
                </a:gridCol>
                <a:gridCol w="246888">
                  <a:extLst>
                    <a:ext uri="{9D8B030D-6E8A-4147-A177-3AD203B41FA5}">
                      <a16:colId xmlns:a16="http://schemas.microsoft.com/office/drawing/2014/main" val="4230745450"/>
                    </a:ext>
                  </a:extLst>
                </a:gridCol>
                <a:gridCol w="246888">
                  <a:extLst>
                    <a:ext uri="{9D8B030D-6E8A-4147-A177-3AD203B41FA5}">
                      <a16:colId xmlns:a16="http://schemas.microsoft.com/office/drawing/2014/main" val="3005313104"/>
                    </a:ext>
                  </a:extLst>
                </a:gridCol>
                <a:gridCol w="246888">
                  <a:extLst>
                    <a:ext uri="{9D8B030D-6E8A-4147-A177-3AD203B41FA5}">
                      <a16:colId xmlns:a16="http://schemas.microsoft.com/office/drawing/2014/main" val="218975120"/>
                    </a:ext>
                  </a:extLst>
                </a:gridCol>
                <a:gridCol w="246888">
                  <a:extLst>
                    <a:ext uri="{9D8B030D-6E8A-4147-A177-3AD203B41FA5}">
                      <a16:colId xmlns:a16="http://schemas.microsoft.com/office/drawing/2014/main" val="4139332992"/>
                    </a:ext>
                  </a:extLst>
                </a:gridCol>
                <a:gridCol w="246888">
                  <a:extLst>
                    <a:ext uri="{9D8B030D-6E8A-4147-A177-3AD203B41FA5}">
                      <a16:colId xmlns:a16="http://schemas.microsoft.com/office/drawing/2014/main" val="694282494"/>
                    </a:ext>
                  </a:extLst>
                </a:gridCol>
                <a:gridCol w="246888">
                  <a:extLst>
                    <a:ext uri="{9D8B030D-6E8A-4147-A177-3AD203B41FA5}">
                      <a16:colId xmlns:a16="http://schemas.microsoft.com/office/drawing/2014/main" val="2553942733"/>
                    </a:ext>
                  </a:extLst>
                </a:gridCol>
                <a:gridCol w="246888">
                  <a:extLst>
                    <a:ext uri="{9D8B030D-6E8A-4147-A177-3AD203B41FA5}">
                      <a16:colId xmlns:a16="http://schemas.microsoft.com/office/drawing/2014/main" val="2680878739"/>
                    </a:ext>
                  </a:extLst>
                </a:gridCol>
                <a:gridCol w="246888">
                  <a:extLst>
                    <a:ext uri="{9D8B030D-6E8A-4147-A177-3AD203B41FA5}">
                      <a16:colId xmlns:a16="http://schemas.microsoft.com/office/drawing/2014/main" val="1244131947"/>
                    </a:ext>
                  </a:extLst>
                </a:gridCol>
                <a:gridCol w="246888">
                  <a:extLst>
                    <a:ext uri="{9D8B030D-6E8A-4147-A177-3AD203B41FA5}">
                      <a16:colId xmlns:a16="http://schemas.microsoft.com/office/drawing/2014/main" val="1828415051"/>
                    </a:ext>
                  </a:extLst>
                </a:gridCol>
                <a:gridCol w="246888">
                  <a:extLst>
                    <a:ext uri="{9D8B030D-6E8A-4147-A177-3AD203B41FA5}">
                      <a16:colId xmlns:a16="http://schemas.microsoft.com/office/drawing/2014/main" val="2634167485"/>
                    </a:ext>
                  </a:extLst>
                </a:gridCol>
                <a:gridCol w="246888">
                  <a:extLst>
                    <a:ext uri="{9D8B030D-6E8A-4147-A177-3AD203B41FA5}">
                      <a16:colId xmlns:a16="http://schemas.microsoft.com/office/drawing/2014/main" val="3035319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0392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- 2018-04-20 12:00:02 </a:t>
                      </a:r>
                      <a:r>
                        <a:rPr kumimoji="0" lang="en-US" sz="1000" b="0" i="0" u="none" strike="noStrike" kern="1200" cap="none" spc="0" normalizeH="0" baseline="0" noProof="0">
                          <a:ln>
                            <a:noFill/>
                          </a:ln>
                          <a:solidFill>
                            <a:prstClr val="black"/>
                          </a:solidFill>
                          <a:effectLst/>
                          <a:uLnTx/>
                          <a:uFillTx/>
                          <a:latin typeface="+mn-lt"/>
                          <a:ea typeface="+mn-ea"/>
                          <a:cs typeface="+mn-cs"/>
                        </a:rPr>
                        <a:t> 
 Time to play! Catch White Flower on the beach and post your screenshots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11152481"/>
                  </a:ext>
                </a:extLst>
              </a:tr>
            </a:tbl>
          </a:graphicData>
        </a:graphic>
      </p:graphicFrame>
      <p:sp>
        <p:nvSpPr>
          <p:cNvPr id="4" name="Text Placeholder 3">
            <a:extLst>
              <a:ext uri="{FF2B5EF4-FFF2-40B4-BE49-F238E27FC236}">
                <a16:creationId xmlns:a16="http://schemas.microsoft.com/office/drawing/2014/main" id="{3FE70A73-6F66-43B2-9AE8-B1003540D93B}"/>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066450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F4332-D0FA-42A9-B3B7-7C251170A6DC}"/>
              </a:ext>
            </a:extLst>
          </p:cNvPr>
          <p:cNvSpPr>
            <a:spLocks noGrp="1"/>
          </p:cNvSpPr>
          <p:nvPr>
            <p:ph type="title"/>
          </p:nvPr>
        </p:nvSpPr>
        <p:spPr/>
        <p:txBody>
          <a:bodyPr/>
          <a:lstStyle/>
          <a:p>
            <a:r>
              <a:rPr lang="en-US"/>
              <a:t>Facebook Own Posts Table | WFE Competitor - 8 of 25</a:t>
            </a:r>
          </a:p>
        </p:txBody>
      </p:sp>
      <p:graphicFrame>
        <p:nvGraphicFramePr>
          <p:cNvPr id="5" name="Table Placeholder 4">
            <a:extLst>
              <a:ext uri="{FF2B5EF4-FFF2-40B4-BE49-F238E27FC236}">
                <a16:creationId xmlns:a16="http://schemas.microsoft.com/office/drawing/2014/main" id="{89E5134B-5EF2-4576-AEF0-CB00A354138B}"/>
              </a:ext>
            </a:extLst>
          </p:cNvPr>
          <p:cNvGraphicFramePr>
            <a:graphicFrameLocks noGrp="1"/>
          </p:cNvGraphicFramePr>
          <p:nvPr>
            <p:ph type="tbl" sz="quarter" idx="13"/>
            <p:extLst>
              <p:ext uri="{D42A27DB-BD31-4B8C-83A1-F6EECF244321}">
                <p14:modId xmlns:p14="http://schemas.microsoft.com/office/powerpoint/2010/main" val="402445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7923790"/>
                    </a:ext>
                  </a:extLst>
                </a:gridCol>
                <a:gridCol w="246888">
                  <a:extLst>
                    <a:ext uri="{9D8B030D-6E8A-4147-A177-3AD203B41FA5}">
                      <a16:colId xmlns:a16="http://schemas.microsoft.com/office/drawing/2014/main" val="2804667297"/>
                    </a:ext>
                  </a:extLst>
                </a:gridCol>
                <a:gridCol w="246888">
                  <a:extLst>
                    <a:ext uri="{9D8B030D-6E8A-4147-A177-3AD203B41FA5}">
                      <a16:colId xmlns:a16="http://schemas.microsoft.com/office/drawing/2014/main" val="2594750"/>
                    </a:ext>
                  </a:extLst>
                </a:gridCol>
                <a:gridCol w="246888">
                  <a:extLst>
                    <a:ext uri="{9D8B030D-6E8A-4147-A177-3AD203B41FA5}">
                      <a16:colId xmlns:a16="http://schemas.microsoft.com/office/drawing/2014/main" val="871775789"/>
                    </a:ext>
                  </a:extLst>
                </a:gridCol>
                <a:gridCol w="246888">
                  <a:extLst>
                    <a:ext uri="{9D8B030D-6E8A-4147-A177-3AD203B41FA5}">
                      <a16:colId xmlns:a16="http://schemas.microsoft.com/office/drawing/2014/main" val="329323515"/>
                    </a:ext>
                  </a:extLst>
                </a:gridCol>
                <a:gridCol w="246888">
                  <a:extLst>
                    <a:ext uri="{9D8B030D-6E8A-4147-A177-3AD203B41FA5}">
                      <a16:colId xmlns:a16="http://schemas.microsoft.com/office/drawing/2014/main" val="1309942525"/>
                    </a:ext>
                  </a:extLst>
                </a:gridCol>
                <a:gridCol w="246888">
                  <a:extLst>
                    <a:ext uri="{9D8B030D-6E8A-4147-A177-3AD203B41FA5}">
                      <a16:colId xmlns:a16="http://schemas.microsoft.com/office/drawing/2014/main" val="2511090575"/>
                    </a:ext>
                  </a:extLst>
                </a:gridCol>
                <a:gridCol w="246888">
                  <a:extLst>
                    <a:ext uri="{9D8B030D-6E8A-4147-A177-3AD203B41FA5}">
                      <a16:colId xmlns:a16="http://schemas.microsoft.com/office/drawing/2014/main" val="1120229332"/>
                    </a:ext>
                  </a:extLst>
                </a:gridCol>
                <a:gridCol w="246888">
                  <a:extLst>
                    <a:ext uri="{9D8B030D-6E8A-4147-A177-3AD203B41FA5}">
                      <a16:colId xmlns:a16="http://schemas.microsoft.com/office/drawing/2014/main" val="4009931296"/>
                    </a:ext>
                  </a:extLst>
                </a:gridCol>
                <a:gridCol w="246888">
                  <a:extLst>
                    <a:ext uri="{9D8B030D-6E8A-4147-A177-3AD203B41FA5}">
                      <a16:colId xmlns:a16="http://schemas.microsoft.com/office/drawing/2014/main" val="2964258400"/>
                    </a:ext>
                  </a:extLst>
                </a:gridCol>
                <a:gridCol w="246888">
                  <a:extLst>
                    <a:ext uri="{9D8B030D-6E8A-4147-A177-3AD203B41FA5}">
                      <a16:colId xmlns:a16="http://schemas.microsoft.com/office/drawing/2014/main" val="3330149041"/>
                    </a:ext>
                  </a:extLst>
                </a:gridCol>
                <a:gridCol w="246888">
                  <a:extLst>
                    <a:ext uri="{9D8B030D-6E8A-4147-A177-3AD203B41FA5}">
                      <a16:colId xmlns:a16="http://schemas.microsoft.com/office/drawing/2014/main" val="1436348532"/>
                    </a:ext>
                  </a:extLst>
                </a:gridCol>
                <a:gridCol w="246888">
                  <a:extLst>
                    <a:ext uri="{9D8B030D-6E8A-4147-A177-3AD203B41FA5}">
                      <a16:colId xmlns:a16="http://schemas.microsoft.com/office/drawing/2014/main" val="3681970310"/>
                    </a:ext>
                  </a:extLst>
                </a:gridCol>
                <a:gridCol w="246888">
                  <a:extLst>
                    <a:ext uri="{9D8B030D-6E8A-4147-A177-3AD203B41FA5}">
                      <a16:colId xmlns:a16="http://schemas.microsoft.com/office/drawing/2014/main" val="2854456494"/>
                    </a:ext>
                  </a:extLst>
                </a:gridCol>
                <a:gridCol w="246888">
                  <a:extLst>
                    <a:ext uri="{9D8B030D-6E8A-4147-A177-3AD203B41FA5}">
                      <a16:colId xmlns:a16="http://schemas.microsoft.com/office/drawing/2014/main" val="3920506536"/>
                    </a:ext>
                  </a:extLst>
                </a:gridCol>
                <a:gridCol w="246888">
                  <a:extLst>
                    <a:ext uri="{9D8B030D-6E8A-4147-A177-3AD203B41FA5}">
                      <a16:colId xmlns:a16="http://schemas.microsoft.com/office/drawing/2014/main" val="71412514"/>
                    </a:ext>
                  </a:extLst>
                </a:gridCol>
                <a:gridCol w="246888">
                  <a:extLst>
                    <a:ext uri="{9D8B030D-6E8A-4147-A177-3AD203B41FA5}">
                      <a16:colId xmlns:a16="http://schemas.microsoft.com/office/drawing/2014/main" val="1038424076"/>
                    </a:ext>
                  </a:extLst>
                </a:gridCol>
                <a:gridCol w="246888">
                  <a:extLst>
                    <a:ext uri="{9D8B030D-6E8A-4147-A177-3AD203B41FA5}">
                      <a16:colId xmlns:a16="http://schemas.microsoft.com/office/drawing/2014/main" val="1817549812"/>
                    </a:ext>
                  </a:extLst>
                </a:gridCol>
                <a:gridCol w="246888">
                  <a:extLst>
                    <a:ext uri="{9D8B030D-6E8A-4147-A177-3AD203B41FA5}">
                      <a16:colId xmlns:a16="http://schemas.microsoft.com/office/drawing/2014/main" val="3513512024"/>
                    </a:ext>
                  </a:extLst>
                </a:gridCol>
                <a:gridCol w="246888">
                  <a:extLst>
                    <a:ext uri="{9D8B030D-6E8A-4147-A177-3AD203B41FA5}">
                      <a16:colId xmlns:a16="http://schemas.microsoft.com/office/drawing/2014/main" val="1595760033"/>
                    </a:ext>
                  </a:extLst>
                </a:gridCol>
                <a:gridCol w="246888">
                  <a:extLst>
                    <a:ext uri="{9D8B030D-6E8A-4147-A177-3AD203B41FA5}">
                      <a16:colId xmlns:a16="http://schemas.microsoft.com/office/drawing/2014/main" val="997656553"/>
                    </a:ext>
                  </a:extLst>
                </a:gridCol>
                <a:gridCol w="246888">
                  <a:extLst>
                    <a:ext uri="{9D8B030D-6E8A-4147-A177-3AD203B41FA5}">
                      <a16:colId xmlns:a16="http://schemas.microsoft.com/office/drawing/2014/main" val="3923389605"/>
                    </a:ext>
                  </a:extLst>
                </a:gridCol>
                <a:gridCol w="246888">
                  <a:extLst>
                    <a:ext uri="{9D8B030D-6E8A-4147-A177-3AD203B41FA5}">
                      <a16:colId xmlns:a16="http://schemas.microsoft.com/office/drawing/2014/main" val="2748248775"/>
                    </a:ext>
                  </a:extLst>
                </a:gridCol>
                <a:gridCol w="246888">
                  <a:extLst>
                    <a:ext uri="{9D8B030D-6E8A-4147-A177-3AD203B41FA5}">
                      <a16:colId xmlns:a16="http://schemas.microsoft.com/office/drawing/2014/main" val="3971020060"/>
                    </a:ext>
                  </a:extLst>
                </a:gridCol>
                <a:gridCol w="246888">
                  <a:extLst>
                    <a:ext uri="{9D8B030D-6E8A-4147-A177-3AD203B41FA5}">
                      <a16:colId xmlns:a16="http://schemas.microsoft.com/office/drawing/2014/main" val="1074544181"/>
                    </a:ext>
                  </a:extLst>
                </a:gridCol>
                <a:gridCol w="246888">
                  <a:extLst>
                    <a:ext uri="{9D8B030D-6E8A-4147-A177-3AD203B41FA5}">
                      <a16:colId xmlns:a16="http://schemas.microsoft.com/office/drawing/2014/main" val="1236360734"/>
                    </a:ext>
                  </a:extLst>
                </a:gridCol>
                <a:gridCol w="246888">
                  <a:extLst>
                    <a:ext uri="{9D8B030D-6E8A-4147-A177-3AD203B41FA5}">
                      <a16:colId xmlns:a16="http://schemas.microsoft.com/office/drawing/2014/main" val="1829551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874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- 2018-04-18 12:00:00 </a:t>
                      </a:r>
                      <a:r>
                        <a:rPr kumimoji="0" lang="en-US" sz="1000" b="0" i="0" u="none" strike="noStrike" kern="1200" cap="none" spc="0" normalizeH="0" baseline="0" noProof="0">
                          <a:ln>
                            <a:noFill/>
                          </a:ln>
                          <a:solidFill>
                            <a:prstClr val="black"/>
                          </a:solidFill>
                          <a:effectLst/>
                          <a:uLnTx/>
                          <a:uFillTx/>
                          <a:latin typeface="+mn-lt"/>
                          <a:ea typeface="+mn-ea"/>
                          <a:cs typeface="+mn-cs"/>
                        </a:rPr>
                        <a:t> 
 How can you protect yourself from the scorching summer heat? Here’s a quick guide.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56060018"/>
                  </a:ext>
                </a:extLst>
              </a:tr>
            </a:tbl>
          </a:graphicData>
        </a:graphic>
      </p:graphicFrame>
      <p:sp>
        <p:nvSpPr>
          <p:cNvPr id="4" name="Text Placeholder 3">
            <a:extLst>
              <a:ext uri="{FF2B5EF4-FFF2-40B4-BE49-F238E27FC236}">
                <a16:creationId xmlns:a16="http://schemas.microsoft.com/office/drawing/2014/main" id="{745C3426-9B7C-465B-85AD-DC8451808A38}"/>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511966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68306-A24E-4C45-9EFE-BCC262EB0503}"/>
              </a:ext>
            </a:extLst>
          </p:cNvPr>
          <p:cNvSpPr>
            <a:spLocks noGrp="1"/>
          </p:cNvSpPr>
          <p:nvPr>
            <p:ph type="title"/>
          </p:nvPr>
        </p:nvSpPr>
        <p:spPr/>
        <p:txBody>
          <a:bodyPr/>
          <a:lstStyle/>
          <a:p>
            <a:r>
              <a:rPr lang="en-US"/>
              <a:t>Facebook Own Posts Table | WFE Competitor - 9 of 25</a:t>
            </a:r>
          </a:p>
        </p:txBody>
      </p:sp>
      <p:graphicFrame>
        <p:nvGraphicFramePr>
          <p:cNvPr id="5" name="Table Placeholder 4">
            <a:extLst>
              <a:ext uri="{FF2B5EF4-FFF2-40B4-BE49-F238E27FC236}">
                <a16:creationId xmlns:a16="http://schemas.microsoft.com/office/drawing/2014/main" id="{C1EF6D09-1AFA-474F-BCE5-8EFBC6B3E034}"/>
              </a:ext>
            </a:extLst>
          </p:cNvPr>
          <p:cNvGraphicFramePr>
            <a:graphicFrameLocks noGrp="1"/>
          </p:cNvGraphicFramePr>
          <p:nvPr>
            <p:ph type="tbl" sz="quarter" idx="13"/>
            <p:extLst>
              <p:ext uri="{D42A27DB-BD31-4B8C-83A1-F6EECF244321}">
                <p14:modId xmlns:p14="http://schemas.microsoft.com/office/powerpoint/2010/main" val="106987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754174"/>
                    </a:ext>
                  </a:extLst>
                </a:gridCol>
                <a:gridCol w="246888">
                  <a:extLst>
                    <a:ext uri="{9D8B030D-6E8A-4147-A177-3AD203B41FA5}">
                      <a16:colId xmlns:a16="http://schemas.microsoft.com/office/drawing/2014/main" val="1925133879"/>
                    </a:ext>
                  </a:extLst>
                </a:gridCol>
                <a:gridCol w="246888">
                  <a:extLst>
                    <a:ext uri="{9D8B030D-6E8A-4147-A177-3AD203B41FA5}">
                      <a16:colId xmlns:a16="http://schemas.microsoft.com/office/drawing/2014/main" val="650634580"/>
                    </a:ext>
                  </a:extLst>
                </a:gridCol>
                <a:gridCol w="246888">
                  <a:extLst>
                    <a:ext uri="{9D8B030D-6E8A-4147-A177-3AD203B41FA5}">
                      <a16:colId xmlns:a16="http://schemas.microsoft.com/office/drawing/2014/main" val="2885043245"/>
                    </a:ext>
                  </a:extLst>
                </a:gridCol>
                <a:gridCol w="246888">
                  <a:extLst>
                    <a:ext uri="{9D8B030D-6E8A-4147-A177-3AD203B41FA5}">
                      <a16:colId xmlns:a16="http://schemas.microsoft.com/office/drawing/2014/main" val="3820127756"/>
                    </a:ext>
                  </a:extLst>
                </a:gridCol>
                <a:gridCol w="246888">
                  <a:extLst>
                    <a:ext uri="{9D8B030D-6E8A-4147-A177-3AD203B41FA5}">
                      <a16:colId xmlns:a16="http://schemas.microsoft.com/office/drawing/2014/main" val="860087585"/>
                    </a:ext>
                  </a:extLst>
                </a:gridCol>
                <a:gridCol w="246888">
                  <a:extLst>
                    <a:ext uri="{9D8B030D-6E8A-4147-A177-3AD203B41FA5}">
                      <a16:colId xmlns:a16="http://schemas.microsoft.com/office/drawing/2014/main" val="844684698"/>
                    </a:ext>
                  </a:extLst>
                </a:gridCol>
                <a:gridCol w="246888">
                  <a:extLst>
                    <a:ext uri="{9D8B030D-6E8A-4147-A177-3AD203B41FA5}">
                      <a16:colId xmlns:a16="http://schemas.microsoft.com/office/drawing/2014/main" val="3185893105"/>
                    </a:ext>
                  </a:extLst>
                </a:gridCol>
                <a:gridCol w="246888">
                  <a:extLst>
                    <a:ext uri="{9D8B030D-6E8A-4147-A177-3AD203B41FA5}">
                      <a16:colId xmlns:a16="http://schemas.microsoft.com/office/drawing/2014/main" val="4066447616"/>
                    </a:ext>
                  </a:extLst>
                </a:gridCol>
                <a:gridCol w="246888">
                  <a:extLst>
                    <a:ext uri="{9D8B030D-6E8A-4147-A177-3AD203B41FA5}">
                      <a16:colId xmlns:a16="http://schemas.microsoft.com/office/drawing/2014/main" val="164974996"/>
                    </a:ext>
                  </a:extLst>
                </a:gridCol>
                <a:gridCol w="246888">
                  <a:extLst>
                    <a:ext uri="{9D8B030D-6E8A-4147-A177-3AD203B41FA5}">
                      <a16:colId xmlns:a16="http://schemas.microsoft.com/office/drawing/2014/main" val="4219558647"/>
                    </a:ext>
                  </a:extLst>
                </a:gridCol>
                <a:gridCol w="246888">
                  <a:extLst>
                    <a:ext uri="{9D8B030D-6E8A-4147-A177-3AD203B41FA5}">
                      <a16:colId xmlns:a16="http://schemas.microsoft.com/office/drawing/2014/main" val="873857104"/>
                    </a:ext>
                  </a:extLst>
                </a:gridCol>
                <a:gridCol w="246888">
                  <a:extLst>
                    <a:ext uri="{9D8B030D-6E8A-4147-A177-3AD203B41FA5}">
                      <a16:colId xmlns:a16="http://schemas.microsoft.com/office/drawing/2014/main" val="3745502527"/>
                    </a:ext>
                  </a:extLst>
                </a:gridCol>
                <a:gridCol w="246888">
                  <a:extLst>
                    <a:ext uri="{9D8B030D-6E8A-4147-A177-3AD203B41FA5}">
                      <a16:colId xmlns:a16="http://schemas.microsoft.com/office/drawing/2014/main" val="388255393"/>
                    </a:ext>
                  </a:extLst>
                </a:gridCol>
                <a:gridCol w="246888">
                  <a:extLst>
                    <a:ext uri="{9D8B030D-6E8A-4147-A177-3AD203B41FA5}">
                      <a16:colId xmlns:a16="http://schemas.microsoft.com/office/drawing/2014/main" val="1059368331"/>
                    </a:ext>
                  </a:extLst>
                </a:gridCol>
                <a:gridCol w="246888">
                  <a:extLst>
                    <a:ext uri="{9D8B030D-6E8A-4147-A177-3AD203B41FA5}">
                      <a16:colId xmlns:a16="http://schemas.microsoft.com/office/drawing/2014/main" val="30351600"/>
                    </a:ext>
                  </a:extLst>
                </a:gridCol>
                <a:gridCol w="246888">
                  <a:extLst>
                    <a:ext uri="{9D8B030D-6E8A-4147-A177-3AD203B41FA5}">
                      <a16:colId xmlns:a16="http://schemas.microsoft.com/office/drawing/2014/main" val="1046859659"/>
                    </a:ext>
                  </a:extLst>
                </a:gridCol>
                <a:gridCol w="246888">
                  <a:extLst>
                    <a:ext uri="{9D8B030D-6E8A-4147-A177-3AD203B41FA5}">
                      <a16:colId xmlns:a16="http://schemas.microsoft.com/office/drawing/2014/main" val="887554491"/>
                    </a:ext>
                  </a:extLst>
                </a:gridCol>
                <a:gridCol w="246888">
                  <a:extLst>
                    <a:ext uri="{9D8B030D-6E8A-4147-A177-3AD203B41FA5}">
                      <a16:colId xmlns:a16="http://schemas.microsoft.com/office/drawing/2014/main" val="881363701"/>
                    </a:ext>
                  </a:extLst>
                </a:gridCol>
                <a:gridCol w="246888">
                  <a:extLst>
                    <a:ext uri="{9D8B030D-6E8A-4147-A177-3AD203B41FA5}">
                      <a16:colId xmlns:a16="http://schemas.microsoft.com/office/drawing/2014/main" val="28293217"/>
                    </a:ext>
                  </a:extLst>
                </a:gridCol>
                <a:gridCol w="246888">
                  <a:extLst>
                    <a:ext uri="{9D8B030D-6E8A-4147-A177-3AD203B41FA5}">
                      <a16:colId xmlns:a16="http://schemas.microsoft.com/office/drawing/2014/main" val="3126823007"/>
                    </a:ext>
                  </a:extLst>
                </a:gridCol>
                <a:gridCol w="246888">
                  <a:extLst>
                    <a:ext uri="{9D8B030D-6E8A-4147-A177-3AD203B41FA5}">
                      <a16:colId xmlns:a16="http://schemas.microsoft.com/office/drawing/2014/main" val="388833224"/>
                    </a:ext>
                  </a:extLst>
                </a:gridCol>
                <a:gridCol w="246888">
                  <a:extLst>
                    <a:ext uri="{9D8B030D-6E8A-4147-A177-3AD203B41FA5}">
                      <a16:colId xmlns:a16="http://schemas.microsoft.com/office/drawing/2014/main" val="501839061"/>
                    </a:ext>
                  </a:extLst>
                </a:gridCol>
                <a:gridCol w="246888">
                  <a:extLst>
                    <a:ext uri="{9D8B030D-6E8A-4147-A177-3AD203B41FA5}">
                      <a16:colId xmlns:a16="http://schemas.microsoft.com/office/drawing/2014/main" val="314415679"/>
                    </a:ext>
                  </a:extLst>
                </a:gridCol>
                <a:gridCol w="246888">
                  <a:extLst>
                    <a:ext uri="{9D8B030D-6E8A-4147-A177-3AD203B41FA5}">
                      <a16:colId xmlns:a16="http://schemas.microsoft.com/office/drawing/2014/main" val="465497784"/>
                    </a:ext>
                  </a:extLst>
                </a:gridCol>
                <a:gridCol w="246888">
                  <a:extLst>
                    <a:ext uri="{9D8B030D-6E8A-4147-A177-3AD203B41FA5}">
                      <a16:colId xmlns:a16="http://schemas.microsoft.com/office/drawing/2014/main" val="3930670922"/>
                    </a:ext>
                  </a:extLst>
                </a:gridCol>
                <a:gridCol w="246888">
                  <a:extLst>
                    <a:ext uri="{9D8B030D-6E8A-4147-A177-3AD203B41FA5}">
                      <a16:colId xmlns:a16="http://schemas.microsoft.com/office/drawing/2014/main" val="293778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6138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- 2018-04-13 14:53:39 </a:t>
                      </a:r>
                      <a:r>
                        <a:rPr kumimoji="0" lang="en-US" sz="1000" b="0" i="0" u="none" strike="noStrike" kern="1200" cap="none" spc="0" normalizeH="0" baseline="0" noProof="0">
                          <a:ln>
                            <a:noFill/>
                          </a:ln>
                          <a:solidFill>
                            <a:prstClr val="black"/>
                          </a:solidFill>
                          <a:effectLst/>
                          <a:uLnTx/>
                          <a:uFillTx/>
                          <a:latin typeface="+mn-lt"/>
                          <a:ea typeface="+mn-ea"/>
                          <a:cs typeface="+mn-cs"/>
                        </a:rPr>
                        <a:t> 
 Sunkissed adventures await! Don't let stress, headaches, body pain and dizziness get you down. Always be #BiyaheReady with White Flower for a hassle-free summer! ☀️🌊🌴
#summer #summergoals #travelgoals #travel #travelblog #ocean #beach #vacationmode #summer2018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4654288"/>
                  </a:ext>
                </a:extLst>
              </a:tr>
            </a:tbl>
          </a:graphicData>
        </a:graphic>
      </p:graphicFrame>
      <p:sp>
        <p:nvSpPr>
          <p:cNvPr id="4" name="Text Placeholder 3">
            <a:extLst>
              <a:ext uri="{FF2B5EF4-FFF2-40B4-BE49-F238E27FC236}">
                <a16:creationId xmlns:a16="http://schemas.microsoft.com/office/drawing/2014/main" id="{C82BC26A-3D69-446C-ABFD-7C75EBFC4CCE}"/>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3084615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2AFD6-7277-4839-A142-2F8188C02CA6}"/>
              </a:ext>
            </a:extLst>
          </p:cNvPr>
          <p:cNvSpPr>
            <a:spLocks noGrp="1"/>
          </p:cNvSpPr>
          <p:nvPr>
            <p:ph type="title"/>
          </p:nvPr>
        </p:nvSpPr>
        <p:spPr/>
        <p:txBody>
          <a:bodyPr/>
          <a:lstStyle/>
          <a:p>
            <a:r>
              <a:rPr lang="en-US"/>
              <a:t>Facebook Own Posts Table | WFE Competitor - 10 of 25</a:t>
            </a:r>
          </a:p>
        </p:txBody>
      </p:sp>
      <p:graphicFrame>
        <p:nvGraphicFramePr>
          <p:cNvPr id="5" name="Table Placeholder 4">
            <a:extLst>
              <a:ext uri="{FF2B5EF4-FFF2-40B4-BE49-F238E27FC236}">
                <a16:creationId xmlns:a16="http://schemas.microsoft.com/office/drawing/2014/main" id="{F8E98B56-2B2E-4A6C-92CE-722B192FF947}"/>
              </a:ext>
            </a:extLst>
          </p:cNvPr>
          <p:cNvGraphicFramePr>
            <a:graphicFrameLocks noGrp="1"/>
          </p:cNvGraphicFramePr>
          <p:nvPr>
            <p:ph type="tbl" sz="quarter" idx="13"/>
            <p:extLst>
              <p:ext uri="{D42A27DB-BD31-4B8C-83A1-F6EECF244321}">
                <p14:modId xmlns:p14="http://schemas.microsoft.com/office/powerpoint/2010/main" val="1587479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0144125"/>
                    </a:ext>
                  </a:extLst>
                </a:gridCol>
                <a:gridCol w="246888">
                  <a:extLst>
                    <a:ext uri="{9D8B030D-6E8A-4147-A177-3AD203B41FA5}">
                      <a16:colId xmlns:a16="http://schemas.microsoft.com/office/drawing/2014/main" val="1014528810"/>
                    </a:ext>
                  </a:extLst>
                </a:gridCol>
                <a:gridCol w="246888">
                  <a:extLst>
                    <a:ext uri="{9D8B030D-6E8A-4147-A177-3AD203B41FA5}">
                      <a16:colId xmlns:a16="http://schemas.microsoft.com/office/drawing/2014/main" val="6262880"/>
                    </a:ext>
                  </a:extLst>
                </a:gridCol>
                <a:gridCol w="246888">
                  <a:extLst>
                    <a:ext uri="{9D8B030D-6E8A-4147-A177-3AD203B41FA5}">
                      <a16:colId xmlns:a16="http://schemas.microsoft.com/office/drawing/2014/main" val="434077498"/>
                    </a:ext>
                  </a:extLst>
                </a:gridCol>
                <a:gridCol w="246888">
                  <a:extLst>
                    <a:ext uri="{9D8B030D-6E8A-4147-A177-3AD203B41FA5}">
                      <a16:colId xmlns:a16="http://schemas.microsoft.com/office/drawing/2014/main" val="1808358801"/>
                    </a:ext>
                  </a:extLst>
                </a:gridCol>
                <a:gridCol w="246888">
                  <a:extLst>
                    <a:ext uri="{9D8B030D-6E8A-4147-A177-3AD203B41FA5}">
                      <a16:colId xmlns:a16="http://schemas.microsoft.com/office/drawing/2014/main" val="3848697248"/>
                    </a:ext>
                  </a:extLst>
                </a:gridCol>
                <a:gridCol w="246888">
                  <a:extLst>
                    <a:ext uri="{9D8B030D-6E8A-4147-A177-3AD203B41FA5}">
                      <a16:colId xmlns:a16="http://schemas.microsoft.com/office/drawing/2014/main" val="3485275574"/>
                    </a:ext>
                  </a:extLst>
                </a:gridCol>
                <a:gridCol w="246888">
                  <a:extLst>
                    <a:ext uri="{9D8B030D-6E8A-4147-A177-3AD203B41FA5}">
                      <a16:colId xmlns:a16="http://schemas.microsoft.com/office/drawing/2014/main" val="1327205217"/>
                    </a:ext>
                  </a:extLst>
                </a:gridCol>
                <a:gridCol w="246888">
                  <a:extLst>
                    <a:ext uri="{9D8B030D-6E8A-4147-A177-3AD203B41FA5}">
                      <a16:colId xmlns:a16="http://schemas.microsoft.com/office/drawing/2014/main" val="4018817993"/>
                    </a:ext>
                  </a:extLst>
                </a:gridCol>
                <a:gridCol w="246888">
                  <a:extLst>
                    <a:ext uri="{9D8B030D-6E8A-4147-A177-3AD203B41FA5}">
                      <a16:colId xmlns:a16="http://schemas.microsoft.com/office/drawing/2014/main" val="4141718680"/>
                    </a:ext>
                  </a:extLst>
                </a:gridCol>
                <a:gridCol w="246888">
                  <a:extLst>
                    <a:ext uri="{9D8B030D-6E8A-4147-A177-3AD203B41FA5}">
                      <a16:colId xmlns:a16="http://schemas.microsoft.com/office/drawing/2014/main" val="1233160830"/>
                    </a:ext>
                  </a:extLst>
                </a:gridCol>
                <a:gridCol w="246888">
                  <a:extLst>
                    <a:ext uri="{9D8B030D-6E8A-4147-A177-3AD203B41FA5}">
                      <a16:colId xmlns:a16="http://schemas.microsoft.com/office/drawing/2014/main" val="1883841379"/>
                    </a:ext>
                  </a:extLst>
                </a:gridCol>
                <a:gridCol w="246888">
                  <a:extLst>
                    <a:ext uri="{9D8B030D-6E8A-4147-A177-3AD203B41FA5}">
                      <a16:colId xmlns:a16="http://schemas.microsoft.com/office/drawing/2014/main" val="1533775088"/>
                    </a:ext>
                  </a:extLst>
                </a:gridCol>
                <a:gridCol w="246888">
                  <a:extLst>
                    <a:ext uri="{9D8B030D-6E8A-4147-A177-3AD203B41FA5}">
                      <a16:colId xmlns:a16="http://schemas.microsoft.com/office/drawing/2014/main" val="4152111348"/>
                    </a:ext>
                  </a:extLst>
                </a:gridCol>
                <a:gridCol w="246888">
                  <a:extLst>
                    <a:ext uri="{9D8B030D-6E8A-4147-A177-3AD203B41FA5}">
                      <a16:colId xmlns:a16="http://schemas.microsoft.com/office/drawing/2014/main" val="3642101252"/>
                    </a:ext>
                  </a:extLst>
                </a:gridCol>
                <a:gridCol w="246888">
                  <a:extLst>
                    <a:ext uri="{9D8B030D-6E8A-4147-A177-3AD203B41FA5}">
                      <a16:colId xmlns:a16="http://schemas.microsoft.com/office/drawing/2014/main" val="1916199019"/>
                    </a:ext>
                  </a:extLst>
                </a:gridCol>
                <a:gridCol w="246888">
                  <a:extLst>
                    <a:ext uri="{9D8B030D-6E8A-4147-A177-3AD203B41FA5}">
                      <a16:colId xmlns:a16="http://schemas.microsoft.com/office/drawing/2014/main" val="3635161187"/>
                    </a:ext>
                  </a:extLst>
                </a:gridCol>
                <a:gridCol w="246888">
                  <a:extLst>
                    <a:ext uri="{9D8B030D-6E8A-4147-A177-3AD203B41FA5}">
                      <a16:colId xmlns:a16="http://schemas.microsoft.com/office/drawing/2014/main" val="3069106241"/>
                    </a:ext>
                  </a:extLst>
                </a:gridCol>
                <a:gridCol w="246888">
                  <a:extLst>
                    <a:ext uri="{9D8B030D-6E8A-4147-A177-3AD203B41FA5}">
                      <a16:colId xmlns:a16="http://schemas.microsoft.com/office/drawing/2014/main" val="4278354890"/>
                    </a:ext>
                  </a:extLst>
                </a:gridCol>
                <a:gridCol w="246888">
                  <a:extLst>
                    <a:ext uri="{9D8B030D-6E8A-4147-A177-3AD203B41FA5}">
                      <a16:colId xmlns:a16="http://schemas.microsoft.com/office/drawing/2014/main" val="732500420"/>
                    </a:ext>
                  </a:extLst>
                </a:gridCol>
                <a:gridCol w="246888">
                  <a:extLst>
                    <a:ext uri="{9D8B030D-6E8A-4147-A177-3AD203B41FA5}">
                      <a16:colId xmlns:a16="http://schemas.microsoft.com/office/drawing/2014/main" val="3353086674"/>
                    </a:ext>
                  </a:extLst>
                </a:gridCol>
                <a:gridCol w="246888">
                  <a:extLst>
                    <a:ext uri="{9D8B030D-6E8A-4147-A177-3AD203B41FA5}">
                      <a16:colId xmlns:a16="http://schemas.microsoft.com/office/drawing/2014/main" val="2173444414"/>
                    </a:ext>
                  </a:extLst>
                </a:gridCol>
                <a:gridCol w="246888">
                  <a:extLst>
                    <a:ext uri="{9D8B030D-6E8A-4147-A177-3AD203B41FA5}">
                      <a16:colId xmlns:a16="http://schemas.microsoft.com/office/drawing/2014/main" val="1698635738"/>
                    </a:ext>
                  </a:extLst>
                </a:gridCol>
                <a:gridCol w="246888">
                  <a:extLst>
                    <a:ext uri="{9D8B030D-6E8A-4147-A177-3AD203B41FA5}">
                      <a16:colId xmlns:a16="http://schemas.microsoft.com/office/drawing/2014/main" val="3630555041"/>
                    </a:ext>
                  </a:extLst>
                </a:gridCol>
                <a:gridCol w="246888">
                  <a:extLst>
                    <a:ext uri="{9D8B030D-6E8A-4147-A177-3AD203B41FA5}">
                      <a16:colId xmlns:a16="http://schemas.microsoft.com/office/drawing/2014/main" val="1592463662"/>
                    </a:ext>
                  </a:extLst>
                </a:gridCol>
                <a:gridCol w="246888">
                  <a:extLst>
                    <a:ext uri="{9D8B030D-6E8A-4147-A177-3AD203B41FA5}">
                      <a16:colId xmlns:a16="http://schemas.microsoft.com/office/drawing/2014/main" val="2120786017"/>
                    </a:ext>
                  </a:extLst>
                </a:gridCol>
                <a:gridCol w="246888">
                  <a:extLst>
                    <a:ext uri="{9D8B030D-6E8A-4147-A177-3AD203B41FA5}">
                      <a16:colId xmlns:a16="http://schemas.microsoft.com/office/drawing/2014/main" val="338699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995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- 2018-04-09 12:00:00 </a:t>
                      </a:r>
                      <a:r>
                        <a:rPr kumimoji="0" lang="en-US" sz="1000" b="0" i="0" u="none" strike="noStrike" kern="1200" cap="none" spc="0" normalizeH="0" baseline="0" noProof="0">
                          <a:ln>
                            <a:noFill/>
                          </a:ln>
                          <a:solidFill>
                            <a:prstClr val="black"/>
                          </a:solidFill>
                          <a:effectLst/>
                          <a:uLnTx/>
                          <a:uFillTx/>
                          <a:latin typeface="+mn-lt"/>
                          <a:ea typeface="+mn-ea"/>
                          <a:cs typeface="+mn-cs"/>
                        </a:rPr>
                        <a:t> 
 To walk the path of heroes is the road less traveled. 
Today marks the Day of Valor, a day to remember the brave souls who fought and marched for our 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85405680"/>
                  </a:ext>
                </a:extLst>
              </a:tr>
            </a:tbl>
          </a:graphicData>
        </a:graphic>
      </p:graphicFrame>
      <p:sp>
        <p:nvSpPr>
          <p:cNvPr id="4" name="Text Placeholder 3">
            <a:extLst>
              <a:ext uri="{FF2B5EF4-FFF2-40B4-BE49-F238E27FC236}">
                <a16:creationId xmlns:a16="http://schemas.microsoft.com/office/drawing/2014/main" id="{0CF2D7A4-CD4F-46F7-8F10-CF322EABA72C}"/>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738434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82C1E-42E6-4EEC-95C2-522A16B88D3F}"/>
              </a:ext>
            </a:extLst>
          </p:cNvPr>
          <p:cNvSpPr>
            <a:spLocks noGrp="1"/>
          </p:cNvSpPr>
          <p:nvPr>
            <p:ph type="title"/>
          </p:nvPr>
        </p:nvSpPr>
        <p:spPr/>
        <p:txBody>
          <a:bodyPr/>
          <a:lstStyle/>
          <a:p>
            <a:r>
              <a:rPr lang="en-US"/>
              <a:t>Facebook Own Posts Table | WFE Competitor - 11 of 25</a:t>
            </a:r>
          </a:p>
        </p:txBody>
      </p:sp>
      <p:graphicFrame>
        <p:nvGraphicFramePr>
          <p:cNvPr id="5" name="Table Placeholder 4">
            <a:extLst>
              <a:ext uri="{FF2B5EF4-FFF2-40B4-BE49-F238E27FC236}">
                <a16:creationId xmlns:a16="http://schemas.microsoft.com/office/drawing/2014/main" id="{C88A125B-5B34-4E58-BCA8-0025223FBC24}"/>
              </a:ext>
            </a:extLst>
          </p:cNvPr>
          <p:cNvGraphicFramePr>
            <a:graphicFrameLocks noGrp="1"/>
          </p:cNvGraphicFramePr>
          <p:nvPr>
            <p:ph type="tbl" sz="quarter" idx="13"/>
            <p:extLst>
              <p:ext uri="{D42A27DB-BD31-4B8C-83A1-F6EECF244321}">
                <p14:modId xmlns:p14="http://schemas.microsoft.com/office/powerpoint/2010/main" val="462371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56719379"/>
                    </a:ext>
                  </a:extLst>
                </a:gridCol>
                <a:gridCol w="246888">
                  <a:extLst>
                    <a:ext uri="{9D8B030D-6E8A-4147-A177-3AD203B41FA5}">
                      <a16:colId xmlns:a16="http://schemas.microsoft.com/office/drawing/2014/main" val="3081320568"/>
                    </a:ext>
                  </a:extLst>
                </a:gridCol>
                <a:gridCol w="246888">
                  <a:extLst>
                    <a:ext uri="{9D8B030D-6E8A-4147-A177-3AD203B41FA5}">
                      <a16:colId xmlns:a16="http://schemas.microsoft.com/office/drawing/2014/main" val="1564845913"/>
                    </a:ext>
                  </a:extLst>
                </a:gridCol>
                <a:gridCol w="246888">
                  <a:extLst>
                    <a:ext uri="{9D8B030D-6E8A-4147-A177-3AD203B41FA5}">
                      <a16:colId xmlns:a16="http://schemas.microsoft.com/office/drawing/2014/main" val="3711491961"/>
                    </a:ext>
                  </a:extLst>
                </a:gridCol>
                <a:gridCol w="246888">
                  <a:extLst>
                    <a:ext uri="{9D8B030D-6E8A-4147-A177-3AD203B41FA5}">
                      <a16:colId xmlns:a16="http://schemas.microsoft.com/office/drawing/2014/main" val="83083100"/>
                    </a:ext>
                  </a:extLst>
                </a:gridCol>
                <a:gridCol w="246888">
                  <a:extLst>
                    <a:ext uri="{9D8B030D-6E8A-4147-A177-3AD203B41FA5}">
                      <a16:colId xmlns:a16="http://schemas.microsoft.com/office/drawing/2014/main" val="1843821077"/>
                    </a:ext>
                  </a:extLst>
                </a:gridCol>
                <a:gridCol w="246888">
                  <a:extLst>
                    <a:ext uri="{9D8B030D-6E8A-4147-A177-3AD203B41FA5}">
                      <a16:colId xmlns:a16="http://schemas.microsoft.com/office/drawing/2014/main" val="72318440"/>
                    </a:ext>
                  </a:extLst>
                </a:gridCol>
                <a:gridCol w="246888">
                  <a:extLst>
                    <a:ext uri="{9D8B030D-6E8A-4147-A177-3AD203B41FA5}">
                      <a16:colId xmlns:a16="http://schemas.microsoft.com/office/drawing/2014/main" val="3458495232"/>
                    </a:ext>
                  </a:extLst>
                </a:gridCol>
                <a:gridCol w="246888">
                  <a:extLst>
                    <a:ext uri="{9D8B030D-6E8A-4147-A177-3AD203B41FA5}">
                      <a16:colId xmlns:a16="http://schemas.microsoft.com/office/drawing/2014/main" val="2078737849"/>
                    </a:ext>
                  </a:extLst>
                </a:gridCol>
                <a:gridCol w="246888">
                  <a:extLst>
                    <a:ext uri="{9D8B030D-6E8A-4147-A177-3AD203B41FA5}">
                      <a16:colId xmlns:a16="http://schemas.microsoft.com/office/drawing/2014/main" val="4123737661"/>
                    </a:ext>
                  </a:extLst>
                </a:gridCol>
                <a:gridCol w="246888">
                  <a:extLst>
                    <a:ext uri="{9D8B030D-6E8A-4147-A177-3AD203B41FA5}">
                      <a16:colId xmlns:a16="http://schemas.microsoft.com/office/drawing/2014/main" val="3526787683"/>
                    </a:ext>
                  </a:extLst>
                </a:gridCol>
                <a:gridCol w="246888">
                  <a:extLst>
                    <a:ext uri="{9D8B030D-6E8A-4147-A177-3AD203B41FA5}">
                      <a16:colId xmlns:a16="http://schemas.microsoft.com/office/drawing/2014/main" val="2241180134"/>
                    </a:ext>
                  </a:extLst>
                </a:gridCol>
                <a:gridCol w="246888">
                  <a:extLst>
                    <a:ext uri="{9D8B030D-6E8A-4147-A177-3AD203B41FA5}">
                      <a16:colId xmlns:a16="http://schemas.microsoft.com/office/drawing/2014/main" val="4001681"/>
                    </a:ext>
                  </a:extLst>
                </a:gridCol>
                <a:gridCol w="246888">
                  <a:extLst>
                    <a:ext uri="{9D8B030D-6E8A-4147-A177-3AD203B41FA5}">
                      <a16:colId xmlns:a16="http://schemas.microsoft.com/office/drawing/2014/main" val="485660097"/>
                    </a:ext>
                  </a:extLst>
                </a:gridCol>
                <a:gridCol w="246888">
                  <a:extLst>
                    <a:ext uri="{9D8B030D-6E8A-4147-A177-3AD203B41FA5}">
                      <a16:colId xmlns:a16="http://schemas.microsoft.com/office/drawing/2014/main" val="2518855230"/>
                    </a:ext>
                  </a:extLst>
                </a:gridCol>
                <a:gridCol w="246888">
                  <a:extLst>
                    <a:ext uri="{9D8B030D-6E8A-4147-A177-3AD203B41FA5}">
                      <a16:colId xmlns:a16="http://schemas.microsoft.com/office/drawing/2014/main" val="997561919"/>
                    </a:ext>
                  </a:extLst>
                </a:gridCol>
                <a:gridCol w="246888">
                  <a:extLst>
                    <a:ext uri="{9D8B030D-6E8A-4147-A177-3AD203B41FA5}">
                      <a16:colId xmlns:a16="http://schemas.microsoft.com/office/drawing/2014/main" val="3486385274"/>
                    </a:ext>
                  </a:extLst>
                </a:gridCol>
                <a:gridCol w="246888">
                  <a:extLst>
                    <a:ext uri="{9D8B030D-6E8A-4147-A177-3AD203B41FA5}">
                      <a16:colId xmlns:a16="http://schemas.microsoft.com/office/drawing/2014/main" val="3917253656"/>
                    </a:ext>
                  </a:extLst>
                </a:gridCol>
                <a:gridCol w="246888">
                  <a:extLst>
                    <a:ext uri="{9D8B030D-6E8A-4147-A177-3AD203B41FA5}">
                      <a16:colId xmlns:a16="http://schemas.microsoft.com/office/drawing/2014/main" val="1954330967"/>
                    </a:ext>
                  </a:extLst>
                </a:gridCol>
                <a:gridCol w="246888">
                  <a:extLst>
                    <a:ext uri="{9D8B030D-6E8A-4147-A177-3AD203B41FA5}">
                      <a16:colId xmlns:a16="http://schemas.microsoft.com/office/drawing/2014/main" val="2287371336"/>
                    </a:ext>
                  </a:extLst>
                </a:gridCol>
                <a:gridCol w="246888">
                  <a:extLst>
                    <a:ext uri="{9D8B030D-6E8A-4147-A177-3AD203B41FA5}">
                      <a16:colId xmlns:a16="http://schemas.microsoft.com/office/drawing/2014/main" val="2969242584"/>
                    </a:ext>
                  </a:extLst>
                </a:gridCol>
                <a:gridCol w="246888">
                  <a:extLst>
                    <a:ext uri="{9D8B030D-6E8A-4147-A177-3AD203B41FA5}">
                      <a16:colId xmlns:a16="http://schemas.microsoft.com/office/drawing/2014/main" val="1155911194"/>
                    </a:ext>
                  </a:extLst>
                </a:gridCol>
                <a:gridCol w="246888">
                  <a:extLst>
                    <a:ext uri="{9D8B030D-6E8A-4147-A177-3AD203B41FA5}">
                      <a16:colId xmlns:a16="http://schemas.microsoft.com/office/drawing/2014/main" val="1591318077"/>
                    </a:ext>
                  </a:extLst>
                </a:gridCol>
                <a:gridCol w="246888">
                  <a:extLst>
                    <a:ext uri="{9D8B030D-6E8A-4147-A177-3AD203B41FA5}">
                      <a16:colId xmlns:a16="http://schemas.microsoft.com/office/drawing/2014/main" val="3585758584"/>
                    </a:ext>
                  </a:extLst>
                </a:gridCol>
                <a:gridCol w="246888">
                  <a:extLst>
                    <a:ext uri="{9D8B030D-6E8A-4147-A177-3AD203B41FA5}">
                      <a16:colId xmlns:a16="http://schemas.microsoft.com/office/drawing/2014/main" val="3696442433"/>
                    </a:ext>
                  </a:extLst>
                </a:gridCol>
                <a:gridCol w="246888">
                  <a:extLst>
                    <a:ext uri="{9D8B030D-6E8A-4147-A177-3AD203B41FA5}">
                      <a16:colId xmlns:a16="http://schemas.microsoft.com/office/drawing/2014/main" val="2428490581"/>
                    </a:ext>
                  </a:extLst>
                </a:gridCol>
                <a:gridCol w="246888">
                  <a:extLst>
                    <a:ext uri="{9D8B030D-6E8A-4147-A177-3AD203B41FA5}">
                      <a16:colId xmlns:a16="http://schemas.microsoft.com/office/drawing/2014/main" val="267692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0777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- 2018-04-07 12:00:00 </a:t>
                      </a:r>
                      <a:r>
                        <a:rPr kumimoji="0" lang="en-US" sz="1000" b="0" i="0" u="none" strike="noStrike" kern="1200" cap="none" spc="0" normalizeH="0" baseline="0" noProof="0">
                          <a:ln>
                            <a:noFill/>
                          </a:ln>
                          <a:solidFill>
                            <a:prstClr val="black"/>
                          </a:solidFill>
                          <a:effectLst/>
                          <a:uLnTx/>
                          <a:uFillTx/>
                          <a:latin typeface="+mn-lt"/>
                          <a:ea typeface="+mn-ea"/>
                          <a:cs typeface="+mn-cs"/>
                        </a:rPr>
                        <a:t> 
 Which type of traveler are you in your barkada? May kanya-kanya tayong mga ugali. Lumalabas yan lalo na pag-may outing. 
Iba-iba man tayo ng timpla, we should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90610150"/>
                  </a:ext>
                </a:extLst>
              </a:tr>
            </a:tbl>
          </a:graphicData>
        </a:graphic>
      </p:graphicFrame>
      <p:sp>
        <p:nvSpPr>
          <p:cNvPr id="4" name="Text Placeholder 3">
            <a:extLst>
              <a:ext uri="{FF2B5EF4-FFF2-40B4-BE49-F238E27FC236}">
                <a16:creationId xmlns:a16="http://schemas.microsoft.com/office/drawing/2014/main" id="{169803BB-6F6D-4315-9EF3-D729065A2BD9}"/>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610958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21B0-A5EE-483A-B64C-35F0791CFD07}"/>
              </a:ext>
            </a:extLst>
          </p:cNvPr>
          <p:cNvSpPr>
            <a:spLocks noGrp="1"/>
          </p:cNvSpPr>
          <p:nvPr>
            <p:ph type="title"/>
          </p:nvPr>
        </p:nvSpPr>
        <p:spPr/>
        <p:txBody>
          <a:bodyPr/>
          <a:lstStyle/>
          <a:p>
            <a:r>
              <a:rPr lang="en-US"/>
              <a:t>Facebook Own Posts Table | WFE Competitor - 12 of 25</a:t>
            </a:r>
          </a:p>
        </p:txBody>
      </p:sp>
      <p:graphicFrame>
        <p:nvGraphicFramePr>
          <p:cNvPr id="5" name="Table Placeholder 4">
            <a:extLst>
              <a:ext uri="{FF2B5EF4-FFF2-40B4-BE49-F238E27FC236}">
                <a16:creationId xmlns:a16="http://schemas.microsoft.com/office/drawing/2014/main" id="{184814DB-E23D-4246-BB50-C43F6AC89092}"/>
              </a:ext>
            </a:extLst>
          </p:cNvPr>
          <p:cNvGraphicFramePr>
            <a:graphicFrameLocks noGrp="1"/>
          </p:cNvGraphicFramePr>
          <p:nvPr>
            <p:ph type="tbl" sz="quarter" idx="13"/>
            <p:extLst>
              <p:ext uri="{D42A27DB-BD31-4B8C-83A1-F6EECF244321}">
                <p14:modId xmlns:p14="http://schemas.microsoft.com/office/powerpoint/2010/main" val="239320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93886184"/>
                    </a:ext>
                  </a:extLst>
                </a:gridCol>
                <a:gridCol w="246888">
                  <a:extLst>
                    <a:ext uri="{9D8B030D-6E8A-4147-A177-3AD203B41FA5}">
                      <a16:colId xmlns:a16="http://schemas.microsoft.com/office/drawing/2014/main" val="2973521026"/>
                    </a:ext>
                  </a:extLst>
                </a:gridCol>
                <a:gridCol w="246888">
                  <a:extLst>
                    <a:ext uri="{9D8B030D-6E8A-4147-A177-3AD203B41FA5}">
                      <a16:colId xmlns:a16="http://schemas.microsoft.com/office/drawing/2014/main" val="2879049684"/>
                    </a:ext>
                  </a:extLst>
                </a:gridCol>
                <a:gridCol w="246888">
                  <a:extLst>
                    <a:ext uri="{9D8B030D-6E8A-4147-A177-3AD203B41FA5}">
                      <a16:colId xmlns:a16="http://schemas.microsoft.com/office/drawing/2014/main" val="2287343991"/>
                    </a:ext>
                  </a:extLst>
                </a:gridCol>
                <a:gridCol w="246888">
                  <a:extLst>
                    <a:ext uri="{9D8B030D-6E8A-4147-A177-3AD203B41FA5}">
                      <a16:colId xmlns:a16="http://schemas.microsoft.com/office/drawing/2014/main" val="3770718087"/>
                    </a:ext>
                  </a:extLst>
                </a:gridCol>
                <a:gridCol w="246888">
                  <a:extLst>
                    <a:ext uri="{9D8B030D-6E8A-4147-A177-3AD203B41FA5}">
                      <a16:colId xmlns:a16="http://schemas.microsoft.com/office/drawing/2014/main" val="272300099"/>
                    </a:ext>
                  </a:extLst>
                </a:gridCol>
                <a:gridCol w="246888">
                  <a:extLst>
                    <a:ext uri="{9D8B030D-6E8A-4147-A177-3AD203B41FA5}">
                      <a16:colId xmlns:a16="http://schemas.microsoft.com/office/drawing/2014/main" val="3027412960"/>
                    </a:ext>
                  </a:extLst>
                </a:gridCol>
                <a:gridCol w="246888">
                  <a:extLst>
                    <a:ext uri="{9D8B030D-6E8A-4147-A177-3AD203B41FA5}">
                      <a16:colId xmlns:a16="http://schemas.microsoft.com/office/drawing/2014/main" val="4160059899"/>
                    </a:ext>
                  </a:extLst>
                </a:gridCol>
                <a:gridCol w="246888">
                  <a:extLst>
                    <a:ext uri="{9D8B030D-6E8A-4147-A177-3AD203B41FA5}">
                      <a16:colId xmlns:a16="http://schemas.microsoft.com/office/drawing/2014/main" val="4067963473"/>
                    </a:ext>
                  </a:extLst>
                </a:gridCol>
                <a:gridCol w="246888">
                  <a:extLst>
                    <a:ext uri="{9D8B030D-6E8A-4147-A177-3AD203B41FA5}">
                      <a16:colId xmlns:a16="http://schemas.microsoft.com/office/drawing/2014/main" val="132287068"/>
                    </a:ext>
                  </a:extLst>
                </a:gridCol>
                <a:gridCol w="246888">
                  <a:extLst>
                    <a:ext uri="{9D8B030D-6E8A-4147-A177-3AD203B41FA5}">
                      <a16:colId xmlns:a16="http://schemas.microsoft.com/office/drawing/2014/main" val="1492703415"/>
                    </a:ext>
                  </a:extLst>
                </a:gridCol>
                <a:gridCol w="246888">
                  <a:extLst>
                    <a:ext uri="{9D8B030D-6E8A-4147-A177-3AD203B41FA5}">
                      <a16:colId xmlns:a16="http://schemas.microsoft.com/office/drawing/2014/main" val="190082936"/>
                    </a:ext>
                  </a:extLst>
                </a:gridCol>
                <a:gridCol w="246888">
                  <a:extLst>
                    <a:ext uri="{9D8B030D-6E8A-4147-A177-3AD203B41FA5}">
                      <a16:colId xmlns:a16="http://schemas.microsoft.com/office/drawing/2014/main" val="3256639511"/>
                    </a:ext>
                  </a:extLst>
                </a:gridCol>
                <a:gridCol w="246888">
                  <a:extLst>
                    <a:ext uri="{9D8B030D-6E8A-4147-A177-3AD203B41FA5}">
                      <a16:colId xmlns:a16="http://schemas.microsoft.com/office/drawing/2014/main" val="4043347949"/>
                    </a:ext>
                  </a:extLst>
                </a:gridCol>
                <a:gridCol w="246888">
                  <a:extLst>
                    <a:ext uri="{9D8B030D-6E8A-4147-A177-3AD203B41FA5}">
                      <a16:colId xmlns:a16="http://schemas.microsoft.com/office/drawing/2014/main" val="161460987"/>
                    </a:ext>
                  </a:extLst>
                </a:gridCol>
                <a:gridCol w="246888">
                  <a:extLst>
                    <a:ext uri="{9D8B030D-6E8A-4147-A177-3AD203B41FA5}">
                      <a16:colId xmlns:a16="http://schemas.microsoft.com/office/drawing/2014/main" val="2211191538"/>
                    </a:ext>
                  </a:extLst>
                </a:gridCol>
                <a:gridCol w="246888">
                  <a:extLst>
                    <a:ext uri="{9D8B030D-6E8A-4147-A177-3AD203B41FA5}">
                      <a16:colId xmlns:a16="http://schemas.microsoft.com/office/drawing/2014/main" val="830067597"/>
                    </a:ext>
                  </a:extLst>
                </a:gridCol>
                <a:gridCol w="246888">
                  <a:extLst>
                    <a:ext uri="{9D8B030D-6E8A-4147-A177-3AD203B41FA5}">
                      <a16:colId xmlns:a16="http://schemas.microsoft.com/office/drawing/2014/main" val="870829243"/>
                    </a:ext>
                  </a:extLst>
                </a:gridCol>
                <a:gridCol w="246888">
                  <a:extLst>
                    <a:ext uri="{9D8B030D-6E8A-4147-A177-3AD203B41FA5}">
                      <a16:colId xmlns:a16="http://schemas.microsoft.com/office/drawing/2014/main" val="1432780724"/>
                    </a:ext>
                  </a:extLst>
                </a:gridCol>
                <a:gridCol w="246888">
                  <a:extLst>
                    <a:ext uri="{9D8B030D-6E8A-4147-A177-3AD203B41FA5}">
                      <a16:colId xmlns:a16="http://schemas.microsoft.com/office/drawing/2014/main" val="1354427064"/>
                    </a:ext>
                  </a:extLst>
                </a:gridCol>
                <a:gridCol w="246888">
                  <a:extLst>
                    <a:ext uri="{9D8B030D-6E8A-4147-A177-3AD203B41FA5}">
                      <a16:colId xmlns:a16="http://schemas.microsoft.com/office/drawing/2014/main" val="2214144228"/>
                    </a:ext>
                  </a:extLst>
                </a:gridCol>
                <a:gridCol w="246888">
                  <a:extLst>
                    <a:ext uri="{9D8B030D-6E8A-4147-A177-3AD203B41FA5}">
                      <a16:colId xmlns:a16="http://schemas.microsoft.com/office/drawing/2014/main" val="968825545"/>
                    </a:ext>
                  </a:extLst>
                </a:gridCol>
                <a:gridCol w="246888">
                  <a:extLst>
                    <a:ext uri="{9D8B030D-6E8A-4147-A177-3AD203B41FA5}">
                      <a16:colId xmlns:a16="http://schemas.microsoft.com/office/drawing/2014/main" val="3046962793"/>
                    </a:ext>
                  </a:extLst>
                </a:gridCol>
                <a:gridCol w="246888">
                  <a:extLst>
                    <a:ext uri="{9D8B030D-6E8A-4147-A177-3AD203B41FA5}">
                      <a16:colId xmlns:a16="http://schemas.microsoft.com/office/drawing/2014/main" val="34512543"/>
                    </a:ext>
                  </a:extLst>
                </a:gridCol>
                <a:gridCol w="246888">
                  <a:extLst>
                    <a:ext uri="{9D8B030D-6E8A-4147-A177-3AD203B41FA5}">
                      <a16:colId xmlns:a16="http://schemas.microsoft.com/office/drawing/2014/main" val="636595406"/>
                    </a:ext>
                  </a:extLst>
                </a:gridCol>
                <a:gridCol w="246888">
                  <a:extLst>
                    <a:ext uri="{9D8B030D-6E8A-4147-A177-3AD203B41FA5}">
                      <a16:colId xmlns:a16="http://schemas.microsoft.com/office/drawing/2014/main" val="3789893397"/>
                    </a:ext>
                  </a:extLst>
                </a:gridCol>
                <a:gridCol w="246888">
                  <a:extLst>
                    <a:ext uri="{9D8B030D-6E8A-4147-A177-3AD203B41FA5}">
                      <a16:colId xmlns:a16="http://schemas.microsoft.com/office/drawing/2014/main" val="291327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5772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- 2018-04-06 12:00:00 </a:t>
                      </a:r>
                      <a:r>
                        <a:rPr kumimoji="0" lang="en-US" sz="1000" b="0" i="0" u="none" strike="noStrike" kern="1200" cap="none" spc="0" normalizeH="0" baseline="0" noProof="0">
                          <a:ln>
                            <a:noFill/>
                          </a:ln>
                          <a:solidFill>
                            <a:prstClr val="black"/>
                          </a:solidFill>
                          <a:effectLst/>
                          <a:uLnTx/>
                          <a:uFillTx/>
                          <a:latin typeface="+mn-lt"/>
                          <a:ea typeface="+mn-ea"/>
                          <a:cs typeface="+mn-cs"/>
                        </a:rPr>
                        <a:t> 
 🚨Long Weekend Alert!🚨
Check your Long Weekend Calendars! Got anything planned? Make sure you're #BiyaheReady with White Flower on your trip this Araw ng Kagitingan!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72782878"/>
                  </a:ext>
                </a:extLst>
              </a:tr>
            </a:tbl>
          </a:graphicData>
        </a:graphic>
      </p:graphicFrame>
      <p:sp>
        <p:nvSpPr>
          <p:cNvPr id="4" name="Text Placeholder 3">
            <a:extLst>
              <a:ext uri="{FF2B5EF4-FFF2-40B4-BE49-F238E27FC236}">
                <a16:creationId xmlns:a16="http://schemas.microsoft.com/office/drawing/2014/main" id="{31D753B6-7FCC-4D4D-B27C-267AD3C27839}"/>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599718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F967E-EA92-4E33-92DC-4CC208F461A0}"/>
              </a:ext>
            </a:extLst>
          </p:cNvPr>
          <p:cNvSpPr>
            <a:spLocks noGrp="1"/>
          </p:cNvSpPr>
          <p:nvPr>
            <p:ph type="title"/>
          </p:nvPr>
        </p:nvSpPr>
        <p:spPr/>
        <p:txBody>
          <a:bodyPr/>
          <a:lstStyle/>
          <a:p>
            <a:r>
              <a:rPr lang="en-US"/>
              <a:t>Facebook Own Posts Table | WFE Competitor - 13 of 25</a:t>
            </a:r>
          </a:p>
        </p:txBody>
      </p:sp>
      <p:graphicFrame>
        <p:nvGraphicFramePr>
          <p:cNvPr id="5" name="Table Placeholder 4">
            <a:extLst>
              <a:ext uri="{FF2B5EF4-FFF2-40B4-BE49-F238E27FC236}">
                <a16:creationId xmlns:a16="http://schemas.microsoft.com/office/drawing/2014/main" id="{8FAB4DEC-1FCB-4C35-ADEA-F7298E8CB3CE}"/>
              </a:ext>
            </a:extLst>
          </p:cNvPr>
          <p:cNvGraphicFramePr>
            <a:graphicFrameLocks noGrp="1"/>
          </p:cNvGraphicFramePr>
          <p:nvPr>
            <p:ph type="tbl" sz="quarter" idx="13"/>
            <p:extLst>
              <p:ext uri="{D42A27DB-BD31-4B8C-83A1-F6EECF244321}">
                <p14:modId xmlns:p14="http://schemas.microsoft.com/office/powerpoint/2010/main" val="1912070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7145971"/>
                    </a:ext>
                  </a:extLst>
                </a:gridCol>
                <a:gridCol w="246888">
                  <a:extLst>
                    <a:ext uri="{9D8B030D-6E8A-4147-A177-3AD203B41FA5}">
                      <a16:colId xmlns:a16="http://schemas.microsoft.com/office/drawing/2014/main" val="2959547142"/>
                    </a:ext>
                  </a:extLst>
                </a:gridCol>
                <a:gridCol w="246888">
                  <a:extLst>
                    <a:ext uri="{9D8B030D-6E8A-4147-A177-3AD203B41FA5}">
                      <a16:colId xmlns:a16="http://schemas.microsoft.com/office/drawing/2014/main" val="573907576"/>
                    </a:ext>
                  </a:extLst>
                </a:gridCol>
                <a:gridCol w="246888">
                  <a:extLst>
                    <a:ext uri="{9D8B030D-6E8A-4147-A177-3AD203B41FA5}">
                      <a16:colId xmlns:a16="http://schemas.microsoft.com/office/drawing/2014/main" val="4128365977"/>
                    </a:ext>
                  </a:extLst>
                </a:gridCol>
                <a:gridCol w="246888">
                  <a:extLst>
                    <a:ext uri="{9D8B030D-6E8A-4147-A177-3AD203B41FA5}">
                      <a16:colId xmlns:a16="http://schemas.microsoft.com/office/drawing/2014/main" val="2622325014"/>
                    </a:ext>
                  </a:extLst>
                </a:gridCol>
                <a:gridCol w="246888">
                  <a:extLst>
                    <a:ext uri="{9D8B030D-6E8A-4147-A177-3AD203B41FA5}">
                      <a16:colId xmlns:a16="http://schemas.microsoft.com/office/drawing/2014/main" val="1316068335"/>
                    </a:ext>
                  </a:extLst>
                </a:gridCol>
                <a:gridCol w="246888">
                  <a:extLst>
                    <a:ext uri="{9D8B030D-6E8A-4147-A177-3AD203B41FA5}">
                      <a16:colId xmlns:a16="http://schemas.microsoft.com/office/drawing/2014/main" val="3967392211"/>
                    </a:ext>
                  </a:extLst>
                </a:gridCol>
                <a:gridCol w="246888">
                  <a:extLst>
                    <a:ext uri="{9D8B030D-6E8A-4147-A177-3AD203B41FA5}">
                      <a16:colId xmlns:a16="http://schemas.microsoft.com/office/drawing/2014/main" val="1168814247"/>
                    </a:ext>
                  </a:extLst>
                </a:gridCol>
                <a:gridCol w="246888">
                  <a:extLst>
                    <a:ext uri="{9D8B030D-6E8A-4147-A177-3AD203B41FA5}">
                      <a16:colId xmlns:a16="http://schemas.microsoft.com/office/drawing/2014/main" val="1190578714"/>
                    </a:ext>
                  </a:extLst>
                </a:gridCol>
                <a:gridCol w="246888">
                  <a:extLst>
                    <a:ext uri="{9D8B030D-6E8A-4147-A177-3AD203B41FA5}">
                      <a16:colId xmlns:a16="http://schemas.microsoft.com/office/drawing/2014/main" val="2560438505"/>
                    </a:ext>
                  </a:extLst>
                </a:gridCol>
                <a:gridCol w="246888">
                  <a:extLst>
                    <a:ext uri="{9D8B030D-6E8A-4147-A177-3AD203B41FA5}">
                      <a16:colId xmlns:a16="http://schemas.microsoft.com/office/drawing/2014/main" val="2494237333"/>
                    </a:ext>
                  </a:extLst>
                </a:gridCol>
                <a:gridCol w="246888">
                  <a:extLst>
                    <a:ext uri="{9D8B030D-6E8A-4147-A177-3AD203B41FA5}">
                      <a16:colId xmlns:a16="http://schemas.microsoft.com/office/drawing/2014/main" val="198443751"/>
                    </a:ext>
                  </a:extLst>
                </a:gridCol>
                <a:gridCol w="246888">
                  <a:extLst>
                    <a:ext uri="{9D8B030D-6E8A-4147-A177-3AD203B41FA5}">
                      <a16:colId xmlns:a16="http://schemas.microsoft.com/office/drawing/2014/main" val="4228672809"/>
                    </a:ext>
                  </a:extLst>
                </a:gridCol>
                <a:gridCol w="246888">
                  <a:extLst>
                    <a:ext uri="{9D8B030D-6E8A-4147-A177-3AD203B41FA5}">
                      <a16:colId xmlns:a16="http://schemas.microsoft.com/office/drawing/2014/main" val="1150528504"/>
                    </a:ext>
                  </a:extLst>
                </a:gridCol>
                <a:gridCol w="246888">
                  <a:extLst>
                    <a:ext uri="{9D8B030D-6E8A-4147-A177-3AD203B41FA5}">
                      <a16:colId xmlns:a16="http://schemas.microsoft.com/office/drawing/2014/main" val="2113467954"/>
                    </a:ext>
                  </a:extLst>
                </a:gridCol>
                <a:gridCol w="246888">
                  <a:extLst>
                    <a:ext uri="{9D8B030D-6E8A-4147-A177-3AD203B41FA5}">
                      <a16:colId xmlns:a16="http://schemas.microsoft.com/office/drawing/2014/main" val="1333921994"/>
                    </a:ext>
                  </a:extLst>
                </a:gridCol>
                <a:gridCol w="246888">
                  <a:extLst>
                    <a:ext uri="{9D8B030D-6E8A-4147-A177-3AD203B41FA5}">
                      <a16:colId xmlns:a16="http://schemas.microsoft.com/office/drawing/2014/main" val="4274927200"/>
                    </a:ext>
                  </a:extLst>
                </a:gridCol>
                <a:gridCol w="246888">
                  <a:extLst>
                    <a:ext uri="{9D8B030D-6E8A-4147-A177-3AD203B41FA5}">
                      <a16:colId xmlns:a16="http://schemas.microsoft.com/office/drawing/2014/main" val="3337864100"/>
                    </a:ext>
                  </a:extLst>
                </a:gridCol>
                <a:gridCol w="246888">
                  <a:extLst>
                    <a:ext uri="{9D8B030D-6E8A-4147-A177-3AD203B41FA5}">
                      <a16:colId xmlns:a16="http://schemas.microsoft.com/office/drawing/2014/main" val="1823477724"/>
                    </a:ext>
                  </a:extLst>
                </a:gridCol>
                <a:gridCol w="246888">
                  <a:extLst>
                    <a:ext uri="{9D8B030D-6E8A-4147-A177-3AD203B41FA5}">
                      <a16:colId xmlns:a16="http://schemas.microsoft.com/office/drawing/2014/main" val="20215040"/>
                    </a:ext>
                  </a:extLst>
                </a:gridCol>
                <a:gridCol w="246888">
                  <a:extLst>
                    <a:ext uri="{9D8B030D-6E8A-4147-A177-3AD203B41FA5}">
                      <a16:colId xmlns:a16="http://schemas.microsoft.com/office/drawing/2014/main" val="2928147933"/>
                    </a:ext>
                  </a:extLst>
                </a:gridCol>
                <a:gridCol w="246888">
                  <a:extLst>
                    <a:ext uri="{9D8B030D-6E8A-4147-A177-3AD203B41FA5}">
                      <a16:colId xmlns:a16="http://schemas.microsoft.com/office/drawing/2014/main" val="2223184233"/>
                    </a:ext>
                  </a:extLst>
                </a:gridCol>
                <a:gridCol w="246888">
                  <a:extLst>
                    <a:ext uri="{9D8B030D-6E8A-4147-A177-3AD203B41FA5}">
                      <a16:colId xmlns:a16="http://schemas.microsoft.com/office/drawing/2014/main" val="3149049732"/>
                    </a:ext>
                  </a:extLst>
                </a:gridCol>
                <a:gridCol w="246888">
                  <a:extLst>
                    <a:ext uri="{9D8B030D-6E8A-4147-A177-3AD203B41FA5}">
                      <a16:colId xmlns:a16="http://schemas.microsoft.com/office/drawing/2014/main" val="2543517886"/>
                    </a:ext>
                  </a:extLst>
                </a:gridCol>
                <a:gridCol w="246888">
                  <a:extLst>
                    <a:ext uri="{9D8B030D-6E8A-4147-A177-3AD203B41FA5}">
                      <a16:colId xmlns:a16="http://schemas.microsoft.com/office/drawing/2014/main" val="1598530937"/>
                    </a:ext>
                  </a:extLst>
                </a:gridCol>
                <a:gridCol w="246888">
                  <a:extLst>
                    <a:ext uri="{9D8B030D-6E8A-4147-A177-3AD203B41FA5}">
                      <a16:colId xmlns:a16="http://schemas.microsoft.com/office/drawing/2014/main" val="1851520163"/>
                    </a:ext>
                  </a:extLst>
                </a:gridCol>
                <a:gridCol w="246888">
                  <a:extLst>
                    <a:ext uri="{9D8B030D-6E8A-4147-A177-3AD203B41FA5}">
                      <a16:colId xmlns:a16="http://schemas.microsoft.com/office/drawing/2014/main" val="360288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586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- 2018-04-04 18:59:23 </a:t>
                      </a:r>
                      <a:r>
                        <a:rPr kumimoji="0" lang="en-US" sz="1000" b="0" i="0" u="none" strike="noStrike" kern="1200" cap="none" spc="0" normalizeH="0" baseline="0" noProof="0">
                          <a:ln>
                            <a:noFill/>
                          </a:ln>
                          <a:solidFill>
                            <a:prstClr val="black"/>
                          </a:solidFill>
                          <a:effectLst/>
                          <a:uLnTx/>
                          <a:uFillTx/>
                          <a:latin typeface="+mn-lt"/>
                          <a:ea typeface="+mn-ea"/>
                          <a:cs typeface="+mn-cs"/>
                        </a:rPr>
                        <a:t> 
 Planning on a hike? Be #BiyaheReady like Biyahe ni Drew. Always carry White Flower with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01652689"/>
                  </a:ext>
                </a:extLst>
              </a:tr>
            </a:tbl>
          </a:graphicData>
        </a:graphic>
      </p:graphicFrame>
      <p:sp>
        <p:nvSpPr>
          <p:cNvPr id="4" name="Text Placeholder 3">
            <a:extLst>
              <a:ext uri="{FF2B5EF4-FFF2-40B4-BE49-F238E27FC236}">
                <a16:creationId xmlns:a16="http://schemas.microsoft.com/office/drawing/2014/main" id="{38969272-1B0B-42A7-A9D5-23F18795E1E0}"/>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9914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8DCD-6A3F-406D-8A57-FCD7A6076403}"/>
              </a:ext>
            </a:extLst>
          </p:cNvPr>
          <p:cNvSpPr>
            <a:spLocks noGrp="1"/>
          </p:cNvSpPr>
          <p:nvPr>
            <p:ph type="title"/>
          </p:nvPr>
        </p:nvSpPr>
        <p:spPr/>
        <p:txBody>
          <a:bodyPr/>
          <a:lstStyle/>
          <a:p>
            <a:r>
              <a:rPr lang="en-US"/>
              <a:t>Facebook Own Posts Table | WFE Competitor - 14 of 25</a:t>
            </a:r>
          </a:p>
        </p:txBody>
      </p:sp>
      <p:graphicFrame>
        <p:nvGraphicFramePr>
          <p:cNvPr id="5" name="Table Placeholder 4">
            <a:extLst>
              <a:ext uri="{FF2B5EF4-FFF2-40B4-BE49-F238E27FC236}">
                <a16:creationId xmlns:a16="http://schemas.microsoft.com/office/drawing/2014/main" id="{5CD2AAFB-7FC2-4726-A1F7-1636E77F5A69}"/>
              </a:ext>
            </a:extLst>
          </p:cNvPr>
          <p:cNvGraphicFramePr>
            <a:graphicFrameLocks noGrp="1"/>
          </p:cNvGraphicFramePr>
          <p:nvPr>
            <p:ph type="tbl" sz="quarter" idx="13"/>
            <p:extLst>
              <p:ext uri="{D42A27DB-BD31-4B8C-83A1-F6EECF244321}">
                <p14:modId xmlns:p14="http://schemas.microsoft.com/office/powerpoint/2010/main" val="11459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3910362"/>
                    </a:ext>
                  </a:extLst>
                </a:gridCol>
                <a:gridCol w="246888">
                  <a:extLst>
                    <a:ext uri="{9D8B030D-6E8A-4147-A177-3AD203B41FA5}">
                      <a16:colId xmlns:a16="http://schemas.microsoft.com/office/drawing/2014/main" val="585623601"/>
                    </a:ext>
                  </a:extLst>
                </a:gridCol>
                <a:gridCol w="246888">
                  <a:extLst>
                    <a:ext uri="{9D8B030D-6E8A-4147-A177-3AD203B41FA5}">
                      <a16:colId xmlns:a16="http://schemas.microsoft.com/office/drawing/2014/main" val="3938261780"/>
                    </a:ext>
                  </a:extLst>
                </a:gridCol>
                <a:gridCol w="246888">
                  <a:extLst>
                    <a:ext uri="{9D8B030D-6E8A-4147-A177-3AD203B41FA5}">
                      <a16:colId xmlns:a16="http://schemas.microsoft.com/office/drawing/2014/main" val="2153622585"/>
                    </a:ext>
                  </a:extLst>
                </a:gridCol>
                <a:gridCol w="246888">
                  <a:extLst>
                    <a:ext uri="{9D8B030D-6E8A-4147-A177-3AD203B41FA5}">
                      <a16:colId xmlns:a16="http://schemas.microsoft.com/office/drawing/2014/main" val="1036672310"/>
                    </a:ext>
                  </a:extLst>
                </a:gridCol>
                <a:gridCol w="246888">
                  <a:extLst>
                    <a:ext uri="{9D8B030D-6E8A-4147-A177-3AD203B41FA5}">
                      <a16:colId xmlns:a16="http://schemas.microsoft.com/office/drawing/2014/main" val="132058016"/>
                    </a:ext>
                  </a:extLst>
                </a:gridCol>
                <a:gridCol w="246888">
                  <a:extLst>
                    <a:ext uri="{9D8B030D-6E8A-4147-A177-3AD203B41FA5}">
                      <a16:colId xmlns:a16="http://schemas.microsoft.com/office/drawing/2014/main" val="2545267789"/>
                    </a:ext>
                  </a:extLst>
                </a:gridCol>
                <a:gridCol w="246888">
                  <a:extLst>
                    <a:ext uri="{9D8B030D-6E8A-4147-A177-3AD203B41FA5}">
                      <a16:colId xmlns:a16="http://schemas.microsoft.com/office/drawing/2014/main" val="1743334090"/>
                    </a:ext>
                  </a:extLst>
                </a:gridCol>
                <a:gridCol w="246888">
                  <a:extLst>
                    <a:ext uri="{9D8B030D-6E8A-4147-A177-3AD203B41FA5}">
                      <a16:colId xmlns:a16="http://schemas.microsoft.com/office/drawing/2014/main" val="1611871373"/>
                    </a:ext>
                  </a:extLst>
                </a:gridCol>
                <a:gridCol w="246888">
                  <a:extLst>
                    <a:ext uri="{9D8B030D-6E8A-4147-A177-3AD203B41FA5}">
                      <a16:colId xmlns:a16="http://schemas.microsoft.com/office/drawing/2014/main" val="1664120294"/>
                    </a:ext>
                  </a:extLst>
                </a:gridCol>
                <a:gridCol w="246888">
                  <a:extLst>
                    <a:ext uri="{9D8B030D-6E8A-4147-A177-3AD203B41FA5}">
                      <a16:colId xmlns:a16="http://schemas.microsoft.com/office/drawing/2014/main" val="567616259"/>
                    </a:ext>
                  </a:extLst>
                </a:gridCol>
                <a:gridCol w="246888">
                  <a:extLst>
                    <a:ext uri="{9D8B030D-6E8A-4147-A177-3AD203B41FA5}">
                      <a16:colId xmlns:a16="http://schemas.microsoft.com/office/drawing/2014/main" val="833840349"/>
                    </a:ext>
                  </a:extLst>
                </a:gridCol>
                <a:gridCol w="246888">
                  <a:extLst>
                    <a:ext uri="{9D8B030D-6E8A-4147-A177-3AD203B41FA5}">
                      <a16:colId xmlns:a16="http://schemas.microsoft.com/office/drawing/2014/main" val="2567710376"/>
                    </a:ext>
                  </a:extLst>
                </a:gridCol>
                <a:gridCol w="246888">
                  <a:extLst>
                    <a:ext uri="{9D8B030D-6E8A-4147-A177-3AD203B41FA5}">
                      <a16:colId xmlns:a16="http://schemas.microsoft.com/office/drawing/2014/main" val="4109938421"/>
                    </a:ext>
                  </a:extLst>
                </a:gridCol>
                <a:gridCol w="246888">
                  <a:extLst>
                    <a:ext uri="{9D8B030D-6E8A-4147-A177-3AD203B41FA5}">
                      <a16:colId xmlns:a16="http://schemas.microsoft.com/office/drawing/2014/main" val="2003135507"/>
                    </a:ext>
                  </a:extLst>
                </a:gridCol>
                <a:gridCol w="246888">
                  <a:extLst>
                    <a:ext uri="{9D8B030D-6E8A-4147-A177-3AD203B41FA5}">
                      <a16:colId xmlns:a16="http://schemas.microsoft.com/office/drawing/2014/main" val="1906890117"/>
                    </a:ext>
                  </a:extLst>
                </a:gridCol>
                <a:gridCol w="246888">
                  <a:extLst>
                    <a:ext uri="{9D8B030D-6E8A-4147-A177-3AD203B41FA5}">
                      <a16:colId xmlns:a16="http://schemas.microsoft.com/office/drawing/2014/main" val="4186190681"/>
                    </a:ext>
                  </a:extLst>
                </a:gridCol>
                <a:gridCol w="246888">
                  <a:extLst>
                    <a:ext uri="{9D8B030D-6E8A-4147-A177-3AD203B41FA5}">
                      <a16:colId xmlns:a16="http://schemas.microsoft.com/office/drawing/2014/main" val="3830697240"/>
                    </a:ext>
                  </a:extLst>
                </a:gridCol>
                <a:gridCol w="246888">
                  <a:extLst>
                    <a:ext uri="{9D8B030D-6E8A-4147-A177-3AD203B41FA5}">
                      <a16:colId xmlns:a16="http://schemas.microsoft.com/office/drawing/2014/main" val="3971580148"/>
                    </a:ext>
                  </a:extLst>
                </a:gridCol>
                <a:gridCol w="246888">
                  <a:extLst>
                    <a:ext uri="{9D8B030D-6E8A-4147-A177-3AD203B41FA5}">
                      <a16:colId xmlns:a16="http://schemas.microsoft.com/office/drawing/2014/main" val="680099657"/>
                    </a:ext>
                  </a:extLst>
                </a:gridCol>
                <a:gridCol w="246888">
                  <a:extLst>
                    <a:ext uri="{9D8B030D-6E8A-4147-A177-3AD203B41FA5}">
                      <a16:colId xmlns:a16="http://schemas.microsoft.com/office/drawing/2014/main" val="3983935183"/>
                    </a:ext>
                  </a:extLst>
                </a:gridCol>
                <a:gridCol w="246888">
                  <a:extLst>
                    <a:ext uri="{9D8B030D-6E8A-4147-A177-3AD203B41FA5}">
                      <a16:colId xmlns:a16="http://schemas.microsoft.com/office/drawing/2014/main" val="2501447706"/>
                    </a:ext>
                  </a:extLst>
                </a:gridCol>
                <a:gridCol w="246888">
                  <a:extLst>
                    <a:ext uri="{9D8B030D-6E8A-4147-A177-3AD203B41FA5}">
                      <a16:colId xmlns:a16="http://schemas.microsoft.com/office/drawing/2014/main" val="2461143619"/>
                    </a:ext>
                  </a:extLst>
                </a:gridCol>
                <a:gridCol w="246888">
                  <a:extLst>
                    <a:ext uri="{9D8B030D-6E8A-4147-A177-3AD203B41FA5}">
                      <a16:colId xmlns:a16="http://schemas.microsoft.com/office/drawing/2014/main" val="39003616"/>
                    </a:ext>
                  </a:extLst>
                </a:gridCol>
                <a:gridCol w="246888">
                  <a:extLst>
                    <a:ext uri="{9D8B030D-6E8A-4147-A177-3AD203B41FA5}">
                      <a16:colId xmlns:a16="http://schemas.microsoft.com/office/drawing/2014/main" val="2697532260"/>
                    </a:ext>
                  </a:extLst>
                </a:gridCol>
                <a:gridCol w="246888">
                  <a:extLst>
                    <a:ext uri="{9D8B030D-6E8A-4147-A177-3AD203B41FA5}">
                      <a16:colId xmlns:a16="http://schemas.microsoft.com/office/drawing/2014/main" val="577584281"/>
                    </a:ext>
                  </a:extLst>
                </a:gridCol>
                <a:gridCol w="246888">
                  <a:extLst>
                    <a:ext uri="{9D8B030D-6E8A-4147-A177-3AD203B41FA5}">
                      <a16:colId xmlns:a16="http://schemas.microsoft.com/office/drawing/2014/main" val="2302572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206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- 2018-04-01 09:00:00 </a:t>
                      </a:r>
                      <a:r>
                        <a:rPr kumimoji="0" lang="en-US" sz="1000" b="0" i="0" u="none" strike="noStrike" kern="1200" cap="none" spc="0" normalizeH="0" baseline="0" noProof="0">
                          <a:ln>
                            <a:noFill/>
                          </a:ln>
                          <a:solidFill>
                            <a:prstClr val="black"/>
                          </a:solidFill>
                          <a:effectLst/>
                          <a:uLnTx/>
                          <a:uFillTx/>
                          <a:latin typeface="+mn-lt"/>
                          <a:ea typeface="+mn-ea"/>
                          <a:cs typeface="+mn-cs"/>
                        </a:rPr>
                        <a:t> 
 Just hopping by to greet you an Eggstra Happy Easter! May you have an eggxtravagant day filled with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41776569"/>
                  </a:ext>
                </a:extLst>
              </a:tr>
            </a:tbl>
          </a:graphicData>
        </a:graphic>
      </p:graphicFrame>
      <p:sp>
        <p:nvSpPr>
          <p:cNvPr id="4" name="Text Placeholder 3">
            <a:extLst>
              <a:ext uri="{FF2B5EF4-FFF2-40B4-BE49-F238E27FC236}">
                <a16:creationId xmlns:a16="http://schemas.microsoft.com/office/drawing/2014/main" id="{24824ADD-AE72-49A8-914A-D5E1C6D9E8E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909685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BD35F-1E42-4FA3-8DBF-C9F153C7B941}"/>
              </a:ext>
            </a:extLst>
          </p:cNvPr>
          <p:cNvSpPr>
            <a:spLocks noGrp="1"/>
          </p:cNvSpPr>
          <p:nvPr>
            <p:ph type="title"/>
          </p:nvPr>
        </p:nvSpPr>
        <p:spPr/>
        <p:txBody>
          <a:bodyPr/>
          <a:lstStyle/>
          <a:p>
            <a:r>
              <a:rPr lang="en-US"/>
              <a:t>Facebook Own Posts Table | WFE Competitor - 15 of 25</a:t>
            </a:r>
          </a:p>
        </p:txBody>
      </p:sp>
      <p:graphicFrame>
        <p:nvGraphicFramePr>
          <p:cNvPr id="5" name="Table Placeholder 4">
            <a:extLst>
              <a:ext uri="{FF2B5EF4-FFF2-40B4-BE49-F238E27FC236}">
                <a16:creationId xmlns:a16="http://schemas.microsoft.com/office/drawing/2014/main" id="{33A46091-E35A-4225-B703-9FAE04D98356}"/>
              </a:ext>
            </a:extLst>
          </p:cNvPr>
          <p:cNvGraphicFramePr>
            <a:graphicFrameLocks noGrp="1"/>
          </p:cNvGraphicFramePr>
          <p:nvPr>
            <p:ph type="tbl" sz="quarter" idx="13"/>
            <p:extLst>
              <p:ext uri="{D42A27DB-BD31-4B8C-83A1-F6EECF244321}">
                <p14:modId xmlns:p14="http://schemas.microsoft.com/office/powerpoint/2010/main" val="3634530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5294547"/>
                    </a:ext>
                  </a:extLst>
                </a:gridCol>
                <a:gridCol w="246888">
                  <a:extLst>
                    <a:ext uri="{9D8B030D-6E8A-4147-A177-3AD203B41FA5}">
                      <a16:colId xmlns:a16="http://schemas.microsoft.com/office/drawing/2014/main" val="1836924675"/>
                    </a:ext>
                  </a:extLst>
                </a:gridCol>
                <a:gridCol w="246888">
                  <a:extLst>
                    <a:ext uri="{9D8B030D-6E8A-4147-A177-3AD203B41FA5}">
                      <a16:colId xmlns:a16="http://schemas.microsoft.com/office/drawing/2014/main" val="89851301"/>
                    </a:ext>
                  </a:extLst>
                </a:gridCol>
                <a:gridCol w="246888">
                  <a:extLst>
                    <a:ext uri="{9D8B030D-6E8A-4147-A177-3AD203B41FA5}">
                      <a16:colId xmlns:a16="http://schemas.microsoft.com/office/drawing/2014/main" val="1844668797"/>
                    </a:ext>
                  </a:extLst>
                </a:gridCol>
                <a:gridCol w="246888">
                  <a:extLst>
                    <a:ext uri="{9D8B030D-6E8A-4147-A177-3AD203B41FA5}">
                      <a16:colId xmlns:a16="http://schemas.microsoft.com/office/drawing/2014/main" val="906941555"/>
                    </a:ext>
                  </a:extLst>
                </a:gridCol>
                <a:gridCol w="246888">
                  <a:extLst>
                    <a:ext uri="{9D8B030D-6E8A-4147-A177-3AD203B41FA5}">
                      <a16:colId xmlns:a16="http://schemas.microsoft.com/office/drawing/2014/main" val="1441971383"/>
                    </a:ext>
                  </a:extLst>
                </a:gridCol>
                <a:gridCol w="246888">
                  <a:extLst>
                    <a:ext uri="{9D8B030D-6E8A-4147-A177-3AD203B41FA5}">
                      <a16:colId xmlns:a16="http://schemas.microsoft.com/office/drawing/2014/main" val="1197025999"/>
                    </a:ext>
                  </a:extLst>
                </a:gridCol>
                <a:gridCol w="246888">
                  <a:extLst>
                    <a:ext uri="{9D8B030D-6E8A-4147-A177-3AD203B41FA5}">
                      <a16:colId xmlns:a16="http://schemas.microsoft.com/office/drawing/2014/main" val="991403882"/>
                    </a:ext>
                  </a:extLst>
                </a:gridCol>
                <a:gridCol w="246888">
                  <a:extLst>
                    <a:ext uri="{9D8B030D-6E8A-4147-A177-3AD203B41FA5}">
                      <a16:colId xmlns:a16="http://schemas.microsoft.com/office/drawing/2014/main" val="428078746"/>
                    </a:ext>
                  </a:extLst>
                </a:gridCol>
                <a:gridCol w="246888">
                  <a:extLst>
                    <a:ext uri="{9D8B030D-6E8A-4147-A177-3AD203B41FA5}">
                      <a16:colId xmlns:a16="http://schemas.microsoft.com/office/drawing/2014/main" val="996415679"/>
                    </a:ext>
                  </a:extLst>
                </a:gridCol>
                <a:gridCol w="246888">
                  <a:extLst>
                    <a:ext uri="{9D8B030D-6E8A-4147-A177-3AD203B41FA5}">
                      <a16:colId xmlns:a16="http://schemas.microsoft.com/office/drawing/2014/main" val="3143225548"/>
                    </a:ext>
                  </a:extLst>
                </a:gridCol>
                <a:gridCol w="246888">
                  <a:extLst>
                    <a:ext uri="{9D8B030D-6E8A-4147-A177-3AD203B41FA5}">
                      <a16:colId xmlns:a16="http://schemas.microsoft.com/office/drawing/2014/main" val="3363670968"/>
                    </a:ext>
                  </a:extLst>
                </a:gridCol>
                <a:gridCol w="246888">
                  <a:extLst>
                    <a:ext uri="{9D8B030D-6E8A-4147-A177-3AD203B41FA5}">
                      <a16:colId xmlns:a16="http://schemas.microsoft.com/office/drawing/2014/main" val="2098461019"/>
                    </a:ext>
                  </a:extLst>
                </a:gridCol>
                <a:gridCol w="246888">
                  <a:extLst>
                    <a:ext uri="{9D8B030D-6E8A-4147-A177-3AD203B41FA5}">
                      <a16:colId xmlns:a16="http://schemas.microsoft.com/office/drawing/2014/main" val="2218140331"/>
                    </a:ext>
                  </a:extLst>
                </a:gridCol>
                <a:gridCol w="246888">
                  <a:extLst>
                    <a:ext uri="{9D8B030D-6E8A-4147-A177-3AD203B41FA5}">
                      <a16:colId xmlns:a16="http://schemas.microsoft.com/office/drawing/2014/main" val="833802941"/>
                    </a:ext>
                  </a:extLst>
                </a:gridCol>
                <a:gridCol w="246888">
                  <a:extLst>
                    <a:ext uri="{9D8B030D-6E8A-4147-A177-3AD203B41FA5}">
                      <a16:colId xmlns:a16="http://schemas.microsoft.com/office/drawing/2014/main" val="4031089107"/>
                    </a:ext>
                  </a:extLst>
                </a:gridCol>
                <a:gridCol w="246888">
                  <a:extLst>
                    <a:ext uri="{9D8B030D-6E8A-4147-A177-3AD203B41FA5}">
                      <a16:colId xmlns:a16="http://schemas.microsoft.com/office/drawing/2014/main" val="2866388241"/>
                    </a:ext>
                  </a:extLst>
                </a:gridCol>
                <a:gridCol w="246888">
                  <a:extLst>
                    <a:ext uri="{9D8B030D-6E8A-4147-A177-3AD203B41FA5}">
                      <a16:colId xmlns:a16="http://schemas.microsoft.com/office/drawing/2014/main" val="1737976083"/>
                    </a:ext>
                  </a:extLst>
                </a:gridCol>
                <a:gridCol w="246888">
                  <a:extLst>
                    <a:ext uri="{9D8B030D-6E8A-4147-A177-3AD203B41FA5}">
                      <a16:colId xmlns:a16="http://schemas.microsoft.com/office/drawing/2014/main" val="2037502507"/>
                    </a:ext>
                  </a:extLst>
                </a:gridCol>
                <a:gridCol w="246888">
                  <a:extLst>
                    <a:ext uri="{9D8B030D-6E8A-4147-A177-3AD203B41FA5}">
                      <a16:colId xmlns:a16="http://schemas.microsoft.com/office/drawing/2014/main" val="1700748481"/>
                    </a:ext>
                  </a:extLst>
                </a:gridCol>
                <a:gridCol w="246888">
                  <a:extLst>
                    <a:ext uri="{9D8B030D-6E8A-4147-A177-3AD203B41FA5}">
                      <a16:colId xmlns:a16="http://schemas.microsoft.com/office/drawing/2014/main" val="3404121669"/>
                    </a:ext>
                  </a:extLst>
                </a:gridCol>
                <a:gridCol w="246888">
                  <a:extLst>
                    <a:ext uri="{9D8B030D-6E8A-4147-A177-3AD203B41FA5}">
                      <a16:colId xmlns:a16="http://schemas.microsoft.com/office/drawing/2014/main" val="1696187423"/>
                    </a:ext>
                  </a:extLst>
                </a:gridCol>
                <a:gridCol w="246888">
                  <a:extLst>
                    <a:ext uri="{9D8B030D-6E8A-4147-A177-3AD203B41FA5}">
                      <a16:colId xmlns:a16="http://schemas.microsoft.com/office/drawing/2014/main" val="1023107029"/>
                    </a:ext>
                  </a:extLst>
                </a:gridCol>
                <a:gridCol w="246888">
                  <a:extLst>
                    <a:ext uri="{9D8B030D-6E8A-4147-A177-3AD203B41FA5}">
                      <a16:colId xmlns:a16="http://schemas.microsoft.com/office/drawing/2014/main" val="716112217"/>
                    </a:ext>
                  </a:extLst>
                </a:gridCol>
                <a:gridCol w="246888">
                  <a:extLst>
                    <a:ext uri="{9D8B030D-6E8A-4147-A177-3AD203B41FA5}">
                      <a16:colId xmlns:a16="http://schemas.microsoft.com/office/drawing/2014/main" val="1470517219"/>
                    </a:ext>
                  </a:extLst>
                </a:gridCol>
                <a:gridCol w="246888">
                  <a:extLst>
                    <a:ext uri="{9D8B030D-6E8A-4147-A177-3AD203B41FA5}">
                      <a16:colId xmlns:a16="http://schemas.microsoft.com/office/drawing/2014/main" val="684206160"/>
                    </a:ext>
                  </a:extLst>
                </a:gridCol>
                <a:gridCol w="246888">
                  <a:extLst>
                    <a:ext uri="{9D8B030D-6E8A-4147-A177-3AD203B41FA5}">
                      <a16:colId xmlns:a16="http://schemas.microsoft.com/office/drawing/2014/main" val="344525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743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- 2018-03-30 12:00:00 </a:t>
                      </a:r>
                      <a:r>
                        <a:rPr kumimoji="0" lang="en-US" sz="1000" b="0" i="0" u="none" strike="noStrike" kern="1200" cap="none" spc="0" normalizeH="0" baseline="0" noProof="0">
                          <a:ln>
                            <a:noFill/>
                          </a:ln>
                          <a:solidFill>
                            <a:prstClr val="black"/>
                          </a:solidFill>
                          <a:effectLst/>
                          <a:uLnTx/>
                          <a:uFillTx/>
                          <a:latin typeface="+mn-lt"/>
                          <a:ea typeface="+mn-ea"/>
                          <a:cs typeface="+mn-cs"/>
                        </a:rPr>
                        <a:t> 
 May His Light guide your path,
may His Love grace your heart,
And may His Sacrifice strengthen your soul.
Wishing you a Blessed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21402445"/>
                  </a:ext>
                </a:extLst>
              </a:tr>
            </a:tbl>
          </a:graphicData>
        </a:graphic>
      </p:graphicFrame>
      <p:sp>
        <p:nvSpPr>
          <p:cNvPr id="4" name="Text Placeholder 3">
            <a:extLst>
              <a:ext uri="{FF2B5EF4-FFF2-40B4-BE49-F238E27FC236}">
                <a16:creationId xmlns:a16="http://schemas.microsoft.com/office/drawing/2014/main" id="{53FF2610-7379-4F7F-8273-BB35AC20D1C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2441154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F25CB-58DA-4B27-A64E-A7889522AC99}"/>
              </a:ext>
            </a:extLst>
          </p:cNvPr>
          <p:cNvSpPr>
            <a:spLocks noGrp="1"/>
          </p:cNvSpPr>
          <p:nvPr>
            <p:ph type="title"/>
          </p:nvPr>
        </p:nvSpPr>
        <p:spPr/>
        <p:txBody>
          <a:bodyPr/>
          <a:lstStyle/>
          <a:p>
            <a:r>
              <a:rPr lang="en-US"/>
              <a:t>Facebook Own Posts Table | WFE Competitor - 16 of 25</a:t>
            </a:r>
          </a:p>
        </p:txBody>
      </p:sp>
      <p:graphicFrame>
        <p:nvGraphicFramePr>
          <p:cNvPr id="5" name="Table Placeholder 4">
            <a:extLst>
              <a:ext uri="{FF2B5EF4-FFF2-40B4-BE49-F238E27FC236}">
                <a16:creationId xmlns:a16="http://schemas.microsoft.com/office/drawing/2014/main" id="{05EB9E44-8F0F-423E-A1D9-FAFFBC0C5315}"/>
              </a:ext>
            </a:extLst>
          </p:cNvPr>
          <p:cNvGraphicFramePr>
            <a:graphicFrameLocks noGrp="1"/>
          </p:cNvGraphicFramePr>
          <p:nvPr>
            <p:ph type="tbl" sz="quarter" idx="13"/>
            <p:extLst>
              <p:ext uri="{D42A27DB-BD31-4B8C-83A1-F6EECF244321}">
                <p14:modId xmlns:p14="http://schemas.microsoft.com/office/powerpoint/2010/main" val="212198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7307641"/>
                    </a:ext>
                  </a:extLst>
                </a:gridCol>
                <a:gridCol w="246888">
                  <a:extLst>
                    <a:ext uri="{9D8B030D-6E8A-4147-A177-3AD203B41FA5}">
                      <a16:colId xmlns:a16="http://schemas.microsoft.com/office/drawing/2014/main" val="212369590"/>
                    </a:ext>
                  </a:extLst>
                </a:gridCol>
                <a:gridCol w="246888">
                  <a:extLst>
                    <a:ext uri="{9D8B030D-6E8A-4147-A177-3AD203B41FA5}">
                      <a16:colId xmlns:a16="http://schemas.microsoft.com/office/drawing/2014/main" val="3509346842"/>
                    </a:ext>
                  </a:extLst>
                </a:gridCol>
                <a:gridCol w="246888">
                  <a:extLst>
                    <a:ext uri="{9D8B030D-6E8A-4147-A177-3AD203B41FA5}">
                      <a16:colId xmlns:a16="http://schemas.microsoft.com/office/drawing/2014/main" val="140753594"/>
                    </a:ext>
                  </a:extLst>
                </a:gridCol>
                <a:gridCol w="246888">
                  <a:extLst>
                    <a:ext uri="{9D8B030D-6E8A-4147-A177-3AD203B41FA5}">
                      <a16:colId xmlns:a16="http://schemas.microsoft.com/office/drawing/2014/main" val="2774585162"/>
                    </a:ext>
                  </a:extLst>
                </a:gridCol>
                <a:gridCol w="246888">
                  <a:extLst>
                    <a:ext uri="{9D8B030D-6E8A-4147-A177-3AD203B41FA5}">
                      <a16:colId xmlns:a16="http://schemas.microsoft.com/office/drawing/2014/main" val="2709042847"/>
                    </a:ext>
                  </a:extLst>
                </a:gridCol>
                <a:gridCol w="246888">
                  <a:extLst>
                    <a:ext uri="{9D8B030D-6E8A-4147-A177-3AD203B41FA5}">
                      <a16:colId xmlns:a16="http://schemas.microsoft.com/office/drawing/2014/main" val="2552972721"/>
                    </a:ext>
                  </a:extLst>
                </a:gridCol>
                <a:gridCol w="246888">
                  <a:extLst>
                    <a:ext uri="{9D8B030D-6E8A-4147-A177-3AD203B41FA5}">
                      <a16:colId xmlns:a16="http://schemas.microsoft.com/office/drawing/2014/main" val="254108710"/>
                    </a:ext>
                  </a:extLst>
                </a:gridCol>
                <a:gridCol w="246888">
                  <a:extLst>
                    <a:ext uri="{9D8B030D-6E8A-4147-A177-3AD203B41FA5}">
                      <a16:colId xmlns:a16="http://schemas.microsoft.com/office/drawing/2014/main" val="1771699824"/>
                    </a:ext>
                  </a:extLst>
                </a:gridCol>
                <a:gridCol w="246888">
                  <a:extLst>
                    <a:ext uri="{9D8B030D-6E8A-4147-A177-3AD203B41FA5}">
                      <a16:colId xmlns:a16="http://schemas.microsoft.com/office/drawing/2014/main" val="1797074511"/>
                    </a:ext>
                  </a:extLst>
                </a:gridCol>
                <a:gridCol w="246888">
                  <a:extLst>
                    <a:ext uri="{9D8B030D-6E8A-4147-A177-3AD203B41FA5}">
                      <a16:colId xmlns:a16="http://schemas.microsoft.com/office/drawing/2014/main" val="2549621089"/>
                    </a:ext>
                  </a:extLst>
                </a:gridCol>
                <a:gridCol w="246888">
                  <a:extLst>
                    <a:ext uri="{9D8B030D-6E8A-4147-A177-3AD203B41FA5}">
                      <a16:colId xmlns:a16="http://schemas.microsoft.com/office/drawing/2014/main" val="1451148021"/>
                    </a:ext>
                  </a:extLst>
                </a:gridCol>
                <a:gridCol w="246888">
                  <a:extLst>
                    <a:ext uri="{9D8B030D-6E8A-4147-A177-3AD203B41FA5}">
                      <a16:colId xmlns:a16="http://schemas.microsoft.com/office/drawing/2014/main" val="3008400329"/>
                    </a:ext>
                  </a:extLst>
                </a:gridCol>
                <a:gridCol w="246888">
                  <a:extLst>
                    <a:ext uri="{9D8B030D-6E8A-4147-A177-3AD203B41FA5}">
                      <a16:colId xmlns:a16="http://schemas.microsoft.com/office/drawing/2014/main" val="3538759507"/>
                    </a:ext>
                  </a:extLst>
                </a:gridCol>
                <a:gridCol w="246888">
                  <a:extLst>
                    <a:ext uri="{9D8B030D-6E8A-4147-A177-3AD203B41FA5}">
                      <a16:colId xmlns:a16="http://schemas.microsoft.com/office/drawing/2014/main" val="2962711484"/>
                    </a:ext>
                  </a:extLst>
                </a:gridCol>
                <a:gridCol w="246888">
                  <a:extLst>
                    <a:ext uri="{9D8B030D-6E8A-4147-A177-3AD203B41FA5}">
                      <a16:colId xmlns:a16="http://schemas.microsoft.com/office/drawing/2014/main" val="108715348"/>
                    </a:ext>
                  </a:extLst>
                </a:gridCol>
                <a:gridCol w="246888">
                  <a:extLst>
                    <a:ext uri="{9D8B030D-6E8A-4147-A177-3AD203B41FA5}">
                      <a16:colId xmlns:a16="http://schemas.microsoft.com/office/drawing/2014/main" val="2433075822"/>
                    </a:ext>
                  </a:extLst>
                </a:gridCol>
                <a:gridCol w="246888">
                  <a:extLst>
                    <a:ext uri="{9D8B030D-6E8A-4147-A177-3AD203B41FA5}">
                      <a16:colId xmlns:a16="http://schemas.microsoft.com/office/drawing/2014/main" val="3610537354"/>
                    </a:ext>
                  </a:extLst>
                </a:gridCol>
                <a:gridCol w="246888">
                  <a:extLst>
                    <a:ext uri="{9D8B030D-6E8A-4147-A177-3AD203B41FA5}">
                      <a16:colId xmlns:a16="http://schemas.microsoft.com/office/drawing/2014/main" val="753136787"/>
                    </a:ext>
                  </a:extLst>
                </a:gridCol>
                <a:gridCol w="246888">
                  <a:extLst>
                    <a:ext uri="{9D8B030D-6E8A-4147-A177-3AD203B41FA5}">
                      <a16:colId xmlns:a16="http://schemas.microsoft.com/office/drawing/2014/main" val="3965812058"/>
                    </a:ext>
                  </a:extLst>
                </a:gridCol>
                <a:gridCol w="246888">
                  <a:extLst>
                    <a:ext uri="{9D8B030D-6E8A-4147-A177-3AD203B41FA5}">
                      <a16:colId xmlns:a16="http://schemas.microsoft.com/office/drawing/2014/main" val="970602220"/>
                    </a:ext>
                  </a:extLst>
                </a:gridCol>
                <a:gridCol w="246888">
                  <a:extLst>
                    <a:ext uri="{9D8B030D-6E8A-4147-A177-3AD203B41FA5}">
                      <a16:colId xmlns:a16="http://schemas.microsoft.com/office/drawing/2014/main" val="3216688765"/>
                    </a:ext>
                  </a:extLst>
                </a:gridCol>
                <a:gridCol w="246888">
                  <a:extLst>
                    <a:ext uri="{9D8B030D-6E8A-4147-A177-3AD203B41FA5}">
                      <a16:colId xmlns:a16="http://schemas.microsoft.com/office/drawing/2014/main" val="4070802073"/>
                    </a:ext>
                  </a:extLst>
                </a:gridCol>
                <a:gridCol w="246888">
                  <a:extLst>
                    <a:ext uri="{9D8B030D-6E8A-4147-A177-3AD203B41FA5}">
                      <a16:colId xmlns:a16="http://schemas.microsoft.com/office/drawing/2014/main" val="4146188057"/>
                    </a:ext>
                  </a:extLst>
                </a:gridCol>
                <a:gridCol w="246888">
                  <a:extLst>
                    <a:ext uri="{9D8B030D-6E8A-4147-A177-3AD203B41FA5}">
                      <a16:colId xmlns:a16="http://schemas.microsoft.com/office/drawing/2014/main" val="1588500983"/>
                    </a:ext>
                  </a:extLst>
                </a:gridCol>
                <a:gridCol w="246888">
                  <a:extLst>
                    <a:ext uri="{9D8B030D-6E8A-4147-A177-3AD203B41FA5}">
                      <a16:colId xmlns:a16="http://schemas.microsoft.com/office/drawing/2014/main" val="3545204355"/>
                    </a:ext>
                  </a:extLst>
                </a:gridCol>
                <a:gridCol w="246888">
                  <a:extLst>
                    <a:ext uri="{9D8B030D-6E8A-4147-A177-3AD203B41FA5}">
                      <a16:colId xmlns:a16="http://schemas.microsoft.com/office/drawing/2014/main" val="1308842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789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- 2018-03-28 12:00:00 </a:t>
                      </a:r>
                      <a:r>
                        <a:rPr kumimoji="0" lang="en-US" sz="1000" b="0" i="0" u="none" strike="noStrike" kern="1200" cap="none" spc="0" normalizeH="0" baseline="0" noProof="0">
                          <a:ln>
                            <a:noFill/>
                          </a:ln>
                          <a:solidFill>
                            <a:prstClr val="black"/>
                          </a:solidFill>
                          <a:effectLst/>
                          <a:uLnTx/>
                          <a:uFillTx/>
                          <a:latin typeface="+mn-lt"/>
                          <a:ea typeface="+mn-ea"/>
                          <a:cs typeface="+mn-cs"/>
                        </a:rPr>
                        <a:t> 
 Visiting at least seven different churches on Holy Thursday and Good Friday — is one of the most popular Holy Week panatas that Filipino Catholics make.
Make sure carry White Flower while completeing all seven churches.🙏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63513514"/>
                  </a:ext>
                </a:extLst>
              </a:tr>
            </a:tbl>
          </a:graphicData>
        </a:graphic>
      </p:graphicFrame>
      <p:sp>
        <p:nvSpPr>
          <p:cNvPr id="4" name="Text Placeholder 3">
            <a:extLst>
              <a:ext uri="{FF2B5EF4-FFF2-40B4-BE49-F238E27FC236}">
                <a16:creationId xmlns:a16="http://schemas.microsoft.com/office/drawing/2014/main" id="{B2FC0C0A-B5CF-414A-A372-6EC2566190F2}"/>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528609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AA3C2-45A2-4545-929C-0DE5ABEEE73B}"/>
              </a:ext>
            </a:extLst>
          </p:cNvPr>
          <p:cNvSpPr>
            <a:spLocks noGrp="1"/>
          </p:cNvSpPr>
          <p:nvPr>
            <p:ph type="title"/>
          </p:nvPr>
        </p:nvSpPr>
        <p:spPr/>
        <p:txBody>
          <a:bodyPr/>
          <a:lstStyle/>
          <a:p>
            <a:r>
              <a:rPr lang="en-US"/>
              <a:t>Facebook Own Posts Table | WFE Competitor - 17 of 25</a:t>
            </a:r>
          </a:p>
        </p:txBody>
      </p:sp>
      <p:graphicFrame>
        <p:nvGraphicFramePr>
          <p:cNvPr id="5" name="Table Placeholder 4">
            <a:extLst>
              <a:ext uri="{FF2B5EF4-FFF2-40B4-BE49-F238E27FC236}">
                <a16:creationId xmlns:a16="http://schemas.microsoft.com/office/drawing/2014/main" id="{D0369D0B-A03E-4BF5-BFC2-06F7866051BA}"/>
              </a:ext>
            </a:extLst>
          </p:cNvPr>
          <p:cNvGraphicFramePr>
            <a:graphicFrameLocks noGrp="1"/>
          </p:cNvGraphicFramePr>
          <p:nvPr>
            <p:ph type="tbl" sz="quarter" idx="13"/>
            <p:extLst>
              <p:ext uri="{D42A27DB-BD31-4B8C-83A1-F6EECF244321}">
                <p14:modId xmlns:p14="http://schemas.microsoft.com/office/powerpoint/2010/main" val="1023863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6103354"/>
                    </a:ext>
                  </a:extLst>
                </a:gridCol>
                <a:gridCol w="246888">
                  <a:extLst>
                    <a:ext uri="{9D8B030D-6E8A-4147-A177-3AD203B41FA5}">
                      <a16:colId xmlns:a16="http://schemas.microsoft.com/office/drawing/2014/main" val="598054098"/>
                    </a:ext>
                  </a:extLst>
                </a:gridCol>
                <a:gridCol w="246888">
                  <a:extLst>
                    <a:ext uri="{9D8B030D-6E8A-4147-A177-3AD203B41FA5}">
                      <a16:colId xmlns:a16="http://schemas.microsoft.com/office/drawing/2014/main" val="2944595701"/>
                    </a:ext>
                  </a:extLst>
                </a:gridCol>
                <a:gridCol w="246888">
                  <a:extLst>
                    <a:ext uri="{9D8B030D-6E8A-4147-A177-3AD203B41FA5}">
                      <a16:colId xmlns:a16="http://schemas.microsoft.com/office/drawing/2014/main" val="1627181804"/>
                    </a:ext>
                  </a:extLst>
                </a:gridCol>
                <a:gridCol w="246888">
                  <a:extLst>
                    <a:ext uri="{9D8B030D-6E8A-4147-A177-3AD203B41FA5}">
                      <a16:colId xmlns:a16="http://schemas.microsoft.com/office/drawing/2014/main" val="449639943"/>
                    </a:ext>
                  </a:extLst>
                </a:gridCol>
                <a:gridCol w="246888">
                  <a:extLst>
                    <a:ext uri="{9D8B030D-6E8A-4147-A177-3AD203B41FA5}">
                      <a16:colId xmlns:a16="http://schemas.microsoft.com/office/drawing/2014/main" val="1152759984"/>
                    </a:ext>
                  </a:extLst>
                </a:gridCol>
                <a:gridCol w="246888">
                  <a:extLst>
                    <a:ext uri="{9D8B030D-6E8A-4147-A177-3AD203B41FA5}">
                      <a16:colId xmlns:a16="http://schemas.microsoft.com/office/drawing/2014/main" val="1130620431"/>
                    </a:ext>
                  </a:extLst>
                </a:gridCol>
                <a:gridCol w="246888">
                  <a:extLst>
                    <a:ext uri="{9D8B030D-6E8A-4147-A177-3AD203B41FA5}">
                      <a16:colId xmlns:a16="http://schemas.microsoft.com/office/drawing/2014/main" val="1591793753"/>
                    </a:ext>
                  </a:extLst>
                </a:gridCol>
                <a:gridCol w="246888">
                  <a:extLst>
                    <a:ext uri="{9D8B030D-6E8A-4147-A177-3AD203B41FA5}">
                      <a16:colId xmlns:a16="http://schemas.microsoft.com/office/drawing/2014/main" val="185626568"/>
                    </a:ext>
                  </a:extLst>
                </a:gridCol>
                <a:gridCol w="246888">
                  <a:extLst>
                    <a:ext uri="{9D8B030D-6E8A-4147-A177-3AD203B41FA5}">
                      <a16:colId xmlns:a16="http://schemas.microsoft.com/office/drawing/2014/main" val="4268769256"/>
                    </a:ext>
                  </a:extLst>
                </a:gridCol>
                <a:gridCol w="246888">
                  <a:extLst>
                    <a:ext uri="{9D8B030D-6E8A-4147-A177-3AD203B41FA5}">
                      <a16:colId xmlns:a16="http://schemas.microsoft.com/office/drawing/2014/main" val="1274432061"/>
                    </a:ext>
                  </a:extLst>
                </a:gridCol>
                <a:gridCol w="246888">
                  <a:extLst>
                    <a:ext uri="{9D8B030D-6E8A-4147-A177-3AD203B41FA5}">
                      <a16:colId xmlns:a16="http://schemas.microsoft.com/office/drawing/2014/main" val="4063327071"/>
                    </a:ext>
                  </a:extLst>
                </a:gridCol>
                <a:gridCol w="246888">
                  <a:extLst>
                    <a:ext uri="{9D8B030D-6E8A-4147-A177-3AD203B41FA5}">
                      <a16:colId xmlns:a16="http://schemas.microsoft.com/office/drawing/2014/main" val="1574392626"/>
                    </a:ext>
                  </a:extLst>
                </a:gridCol>
                <a:gridCol w="246888">
                  <a:extLst>
                    <a:ext uri="{9D8B030D-6E8A-4147-A177-3AD203B41FA5}">
                      <a16:colId xmlns:a16="http://schemas.microsoft.com/office/drawing/2014/main" val="1644965648"/>
                    </a:ext>
                  </a:extLst>
                </a:gridCol>
                <a:gridCol w="246888">
                  <a:extLst>
                    <a:ext uri="{9D8B030D-6E8A-4147-A177-3AD203B41FA5}">
                      <a16:colId xmlns:a16="http://schemas.microsoft.com/office/drawing/2014/main" val="800837346"/>
                    </a:ext>
                  </a:extLst>
                </a:gridCol>
                <a:gridCol w="246888">
                  <a:extLst>
                    <a:ext uri="{9D8B030D-6E8A-4147-A177-3AD203B41FA5}">
                      <a16:colId xmlns:a16="http://schemas.microsoft.com/office/drawing/2014/main" val="2430911457"/>
                    </a:ext>
                  </a:extLst>
                </a:gridCol>
                <a:gridCol w="246888">
                  <a:extLst>
                    <a:ext uri="{9D8B030D-6E8A-4147-A177-3AD203B41FA5}">
                      <a16:colId xmlns:a16="http://schemas.microsoft.com/office/drawing/2014/main" val="440236214"/>
                    </a:ext>
                  </a:extLst>
                </a:gridCol>
                <a:gridCol w="246888">
                  <a:extLst>
                    <a:ext uri="{9D8B030D-6E8A-4147-A177-3AD203B41FA5}">
                      <a16:colId xmlns:a16="http://schemas.microsoft.com/office/drawing/2014/main" val="4241989461"/>
                    </a:ext>
                  </a:extLst>
                </a:gridCol>
                <a:gridCol w="246888">
                  <a:extLst>
                    <a:ext uri="{9D8B030D-6E8A-4147-A177-3AD203B41FA5}">
                      <a16:colId xmlns:a16="http://schemas.microsoft.com/office/drawing/2014/main" val="1872508660"/>
                    </a:ext>
                  </a:extLst>
                </a:gridCol>
                <a:gridCol w="246888">
                  <a:extLst>
                    <a:ext uri="{9D8B030D-6E8A-4147-A177-3AD203B41FA5}">
                      <a16:colId xmlns:a16="http://schemas.microsoft.com/office/drawing/2014/main" val="3583313256"/>
                    </a:ext>
                  </a:extLst>
                </a:gridCol>
                <a:gridCol w="246888">
                  <a:extLst>
                    <a:ext uri="{9D8B030D-6E8A-4147-A177-3AD203B41FA5}">
                      <a16:colId xmlns:a16="http://schemas.microsoft.com/office/drawing/2014/main" val="3756574493"/>
                    </a:ext>
                  </a:extLst>
                </a:gridCol>
                <a:gridCol w="246888">
                  <a:extLst>
                    <a:ext uri="{9D8B030D-6E8A-4147-A177-3AD203B41FA5}">
                      <a16:colId xmlns:a16="http://schemas.microsoft.com/office/drawing/2014/main" val="972012242"/>
                    </a:ext>
                  </a:extLst>
                </a:gridCol>
                <a:gridCol w="246888">
                  <a:extLst>
                    <a:ext uri="{9D8B030D-6E8A-4147-A177-3AD203B41FA5}">
                      <a16:colId xmlns:a16="http://schemas.microsoft.com/office/drawing/2014/main" val="3425610735"/>
                    </a:ext>
                  </a:extLst>
                </a:gridCol>
                <a:gridCol w="246888">
                  <a:extLst>
                    <a:ext uri="{9D8B030D-6E8A-4147-A177-3AD203B41FA5}">
                      <a16:colId xmlns:a16="http://schemas.microsoft.com/office/drawing/2014/main" val="2375113596"/>
                    </a:ext>
                  </a:extLst>
                </a:gridCol>
                <a:gridCol w="246888">
                  <a:extLst>
                    <a:ext uri="{9D8B030D-6E8A-4147-A177-3AD203B41FA5}">
                      <a16:colId xmlns:a16="http://schemas.microsoft.com/office/drawing/2014/main" val="1080707579"/>
                    </a:ext>
                  </a:extLst>
                </a:gridCol>
                <a:gridCol w="246888">
                  <a:extLst>
                    <a:ext uri="{9D8B030D-6E8A-4147-A177-3AD203B41FA5}">
                      <a16:colId xmlns:a16="http://schemas.microsoft.com/office/drawing/2014/main" val="1916974268"/>
                    </a:ext>
                  </a:extLst>
                </a:gridCol>
                <a:gridCol w="246888">
                  <a:extLst>
                    <a:ext uri="{9D8B030D-6E8A-4147-A177-3AD203B41FA5}">
                      <a16:colId xmlns:a16="http://schemas.microsoft.com/office/drawing/2014/main" val="1728459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63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- 2018-03-26 15:00:00 </a:t>
                      </a:r>
                      <a:r>
                        <a:rPr kumimoji="0" lang="en-US" sz="1000" b="0" i="0" u="none" strike="noStrike" kern="1200" cap="none" spc="0" normalizeH="0" baseline="0" noProof="0">
                          <a:ln>
                            <a:noFill/>
                          </a:ln>
                          <a:solidFill>
                            <a:prstClr val="black"/>
                          </a:solidFill>
                          <a:effectLst/>
                          <a:uLnTx/>
                          <a:uFillTx/>
                          <a:latin typeface="+mn-lt"/>
                          <a:ea typeface="+mn-ea"/>
                          <a:cs typeface="+mn-cs"/>
                        </a:rPr>
                        <a:t> 
 Check your Long Weekend Calendars! Got anything planned for the Holy Week? Make sure you're #BiyaheReady with White Flower on your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9371345"/>
                  </a:ext>
                </a:extLst>
              </a:tr>
            </a:tbl>
          </a:graphicData>
        </a:graphic>
      </p:graphicFrame>
      <p:sp>
        <p:nvSpPr>
          <p:cNvPr id="4" name="Text Placeholder 3">
            <a:extLst>
              <a:ext uri="{FF2B5EF4-FFF2-40B4-BE49-F238E27FC236}">
                <a16:creationId xmlns:a16="http://schemas.microsoft.com/office/drawing/2014/main" id="{F61F834F-E209-47EF-9FAF-7768E5D442D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8482349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05863-1447-4A06-847F-46D16281F48E}"/>
              </a:ext>
            </a:extLst>
          </p:cNvPr>
          <p:cNvSpPr>
            <a:spLocks noGrp="1"/>
          </p:cNvSpPr>
          <p:nvPr>
            <p:ph type="title"/>
          </p:nvPr>
        </p:nvSpPr>
        <p:spPr/>
        <p:txBody>
          <a:bodyPr/>
          <a:lstStyle/>
          <a:p>
            <a:r>
              <a:rPr lang="en-US"/>
              <a:t>Facebook Own Posts Table | WFE Competitor - 18 of 25</a:t>
            </a:r>
          </a:p>
        </p:txBody>
      </p:sp>
      <p:graphicFrame>
        <p:nvGraphicFramePr>
          <p:cNvPr id="5" name="Table Placeholder 4">
            <a:extLst>
              <a:ext uri="{FF2B5EF4-FFF2-40B4-BE49-F238E27FC236}">
                <a16:creationId xmlns:a16="http://schemas.microsoft.com/office/drawing/2014/main" id="{F55378A4-5D39-4DFA-82E4-4891A06C44C4}"/>
              </a:ext>
            </a:extLst>
          </p:cNvPr>
          <p:cNvGraphicFramePr>
            <a:graphicFrameLocks noGrp="1"/>
          </p:cNvGraphicFramePr>
          <p:nvPr>
            <p:ph type="tbl" sz="quarter" idx="13"/>
            <p:extLst>
              <p:ext uri="{D42A27DB-BD31-4B8C-83A1-F6EECF244321}">
                <p14:modId xmlns:p14="http://schemas.microsoft.com/office/powerpoint/2010/main" val="139109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8405011"/>
                    </a:ext>
                  </a:extLst>
                </a:gridCol>
                <a:gridCol w="246888">
                  <a:extLst>
                    <a:ext uri="{9D8B030D-6E8A-4147-A177-3AD203B41FA5}">
                      <a16:colId xmlns:a16="http://schemas.microsoft.com/office/drawing/2014/main" val="1303549237"/>
                    </a:ext>
                  </a:extLst>
                </a:gridCol>
                <a:gridCol w="246888">
                  <a:extLst>
                    <a:ext uri="{9D8B030D-6E8A-4147-A177-3AD203B41FA5}">
                      <a16:colId xmlns:a16="http://schemas.microsoft.com/office/drawing/2014/main" val="512742155"/>
                    </a:ext>
                  </a:extLst>
                </a:gridCol>
                <a:gridCol w="246888">
                  <a:extLst>
                    <a:ext uri="{9D8B030D-6E8A-4147-A177-3AD203B41FA5}">
                      <a16:colId xmlns:a16="http://schemas.microsoft.com/office/drawing/2014/main" val="2218532908"/>
                    </a:ext>
                  </a:extLst>
                </a:gridCol>
                <a:gridCol w="246888">
                  <a:extLst>
                    <a:ext uri="{9D8B030D-6E8A-4147-A177-3AD203B41FA5}">
                      <a16:colId xmlns:a16="http://schemas.microsoft.com/office/drawing/2014/main" val="3887868141"/>
                    </a:ext>
                  </a:extLst>
                </a:gridCol>
                <a:gridCol w="246888">
                  <a:extLst>
                    <a:ext uri="{9D8B030D-6E8A-4147-A177-3AD203B41FA5}">
                      <a16:colId xmlns:a16="http://schemas.microsoft.com/office/drawing/2014/main" val="713850810"/>
                    </a:ext>
                  </a:extLst>
                </a:gridCol>
                <a:gridCol w="246888">
                  <a:extLst>
                    <a:ext uri="{9D8B030D-6E8A-4147-A177-3AD203B41FA5}">
                      <a16:colId xmlns:a16="http://schemas.microsoft.com/office/drawing/2014/main" val="2535186402"/>
                    </a:ext>
                  </a:extLst>
                </a:gridCol>
                <a:gridCol w="246888">
                  <a:extLst>
                    <a:ext uri="{9D8B030D-6E8A-4147-A177-3AD203B41FA5}">
                      <a16:colId xmlns:a16="http://schemas.microsoft.com/office/drawing/2014/main" val="493362169"/>
                    </a:ext>
                  </a:extLst>
                </a:gridCol>
                <a:gridCol w="246888">
                  <a:extLst>
                    <a:ext uri="{9D8B030D-6E8A-4147-A177-3AD203B41FA5}">
                      <a16:colId xmlns:a16="http://schemas.microsoft.com/office/drawing/2014/main" val="3909876515"/>
                    </a:ext>
                  </a:extLst>
                </a:gridCol>
                <a:gridCol w="246888">
                  <a:extLst>
                    <a:ext uri="{9D8B030D-6E8A-4147-A177-3AD203B41FA5}">
                      <a16:colId xmlns:a16="http://schemas.microsoft.com/office/drawing/2014/main" val="2143542070"/>
                    </a:ext>
                  </a:extLst>
                </a:gridCol>
                <a:gridCol w="246888">
                  <a:extLst>
                    <a:ext uri="{9D8B030D-6E8A-4147-A177-3AD203B41FA5}">
                      <a16:colId xmlns:a16="http://schemas.microsoft.com/office/drawing/2014/main" val="1248996793"/>
                    </a:ext>
                  </a:extLst>
                </a:gridCol>
                <a:gridCol w="246888">
                  <a:extLst>
                    <a:ext uri="{9D8B030D-6E8A-4147-A177-3AD203B41FA5}">
                      <a16:colId xmlns:a16="http://schemas.microsoft.com/office/drawing/2014/main" val="2909730197"/>
                    </a:ext>
                  </a:extLst>
                </a:gridCol>
                <a:gridCol w="246888">
                  <a:extLst>
                    <a:ext uri="{9D8B030D-6E8A-4147-A177-3AD203B41FA5}">
                      <a16:colId xmlns:a16="http://schemas.microsoft.com/office/drawing/2014/main" val="1629518032"/>
                    </a:ext>
                  </a:extLst>
                </a:gridCol>
                <a:gridCol w="246888">
                  <a:extLst>
                    <a:ext uri="{9D8B030D-6E8A-4147-A177-3AD203B41FA5}">
                      <a16:colId xmlns:a16="http://schemas.microsoft.com/office/drawing/2014/main" val="1573453158"/>
                    </a:ext>
                  </a:extLst>
                </a:gridCol>
                <a:gridCol w="246888">
                  <a:extLst>
                    <a:ext uri="{9D8B030D-6E8A-4147-A177-3AD203B41FA5}">
                      <a16:colId xmlns:a16="http://schemas.microsoft.com/office/drawing/2014/main" val="2517130508"/>
                    </a:ext>
                  </a:extLst>
                </a:gridCol>
                <a:gridCol w="246888">
                  <a:extLst>
                    <a:ext uri="{9D8B030D-6E8A-4147-A177-3AD203B41FA5}">
                      <a16:colId xmlns:a16="http://schemas.microsoft.com/office/drawing/2014/main" val="995283922"/>
                    </a:ext>
                  </a:extLst>
                </a:gridCol>
                <a:gridCol w="246888">
                  <a:extLst>
                    <a:ext uri="{9D8B030D-6E8A-4147-A177-3AD203B41FA5}">
                      <a16:colId xmlns:a16="http://schemas.microsoft.com/office/drawing/2014/main" val="2345664504"/>
                    </a:ext>
                  </a:extLst>
                </a:gridCol>
                <a:gridCol w="246888">
                  <a:extLst>
                    <a:ext uri="{9D8B030D-6E8A-4147-A177-3AD203B41FA5}">
                      <a16:colId xmlns:a16="http://schemas.microsoft.com/office/drawing/2014/main" val="1209037880"/>
                    </a:ext>
                  </a:extLst>
                </a:gridCol>
                <a:gridCol w="246888">
                  <a:extLst>
                    <a:ext uri="{9D8B030D-6E8A-4147-A177-3AD203B41FA5}">
                      <a16:colId xmlns:a16="http://schemas.microsoft.com/office/drawing/2014/main" val="2989087104"/>
                    </a:ext>
                  </a:extLst>
                </a:gridCol>
                <a:gridCol w="246888">
                  <a:extLst>
                    <a:ext uri="{9D8B030D-6E8A-4147-A177-3AD203B41FA5}">
                      <a16:colId xmlns:a16="http://schemas.microsoft.com/office/drawing/2014/main" val="743237475"/>
                    </a:ext>
                  </a:extLst>
                </a:gridCol>
                <a:gridCol w="246888">
                  <a:extLst>
                    <a:ext uri="{9D8B030D-6E8A-4147-A177-3AD203B41FA5}">
                      <a16:colId xmlns:a16="http://schemas.microsoft.com/office/drawing/2014/main" val="3630564300"/>
                    </a:ext>
                  </a:extLst>
                </a:gridCol>
                <a:gridCol w="246888">
                  <a:extLst>
                    <a:ext uri="{9D8B030D-6E8A-4147-A177-3AD203B41FA5}">
                      <a16:colId xmlns:a16="http://schemas.microsoft.com/office/drawing/2014/main" val="3783826580"/>
                    </a:ext>
                  </a:extLst>
                </a:gridCol>
                <a:gridCol w="246888">
                  <a:extLst>
                    <a:ext uri="{9D8B030D-6E8A-4147-A177-3AD203B41FA5}">
                      <a16:colId xmlns:a16="http://schemas.microsoft.com/office/drawing/2014/main" val="531140424"/>
                    </a:ext>
                  </a:extLst>
                </a:gridCol>
                <a:gridCol w="246888">
                  <a:extLst>
                    <a:ext uri="{9D8B030D-6E8A-4147-A177-3AD203B41FA5}">
                      <a16:colId xmlns:a16="http://schemas.microsoft.com/office/drawing/2014/main" val="3957115120"/>
                    </a:ext>
                  </a:extLst>
                </a:gridCol>
                <a:gridCol w="246888">
                  <a:extLst>
                    <a:ext uri="{9D8B030D-6E8A-4147-A177-3AD203B41FA5}">
                      <a16:colId xmlns:a16="http://schemas.microsoft.com/office/drawing/2014/main" val="120757459"/>
                    </a:ext>
                  </a:extLst>
                </a:gridCol>
                <a:gridCol w="246888">
                  <a:extLst>
                    <a:ext uri="{9D8B030D-6E8A-4147-A177-3AD203B41FA5}">
                      <a16:colId xmlns:a16="http://schemas.microsoft.com/office/drawing/2014/main" val="706052213"/>
                    </a:ext>
                  </a:extLst>
                </a:gridCol>
                <a:gridCol w="246888">
                  <a:extLst>
                    <a:ext uri="{9D8B030D-6E8A-4147-A177-3AD203B41FA5}">
                      <a16:colId xmlns:a16="http://schemas.microsoft.com/office/drawing/2014/main" val="90453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770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- 2018-03-23 15:00:00 </a:t>
                      </a:r>
                      <a:r>
                        <a:rPr kumimoji="0" lang="en-US" sz="1000" b="0" i="0" u="none" strike="noStrike" kern="1200" cap="none" spc="0" normalizeH="0" baseline="0" noProof="0">
                          <a:ln>
                            <a:noFill/>
                          </a:ln>
                          <a:solidFill>
                            <a:prstClr val="black"/>
                          </a:solidFill>
                          <a:effectLst/>
                          <a:uLnTx/>
                          <a:uFillTx/>
                          <a:latin typeface="+mn-lt"/>
                          <a:ea typeface="+mn-ea"/>
                          <a:cs typeface="+mn-cs"/>
                        </a:rPr>
                        <a:t> 
 Juggling school with everything else in your hectic teenage life can be stressful. Don’t let those get you down! When you’re feeling pressured, dizzy or stressed, massage a few drops of White Flower on your forehead for instant relief.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0351174"/>
                  </a:ext>
                </a:extLst>
              </a:tr>
            </a:tbl>
          </a:graphicData>
        </a:graphic>
      </p:graphicFrame>
      <p:sp>
        <p:nvSpPr>
          <p:cNvPr id="4" name="Text Placeholder 3">
            <a:extLst>
              <a:ext uri="{FF2B5EF4-FFF2-40B4-BE49-F238E27FC236}">
                <a16:creationId xmlns:a16="http://schemas.microsoft.com/office/drawing/2014/main" id="{BF35A0E4-509B-4415-AB97-380A2D521D95}"/>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755877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DEBCC-EE5C-4CB7-9A2E-47F57E218642}"/>
              </a:ext>
            </a:extLst>
          </p:cNvPr>
          <p:cNvSpPr>
            <a:spLocks noGrp="1"/>
          </p:cNvSpPr>
          <p:nvPr>
            <p:ph type="title"/>
          </p:nvPr>
        </p:nvSpPr>
        <p:spPr/>
        <p:txBody>
          <a:bodyPr/>
          <a:lstStyle/>
          <a:p>
            <a:r>
              <a:rPr lang="en-US"/>
              <a:t>Facebook Own Posts Table | WFE Competitor - 19 of 25</a:t>
            </a:r>
          </a:p>
        </p:txBody>
      </p:sp>
      <p:graphicFrame>
        <p:nvGraphicFramePr>
          <p:cNvPr id="5" name="Table Placeholder 4">
            <a:extLst>
              <a:ext uri="{FF2B5EF4-FFF2-40B4-BE49-F238E27FC236}">
                <a16:creationId xmlns:a16="http://schemas.microsoft.com/office/drawing/2014/main" id="{60EDB8A2-288F-4DA8-AE6F-810B268860A2}"/>
              </a:ext>
            </a:extLst>
          </p:cNvPr>
          <p:cNvGraphicFramePr>
            <a:graphicFrameLocks noGrp="1"/>
          </p:cNvGraphicFramePr>
          <p:nvPr>
            <p:ph type="tbl" sz="quarter" idx="13"/>
            <p:extLst>
              <p:ext uri="{D42A27DB-BD31-4B8C-83A1-F6EECF244321}">
                <p14:modId xmlns:p14="http://schemas.microsoft.com/office/powerpoint/2010/main" val="1405781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4590487"/>
                    </a:ext>
                  </a:extLst>
                </a:gridCol>
                <a:gridCol w="246888">
                  <a:extLst>
                    <a:ext uri="{9D8B030D-6E8A-4147-A177-3AD203B41FA5}">
                      <a16:colId xmlns:a16="http://schemas.microsoft.com/office/drawing/2014/main" val="1815827528"/>
                    </a:ext>
                  </a:extLst>
                </a:gridCol>
                <a:gridCol w="246888">
                  <a:extLst>
                    <a:ext uri="{9D8B030D-6E8A-4147-A177-3AD203B41FA5}">
                      <a16:colId xmlns:a16="http://schemas.microsoft.com/office/drawing/2014/main" val="2354565821"/>
                    </a:ext>
                  </a:extLst>
                </a:gridCol>
                <a:gridCol w="246888">
                  <a:extLst>
                    <a:ext uri="{9D8B030D-6E8A-4147-A177-3AD203B41FA5}">
                      <a16:colId xmlns:a16="http://schemas.microsoft.com/office/drawing/2014/main" val="443582528"/>
                    </a:ext>
                  </a:extLst>
                </a:gridCol>
                <a:gridCol w="246888">
                  <a:extLst>
                    <a:ext uri="{9D8B030D-6E8A-4147-A177-3AD203B41FA5}">
                      <a16:colId xmlns:a16="http://schemas.microsoft.com/office/drawing/2014/main" val="2406371345"/>
                    </a:ext>
                  </a:extLst>
                </a:gridCol>
                <a:gridCol w="246888">
                  <a:extLst>
                    <a:ext uri="{9D8B030D-6E8A-4147-A177-3AD203B41FA5}">
                      <a16:colId xmlns:a16="http://schemas.microsoft.com/office/drawing/2014/main" val="315189584"/>
                    </a:ext>
                  </a:extLst>
                </a:gridCol>
                <a:gridCol w="246888">
                  <a:extLst>
                    <a:ext uri="{9D8B030D-6E8A-4147-A177-3AD203B41FA5}">
                      <a16:colId xmlns:a16="http://schemas.microsoft.com/office/drawing/2014/main" val="2391141552"/>
                    </a:ext>
                  </a:extLst>
                </a:gridCol>
                <a:gridCol w="246888">
                  <a:extLst>
                    <a:ext uri="{9D8B030D-6E8A-4147-A177-3AD203B41FA5}">
                      <a16:colId xmlns:a16="http://schemas.microsoft.com/office/drawing/2014/main" val="954238830"/>
                    </a:ext>
                  </a:extLst>
                </a:gridCol>
                <a:gridCol w="246888">
                  <a:extLst>
                    <a:ext uri="{9D8B030D-6E8A-4147-A177-3AD203B41FA5}">
                      <a16:colId xmlns:a16="http://schemas.microsoft.com/office/drawing/2014/main" val="2684451922"/>
                    </a:ext>
                  </a:extLst>
                </a:gridCol>
                <a:gridCol w="246888">
                  <a:extLst>
                    <a:ext uri="{9D8B030D-6E8A-4147-A177-3AD203B41FA5}">
                      <a16:colId xmlns:a16="http://schemas.microsoft.com/office/drawing/2014/main" val="3138931549"/>
                    </a:ext>
                  </a:extLst>
                </a:gridCol>
                <a:gridCol w="246888">
                  <a:extLst>
                    <a:ext uri="{9D8B030D-6E8A-4147-A177-3AD203B41FA5}">
                      <a16:colId xmlns:a16="http://schemas.microsoft.com/office/drawing/2014/main" val="1272751626"/>
                    </a:ext>
                  </a:extLst>
                </a:gridCol>
                <a:gridCol w="246888">
                  <a:extLst>
                    <a:ext uri="{9D8B030D-6E8A-4147-A177-3AD203B41FA5}">
                      <a16:colId xmlns:a16="http://schemas.microsoft.com/office/drawing/2014/main" val="978394026"/>
                    </a:ext>
                  </a:extLst>
                </a:gridCol>
                <a:gridCol w="246888">
                  <a:extLst>
                    <a:ext uri="{9D8B030D-6E8A-4147-A177-3AD203B41FA5}">
                      <a16:colId xmlns:a16="http://schemas.microsoft.com/office/drawing/2014/main" val="1013386536"/>
                    </a:ext>
                  </a:extLst>
                </a:gridCol>
                <a:gridCol w="246888">
                  <a:extLst>
                    <a:ext uri="{9D8B030D-6E8A-4147-A177-3AD203B41FA5}">
                      <a16:colId xmlns:a16="http://schemas.microsoft.com/office/drawing/2014/main" val="495899464"/>
                    </a:ext>
                  </a:extLst>
                </a:gridCol>
                <a:gridCol w="246888">
                  <a:extLst>
                    <a:ext uri="{9D8B030D-6E8A-4147-A177-3AD203B41FA5}">
                      <a16:colId xmlns:a16="http://schemas.microsoft.com/office/drawing/2014/main" val="162218463"/>
                    </a:ext>
                  </a:extLst>
                </a:gridCol>
                <a:gridCol w="246888">
                  <a:extLst>
                    <a:ext uri="{9D8B030D-6E8A-4147-A177-3AD203B41FA5}">
                      <a16:colId xmlns:a16="http://schemas.microsoft.com/office/drawing/2014/main" val="2890137056"/>
                    </a:ext>
                  </a:extLst>
                </a:gridCol>
                <a:gridCol w="246888">
                  <a:extLst>
                    <a:ext uri="{9D8B030D-6E8A-4147-A177-3AD203B41FA5}">
                      <a16:colId xmlns:a16="http://schemas.microsoft.com/office/drawing/2014/main" val="1762372095"/>
                    </a:ext>
                  </a:extLst>
                </a:gridCol>
                <a:gridCol w="246888">
                  <a:extLst>
                    <a:ext uri="{9D8B030D-6E8A-4147-A177-3AD203B41FA5}">
                      <a16:colId xmlns:a16="http://schemas.microsoft.com/office/drawing/2014/main" val="311406576"/>
                    </a:ext>
                  </a:extLst>
                </a:gridCol>
                <a:gridCol w="246888">
                  <a:extLst>
                    <a:ext uri="{9D8B030D-6E8A-4147-A177-3AD203B41FA5}">
                      <a16:colId xmlns:a16="http://schemas.microsoft.com/office/drawing/2014/main" val="3251400074"/>
                    </a:ext>
                  </a:extLst>
                </a:gridCol>
                <a:gridCol w="246888">
                  <a:extLst>
                    <a:ext uri="{9D8B030D-6E8A-4147-A177-3AD203B41FA5}">
                      <a16:colId xmlns:a16="http://schemas.microsoft.com/office/drawing/2014/main" val="4043541533"/>
                    </a:ext>
                  </a:extLst>
                </a:gridCol>
                <a:gridCol w="246888">
                  <a:extLst>
                    <a:ext uri="{9D8B030D-6E8A-4147-A177-3AD203B41FA5}">
                      <a16:colId xmlns:a16="http://schemas.microsoft.com/office/drawing/2014/main" val="3717405036"/>
                    </a:ext>
                  </a:extLst>
                </a:gridCol>
                <a:gridCol w="246888">
                  <a:extLst>
                    <a:ext uri="{9D8B030D-6E8A-4147-A177-3AD203B41FA5}">
                      <a16:colId xmlns:a16="http://schemas.microsoft.com/office/drawing/2014/main" val="1736186990"/>
                    </a:ext>
                  </a:extLst>
                </a:gridCol>
                <a:gridCol w="246888">
                  <a:extLst>
                    <a:ext uri="{9D8B030D-6E8A-4147-A177-3AD203B41FA5}">
                      <a16:colId xmlns:a16="http://schemas.microsoft.com/office/drawing/2014/main" val="891804021"/>
                    </a:ext>
                  </a:extLst>
                </a:gridCol>
                <a:gridCol w="246888">
                  <a:extLst>
                    <a:ext uri="{9D8B030D-6E8A-4147-A177-3AD203B41FA5}">
                      <a16:colId xmlns:a16="http://schemas.microsoft.com/office/drawing/2014/main" val="1618318789"/>
                    </a:ext>
                  </a:extLst>
                </a:gridCol>
                <a:gridCol w="246888">
                  <a:extLst>
                    <a:ext uri="{9D8B030D-6E8A-4147-A177-3AD203B41FA5}">
                      <a16:colId xmlns:a16="http://schemas.microsoft.com/office/drawing/2014/main" val="2714403725"/>
                    </a:ext>
                  </a:extLst>
                </a:gridCol>
                <a:gridCol w="246888">
                  <a:extLst>
                    <a:ext uri="{9D8B030D-6E8A-4147-A177-3AD203B41FA5}">
                      <a16:colId xmlns:a16="http://schemas.microsoft.com/office/drawing/2014/main" val="455616625"/>
                    </a:ext>
                  </a:extLst>
                </a:gridCol>
                <a:gridCol w="246888">
                  <a:extLst>
                    <a:ext uri="{9D8B030D-6E8A-4147-A177-3AD203B41FA5}">
                      <a16:colId xmlns:a16="http://schemas.microsoft.com/office/drawing/2014/main" val="64148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239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- 2018-03-22 12:02:53 </a:t>
                      </a:r>
                      <a:r>
                        <a:rPr kumimoji="0" lang="en-US" sz="1000" b="0" i="0" u="none" strike="noStrike" kern="1200" cap="none" spc="0" normalizeH="0" baseline="0" noProof="0">
                          <a:ln>
                            <a:noFill/>
                          </a:ln>
                          <a:solidFill>
                            <a:prstClr val="black"/>
                          </a:solidFill>
                          <a:effectLst/>
                          <a:uLnTx/>
                          <a:uFillTx/>
                          <a:latin typeface="+mn-lt"/>
                          <a:ea typeface="+mn-ea"/>
                          <a:cs typeface="+mn-cs"/>
                        </a:rPr>
                        <a:t> 
 White Flower is a blend of several essential oils including eucalyptus oil and lavender oil, methyl salicylate and menthol. 
It provides relief from the stuffed-up feeling associated with colds and allergies, relieves dizziness and headaches. Temporarily relieves muscular pain and is good for travel and motion sickness.
Available in 5 travel-friendly sizes!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7920539"/>
                  </a:ext>
                </a:extLst>
              </a:tr>
            </a:tbl>
          </a:graphicData>
        </a:graphic>
      </p:graphicFrame>
      <p:sp>
        <p:nvSpPr>
          <p:cNvPr id="4" name="Text Placeholder 3">
            <a:extLst>
              <a:ext uri="{FF2B5EF4-FFF2-40B4-BE49-F238E27FC236}">
                <a16:creationId xmlns:a16="http://schemas.microsoft.com/office/drawing/2014/main" id="{B6A10A5D-3504-4A99-B191-BDD3BBC62E9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644270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C4DA1-A5E7-4983-86DB-07E9A7D0DB82}"/>
              </a:ext>
            </a:extLst>
          </p:cNvPr>
          <p:cNvSpPr>
            <a:spLocks noGrp="1"/>
          </p:cNvSpPr>
          <p:nvPr>
            <p:ph type="title"/>
          </p:nvPr>
        </p:nvSpPr>
        <p:spPr/>
        <p:txBody>
          <a:bodyPr/>
          <a:lstStyle/>
          <a:p>
            <a:r>
              <a:rPr lang="en-US"/>
              <a:t>Facebook Own Posts Table | WFE Competitor - 20 of 25</a:t>
            </a:r>
          </a:p>
        </p:txBody>
      </p:sp>
      <p:graphicFrame>
        <p:nvGraphicFramePr>
          <p:cNvPr id="5" name="Table Placeholder 4">
            <a:extLst>
              <a:ext uri="{FF2B5EF4-FFF2-40B4-BE49-F238E27FC236}">
                <a16:creationId xmlns:a16="http://schemas.microsoft.com/office/drawing/2014/main" id="{CD2E446E-6428-4207-B0F1-E35A571F7EB6}"/>
              </a:ext>
            </a:extLst>
          </p:cNvPr>
          <p:cNvGraphicFramePr>
            <a:graphicFrameLocks noGrp="1"/>
          </p:cNvGraphicFramePr>
          <p:nvPr>
            <p:ph type="tbl" sz="quarter" idx="13"/>
            <p:extLst>
              <p:ext uri="{D42A27DB-BD31-4B8C-83A1-F6EECF244321}">
                <p14:modId xmlns:p14="http://schemas.microsoft.com/office/powerpoint/2010/main" val="233737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9168221"/>
                    </a:ext>
                  </a:extLst>
                </a:gridCol>
                <a:gridCol w="246888">
                  <a:extLst>
                    <a:ext uri="{9D8B030D-6E8A-4147-A177-3AD203B41FA5}">
                      <a16:colId xmlns:a16="http://schemas.microsoft.com/office/drawing/2014/main" val="3437669894"/>
                    </a:ext>
                  </a:extLst>
                </a:gridCol>
                <a:gridCol w="246888">
                  <a:extLst>
                    <a:ext uri="{9D8B030D-6E8A-4147-A177-3AD203B41FA5}">
                      <a16:colId xmlns:a16="http://schemas.microsoft.com/office/drawing/2014/main" val="987854843"/>
                    </a:ext>
                  </a:extLst>
                </a:gridCol>
                <a:gridCol w="246888">
                  <a:extLst>
                    <a:ext uri="{9D8B030D-6E8A-4147-A177-3AD203B41FA5}">
                      <a16:colId xmlns:a16="http://schemas.microsoft.com/office/drawing/2014/main" val="454071646"/>
                    </a:ext>
                  </a:extLst>
                </a:gridCol>
                <a:gridCol w="246888">
                  <a:extLst>
                    <a:ext uri="{9D8B030D-6E8A-4147-A177-3AD203B41FA5}">
                      <a16:colId xmlns:a16="http://schemas.microsoft.com/office/drawing/2014/main" val="578034218"/>
                    </a:ext>
                  </a:extLst>
                </a:gridCol>
                <a:gridCol w="246888">
                  <a:extLst>
                    <a:ext uri="{9D8B030D-6E8A-4147-A177-3AD203B41FA5}">
                      <a16:colId xmlns:a16="http://schemas.microsoft.com/office/drawing/2014/main" val="1097378235"/>
                    </a:ext>
                  </a:extLst>
                </a:gridCol>
                <a:gridCol w="246888">
                  <a:extLst>
                    <a:ext uri="{9D8B030D-6E8A-4147-A177-3AD203B41FA5}">
                      <a16:colId xmlns:a16="http://schemas.microsoft.com/office/drawing/2014/main" val="1513703505"/>
                    </a:ext>
                  </a:extLst>
                </a:gridCol>
                <a:gridCol w="246888">
                  <a:extLst>
                    <a:ext uri="{9D8B030D-6E8A-4147-A177-3AD203B41FA5}">
                      <a16:colId xmlns:a16="http://schemas.microsoft.com/office/drawing/2014/main" val="2519794301"/>
                    </a:ext>
                  </a:extLst>
                </a:gridCol>
                <a:gridCol w="246888">
                  <a:extLst>
                    <a:ext uri="{9D8B030D-6E8A-4147-A177-3AD203B41FA5}">
                      <a16:colId xmlns:a16="http://schemas.microsoft.com/office/drawing/2014/main" val="1684560203"/>
                    </a:ext>
                  </a:extLst>
                </a:gridCol>
                <a:gridCol w="246888">
                  <a:extLst>
                    <a:ext uri="{9D8B030D-6E8A-4147-A177-3AD203B41FA5}">
                      <a16:colId xmlns:a16="http://schemas.microsoft.com/office/drawing/2014/main" val="1106156562"/>
                    </a:ext>
                  </a:extLst>
                </a:gridCol>
                <a:gridCol w="246888">
                  <a:extLst>
                    <a:ext uri="{9D8B030D-6E8A-4147-A177-3AD203B41FA5}">
                      <a16:colId xmlns:a16="http://schemas.microsoft.com/office/drawing/2014/main" val="3606177788"/>
                    </a:ext>
                  </a:extLst>
                </a:gridCol>
                <a:gridCol w="246888">
                  <a:extLst>
                    <a:ext uri="{9D8B030D-6E8A-4147-A177-3AD203B41FA5}">
                      <a16:colId xmlns:a16="http://schemas.microsoft.com/office/drawing/2014/main" val="2127001522"/>
                    </a:ext>
                  </a:extLst>
                </a:gridCol>
                <a:gridCol w="246888">
                  <a:extLst>
                    <a:ext uri="{9D8B030D-6E8A-4147-A177-3AD203B41FA5}">
                      <a16:colId xmlns:a16="http://schemas.microsoft.com/office/drawing/2014/main" val="1709175212"/>
                    </a:ext>
                  </a:extLst>
                </a:gridCol>
                <a:gridCol w="246888">
                  <a:extLst>
                    <a:ext uri="{9D8B030D-6E8A-4147-A177-3AD203B41FA5}">
                      <a16:colId xmlns:a16="http://schemas.microsoft.com/office/drawing/2014/main" val="1773404634"/>
                    </a:ext>
                  </a:extLst>
                </a:gridCol>
                <a:gridCol w="246888">
                  <a:extLst>
                    <a:ext uri="{9D8B030D-6E8A-4147-A177-3AD203B41FA5}">
                      <a16:colId xmlns:a16="http://schemas.microsoft.com/office/drawing/2014/main" val="762790739"/>
                    </a:ext>
                  </a:extLst>
                </a:gridCol>
                <a:gridCol w="246888">
                  <a:extLst>
                    <a:ext uri="{9D8B030D-6E8A-4147-A177-3AD203B41FA5}">
                      <a16:colId xmlns:a16="http://schemas.microsoft.com/office/drawing/2014/main" val="1563444105"/>
                    </a:ext>
                  </a:extLst>
                </a:gridCol>
                <a:gridCol w="246888">
                  <a:extLst>
                    <a:ext uri="{9D8B030D-6E8A-4147-A177-3AD203B41FA5}">
                      <a16:colId xmlns:a16="http://schemas.microsoft.com/office/drawing/2014/main" val="2770674102"/>
                    </a:ext>
                  </a:extLst>
                </a:gridCol>
                <a:gridCol w="246888">
                  <a:extLst>
                    <a:ext uri="{9D8B030D-6E8A-4147-A177-3AD203B41FA5}">
                      <a16:colId xmlns:a16="http://schemas.microsoft.com/office/drawing/2014/main" val="1949357780"/>
                    </a:ext>
                  </a:extLst>
                </a:gridCol>
                <a:gridCol w="246888">
                  <a:extLst>
                    <a:ext uri="{9D8B030D-6E8A-4147-A177-3AD203B41FA5}">
                      <a16:colId xmlns:a16="http://schemas.microsoft.com/office/drawing/2014/main" val="4272427278"/>
                    </a:ext>
                  </a:extLst>
                </a:gridCol>
                <a:gridCol w="246888">
                  <a:extLst>
                    <a:ext uri="{9D8B030D-6E8A-4147-A177-3AD203B41FA5}">
                      <a16:colId xmlns:a16="http://schemas.microsoft.com/office/drawing/2014/main" val="287336873"/>
                    </a:ext>
                  </a:extLst>
                </a:gridCol>
                <a:gridCol w="246888">
                  <a:extLst>
                    <a:ext uri="{9D8B030D-6E8A-4147-A177-3AD203B41FA5}">
                      <a16:colId xmlns:a16="http://schemas.microsoft.com/office/drawing/2014/main" val="3125300551"/>
                    </a:ext>
                  </a:extLst>
                </a:gridCol>
                <a:gridCol w="246888">
                  <a:extLst>
                    <a:ext uri="{9D8B030D-6E8A-4147-A177-3AD203B41FA5}">
                      <a16:colId xmlns:a16="http://schemas.microsoft.com/office/drawing/2014/main" val="2802859514"/>
                    </a:ext>
                  </a:extLst>
                </a:gridCol>
                <a:gridCol w="246888">
                  <a:extLst>
                    <a:ext uri="{9D8B030D-6E8A-4147-A177-3AD203B41FA5}">
                      <a16:colId xmlns:a16="http://schemas.microsoft.com/office/drawing/2014/main" val="4207951402"/>
                    </a:ext>
                  </a:extLst>
                </a:gridCol>
                <a:gridCol w="246888">
                  <a:extLst>
                    <a:ext uri="{9D8B030D-6E8A-4147-A177-3AD203B41FA5}">
                      <a16:colId xmlns:a16="http://schemas.microsoft.com/office/drawing/2014/main" val="3375237132"/>
                    </a:ext>
                  </a:extLst>
                </a:gridCol>
                <a:gridCol w="246888">
                  <a:extLst>
                    <a:ext uri="{9D8B030D-6E8A-4147-A177-3AD203B41FA5}">
                      <a16:colId xmlns:a16="http://schemas.microsoft.com/office/drawing/2014/main" val="3421237766"/>
                    </a:ext>
                  </a:extLst>
                </a:gridCol>
                <a:gridCol w="246888">
                  <a:extLst>
                    <a:ext uri="{9D8B030D-6E8A-4147-A177-3AD203B41FA5}">
                      <a16:colId xmlns:a16="http://schemas.microsoft.com/office/drawing/2014/main" val="3395573883"/>
                    </a:ext>
                  </a:extLst>
                </a:gridCol>
                <a:gridCol w="246888">
                  <a:extLst>
                    <a:ext uri="{9D8B030D-6E8A-4147-A177-3AD203B41FA5}">
                      <a16:colId xmlns:a16="http://schemas.microsoft.com/office/drawing/2014/main" val="1419688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282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- 2018-03-19 13:02:04 </a:t>
                      </a:r>
                      <a:r>
                        <a:rPr kumimoji="0" lang="en-US" sz="1000" b="0" i="0" u="none" strike="noStrike" kern="1200" cap="none" spc="0" normalizeH="0" baseline="0" noProof="0">
                          <a:ln>
                            <a:noFill/>
                          </a:ln>
                          <a:solidFill>
                            <a:prstClr val="black"/>
                          </a:solidFill>
                          <a:effectLst/>
                          <a:uLnTx/>
                          <a:uFillTx/>
                          <a:latin typeface="+mn-lt"/>
                          <a:ea typeface="+mn-ea"/>
                          <a:cs typeface="+mn-cs"/>
                        </a:rPr>
                        <a:t> 
 Tita of the barkada according to Buzzfeed! Tag your tita friends in the comment section. #TitaEssentials #JustTitaThings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27216235"/>
                  </a:ext>
                </a:extLst>
              </a:tr>
            </a:tbl>
          </a:graphicData>
        </a:graphic>
      </p:graphicFrame>
      <p:sp>
        <p:nvSpPr>
          <p:cNvPr id="4" name="Text Placeholder 3">
            <a:extLst>
              <a:ext uri="{FF2B5EF4-FFF2-40B4-BE49-F238E27FC236}">
                <a16:creationId xmlns:a16="http://schemas.microsoft.com/office/drawing/2014/main" id="{BB96B981-30CC-4AC8-A422-7E2B46D294ED}"/>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312065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25B35-2447-41A7-AC99-D91B01C4BD5E}"/>
              </a:ext>
            </a:extLst>
          </p:cNvPr>
          <p:cNvSpPr>
            <a:spLocks noGrp="1"/>
          </p:cNvSpPr>
          <p:nvPr>
            <p:ph type="title"/>
          </p:nvPr>
        </p:nvSpPr>
        <p:spPr/>
        <p:txBody>
          <a:bodyPr/>
          <a:lstStyle/>
          <a:p>
            <a:r>
              <a:rPr lang="en-US"/>
              <a:t>Facebook Own Posts Table | WFE Competitor - 21 of 25</a:t>
            </a:r>
          </a:p>
        </p:txBody>
      </p:sp>
      <p:graphicFrame>
        <p:nvGraphicFramePr>
          <p:cNvPr id="5" name="Table Placeholder 4">
            <a:extLst>
              <a:ext uri="{FF2B5EF4-FFF2-40B4-BE49-F238E27FC236}">
                <a16:creationId xmlns:a16="http://schemas.microsoft.com/office/drawing/2014/main" id="{81BB0A72-38D9-435E-A420-C958A4B80F9F}"/>
              </a:ext>
            </a:extLst>
          </p:cNvPr>
          <p:cNvGraphicFramePr>
            <a:graphicFrameLocks noGrp="1"/>
          </p:cNvGraphicFramePr>
          <p:nvPr>
            <p:ph type="tbl" sz="quarter" idx="13"/>
            <p:extLst>
              <p:ext uri="{D42A27DB-BD31-4B8C-83A1-F6EECF244321}">
                <p14:modId xmlns:p14="http://schemas.microsoft.com/office/powerpoint/2010/main" val="3589566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4623182"/>
                    </a:ext>
                  </a:extLst>
                </a:gridCol>
                <a:gridCol w="246888">
                  <a:extLst>
                    <a:ext uri="{9D8B030D-6E8A-4147-A177-3AD203B41FA5}">
                      <a16:colId xmlns:a16="http://schemas.microsoft.com/office/drawing/2014/main" val="2819438541"/>
                    </a:ext>
                  </a:extLst>
                </a:gridCol>
                <a:gridCol w="246888">
                  <a:extLst>
                    <a:ext uri="{9D8B030D-6E8A-4147-A177-3AD203B41FA5}">
                      <a16:colId xmlns:a16="http://schemas.microsoft.com/office/drawing/2014/main" val="1946128926"/>
                    </a:ext>
                  </a:extLst>
                </a:gridCol>
                <a:gridCol w="246888">
                  <a:extLst>
                    <a:ext uri="{9D8B030D-6E8A-4147-A177-3AD203B41FA5}">
                      <a16:colId xmlns:a16="http://schemas.microsoft.com/office/drawing/2014/main" val="3893923565"/>
                    </a:ext>
                  </a:extLst>
                </a:gridCol>
                <a:gridCol w="246888">
                  <a:extLst>
                    <a:ext uri="{9D8B030D-6E8A-4147-A177-3AD203B41FA5}">
                      <a16:colId xmlns:a16="http://schemas.microsoft.com/office/drawing/2014/main" val="966132938"/>
                    </a:ext>
                  </a:extLst>
                </a:gridCol>
                <a:gridCol w="246888">
                  <a:extLst>
                    <a:ext uri="{9D8B030D-6E8A-4147-A177-3AD203B41FA5}">
                      <a16:colId xmlns:a16="http://schemas.microsoft.com/office/drawing/2014/main" val="1644282344"/>
                    </a:ext>
                  </a:extLst>
                </a:gridCol>
                <a:gridCol w="246888">
                  <a:extLst>
                    <a:ext uri="{9D8B030D-6E8A-4147-A177-3AD203B41FA5}">
                      <a16:colId xmlns:a16="http://schemas.microsoft.com/office/drawing/2014/main" val="2214200599"/>
                    </a:ext>
                  </a:extLst>
                </a:gridCol>
                <a:gridCol w="246888">
                  <a:extLst>
                    <a:ext uri="{9D8B030D-6E8A-4147-A177-3AD203B41FA5}">
                      <a16:colId xmlns:a16="http://schemas.microsoft.com/office/drawing/2014/main" val="1589829508"/>
                    </a:ext>
                  </a:extLst>
                </a:gridCol>
                <a:gridCol w="246888">
                  <a:extLst>
                    <a:ext uri="{9D8B030D-6E8A-4147-A177-3AD203B41FA5}">
                      <a16:colId xmlns:a16="http://schemas.microsoft.com/office/drawing/2014/main" val="1640889271"/>
                    </a:ext>
                  </a:extLst>
                </a:gridCol>
                <a:gridCol w="246888">
                  <a:extLst>
                    <a:ext uri="{9D8B030D-6E8A-4147-A177-3AD203B41FA5}">
                      <a16:colId xmlns:a16="http://schemas.microsoft.com/office/drawing/2014/main" val="1952056259"/>
                    </a:ext>
                  </a:extLst>
                </a:gridCol>
                <a:gridCol w="246888">
                  <a:extLst>
                    <a:ext uri="{9D8B030D-6E8A-4147-A177-3AD203B41FA5}">
                      <a16:colId xmlns:a16="http://schemas.microsoft.com/office/drawing/2014/main" val="2722968192"/>
                    </a:ext>
                  </a:extLst>
                </a:gridCol>
                <a:gridCol w="246888">
                  <a:extLst>
                    <a:ext uri="{9D8B030D-6E8A-4147-A177-3AD203B41FA5}">
                      <a16:colId xmlns:a16="http://schemas.microsoft.com/office/drawing/2014/main" val="1673689009"/>
                    </a:ext>
                  </a:extLst>
                </a:gridCol>
                <a:gridCol w="246888">
                  <a:extLst>
                    <a:ext uri="{9D8B030D-6E8A-4147-A177-3AD203B41FA5}">
                      <a16:colId xmlns:a16="http://schemas.microsoft.com/office/drawing/2014/main" val="2505419079"/>
                    </a:ext>
                  </a:extLst>
                </a:gridCol>
                <a:gridCol w="246888">
                  <a:extLst>
                    <a:ext uri="{9D8B030D-6E8A-4147-A177-3AD203B41FA5}">
                      <a16:colId xmlns:a16="http://schemas.microsoft.com/office/drawing/2014/main" val="3863793481"/>
                    </a:ext>
                  </a:extLst>
                </a:gridCol>
                <a:gridCol w="246888">
                  <a:extLst>
                    <a:ext uri="{9D8B030D-6E8A-4147-A177-3AD203B41FA5}">
                      <a16:colId xmlns:a16="http://schemas.microsoft.com/office/drawing/2014/main" val="3849177278"/>
                    </a:ext>
                  </a:extLst>
                </a:gridCol>
                <a:gridCol w="246888">
                  <a:extLst>
                    <a:ext uri="{9D8B030D-6E8A-4147-A177-3AD203B41FA5}">
                      <a16:colId xmlns:a16="http://schemas.microsoft.com/office/drawing/2014/main" val="2923464375"/>
                    </a:ext>
                  </a:extLst>
                </a:gridCol>
                <a:gridCol w="246888">
                  <a:extLst>
                    <a:ext uri="{9D8B030D-6E8A-4147-A177-3AD203B41FA5}">
                      <a16:colId xmlns:a16="http://schemas.microsoft.com/office/drawing/2014/main" val="2446181955"/>
                    </a:ext>
                  </a:extLst>
                </a:gridCol>
                <a:gridCol w="246888">
                  <a:extLst>
                    <a:ext uri="{9D8B030D-6E8A-4147-A177-3AD203B41FA5}">
                      <a16:colId xmlns:a16="http://schemas.microsoft.com/office/drawing/2014/main" val="396932742"/>
                    </a:ext>
                  </a:extLst>
                </a:gridCol>
                <a:gridCol w="246888">
                  <a:extLst>
                    <a:ext uri="{9D8B030D-6E8A-4147-A177-3AD203B41FA5}">
                      <a16:colId xmlns:a16="http://schemas.microsoft.com/office/drawing/2014/main" val="3931945189"/>
                    </a:ext>
                  </a:extLst>
                </a:gridCol>
                <a:gridCol w="246888">
                  <a:extLst>
                    <a:ext uri="{9D8B030D-6E8A-4147-A177-3AD203B41FA5}">
                      <a16:colId xmlns:a16="http://schemas.microsoft.com/office/drawing/2014/main" val="2574359744"/>
                    </a:ext>
                  </a:extLst>
                </a:gridCol>
                <a:gridCol w="246888">
                  <a:extLst>
                    <a:ext uri="{9D8B030D-6E8A-4147-A177-3AD203B41FA5}">
                      <a16:colId xmlns:a16="http://schemas.microsoft.com/office/drawing/2014/main" val="4235168708"/>
                    </a:ext>
                  </a:extLst>
                </a:gridCol>
                <a:gridCol w="246888">
                  <a:extLst>
                    <a:ext uri="{9D8B030D-6E8A-4147-A177-3AD203B41FA5}">
                      <a16:colId xmlns:a16="http://schemas.microsoft.com/office/drawing/2014/main" val="1569017305"/>
                    </a:ext>
                  </a:extLst>
                </a:gridCol>
                <a:gridCol w="246888">
                  <a:extLst>
                    <a:ext uri="{9D8B030D-6E8A-4147-A177-3AD203B41FA5}">
                      <a16:colId xmlns:a16="http://schemas.microsoft.com/office/drawing/2014/main" val="255012578"/>
                    </a:ext>
                  </a:extLst>
                </a:gridCol>
                <a:gridCol w="246888">
                  <a:extLst>
                    <a:ext uri="{9D8B030D-6E8A-4147-A177-3AD203B41FA5}">
                      <a16:colId xmlns:a16="http://schemas.microsoft.com/office/drawing/2014/main" val="1027305173"/>
                    </a:ext>
                  </a:extLst>
                </a:gridCol>
                <a:gridCol w="246888">
                  <a:extLst>
                    <a:ext uri="{9D8B030D-6E8A-4147-A177-3AD203B41FA5}">
                      <a16:colId xmlns:a16="http://schemas.microsoft.com/office/drawing/2014/main" val="480092909"/>
                    </a:ext>
                  </a:extLst>
                </a:gridCol>
                <a:gridCol w="246888">
                  <a:extLst>
                    <a:ext uri="{9D8B030D-6E8A-4147-A177-3AD203B41FA5}">
                      <a16:colId xmlns:a16="http://schemas.microsoft.com/office/drawing/2014/main" val="2288104562"/>
                    </a:ext>
                  </a:extLst>
                </a:gridCol>
                <a:gridCol w="246888">
                  <a:extLst>
                    <a:ext uri="{9D8B030D-6E8A-4147-A177-3AD203B41FA5}">
                      <a16:colId xmlns:a16="http://schemas.microsoft.com/office/drawing/2014/main" val="187735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678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- 2018-03-18 12:00:00 </a:t>
                      </a:r>
                      <a:r>
                        <a:rPr kumimoji="0" lang="en-US" sz="1000" b="0" i="0" u="none" strike="noStrike" kern="1200" cap="none" spc="0" normalizeH="0" baseline="0" noProof="0">
                          <a:ln>
                            <a:noFill/>
                          </a:ln>
                          <a:solidFill>
                            <a:prstClr val="black"/>
                          </a:solidFill>
                          <a:effectLst/>
                          <a:uLnTx/>
                          <a:uFillTx/>
                          <a:latin typeface="+mn-lt"/>
                          <a:ea typeface="+mn-ea"/>
                          <a:cs typeface="+mn-cs"/>
                        </a:rPr>
                        <a:t> 
 No plans for the long Holiday? According to your mood – spiritual, reflective, restless, drained or inspired – here are some things you can do for the rest of the Holy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511814"/>
                  </a:ext>
                </a:extLst>
              </a:tr>
            </a:tbl>
          </a:graphicData>
        </a:graphic>
      </p:graphicFrame>
      <p:sp>
        <p:nvSpPr>
          <p:cNvPr id="4" name="Text Placeholder 3">
            <a:extLst>
              <a:ext uri="{FF2B5EF4-FFF2-40B4-BE49-F238E27FC236}">
                <a16:creationId xmlns:a16="http://schemas.microsoft.com/office/drawing/2014/main" id="{4AEA811D-9959-404F-8BB5-4F0CBE1A146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1816036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DE252-3B6B-44C3-B286-7BE551918EA0}"/>
              </a:ext>
            </a:extLst>
          </p:cNvPr>
          <p:cNvSpPr>
            <a:spLocks noGrp="1"/>
          </p:cNvSpPr>
          <p:nvPr>
            <p:ph type="title"/>
          </p:nvPr>
        </p:nvSpPr>
        <p:spPr/>
        <p:txBody>
          <a:bodyPr/>
          <a:lstStyle/>
          <a:p>
            <a:r>
              <a:rPr lang="en-US"/>
              <a:t>Facebook Own Posts Table | WFE Competitor - 22 of 25</a:t>
            </a:r>
          </a:p>
        </p:txBody>
      </p:sp>
      <p:graphicFrame>
        <p:nvGraphicFramePr>
          <p:cNvPr id="5" name="Table Placeholder 4">
            <a:extLst>
              <a:ext uri="{FF2B5EF4-FFF2-40B4-BE49-F238E27FC236}">
                <a16:creationId xmlns:a16="http://schemas.microsoft.com/office/drawing/2014/main" id="{A9E81C50-6047-40F4-A12F-07D2526F541A}"/>
              </a:ext>
            </a:extLst>
          </p:cNvPr>
          <p:cNvGraphicFramePr>
            <a:graphicFrameLocks noGrp="1"/>
          </p:cNvGraphicFramePr>
          <p:nvPr>
            <p:ph type="tbl" sz="quarter" idx="13"/>
            <p:extLst>
              <p:ext uri="{D42A27DB-BD31-4B8C-83A1-F6EECF244321}">
                <p14:modId xmlns:p14="http://schemas.microsoft.com/office/powerpoint/2010/main" val="163492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1154257"/>
                    </a:ext>
                  </a:extLst>
                </a:gridCol>
                <a:gridCol w="246888">
                  <a:extLst>
                    <a:ext uri="{9D8B030D-6E8A-4147-A177-3AD203B41FA5}">
                      <a16:colId xmlns:a16="http://schemas.microsoft.com/office/drawing/2014/main" val="1000695675"/>
                    </a:ext>
                  </a:extLst>
                </a:gridCol>
                <a:gridCol w="246888">
                  <a:extLst>
                    <a:ext uri="{9D8B030D-6E8A-4147-A177-3AD203B41FA5}">
                      <a16:colId xmlns:a16="http://schemas.microsoft.com/office/drawing/2014/main" val="3087950012"/>
                    </a:ext>
                  </a:extLst>
                </a:gridCol>
                <a:gridCol w="246888">
                  <a:extLst>
                    <a:ext uri="{9D8B030D-6E8A-4147-A177-3AD203B41FA5}">
                      <a16:colId xmlns:a16="http://schemas.microsoft.com/office/drawing/2014/main" val="159734134"/>
                    </a:ext>
                  </a:extLst>
                </a:gridCol>
                <a:gridCol w="246888">
                  <a:extLst>
                    <a:ext uri="{9D8B030D-6E8A-4147-A177-3AD203B41FA5}">
                      <a16:colId xmlns:a16="http://schemas.microsoft.com/office/drawing/2014/main" val="2401984491"/>
                    </a:ext>
                  </a:extLst>
                </a:gridCol>
                <a:gridCol w="246888">
                  <a:extLst>
                    <a:ext uri="{9D8B030D-6E8A-4147-A177-3AD203B41FA5}">
                      <a16:colId xmlns:a16="http://schemas.microsoft.com/office/drawing/2014/main" val="1998755690"/>
                    </a:ext>
                  </a:extLst>
                </a:gridCol>
                <a:gridCol w="246888">
                  <a:extLst>
                    <a:ext uri="{9D8B030D-6E8A-4147-A177-3AD203B41FA5}">
                      <a16:colId xmlns:a16="http://schemas.microsoft.com/office/drawing/2014/main" val="372180629"/>
                    </a:ext>
                  </a:extLst>
                </a:gridCol>
                <a:gridCol w="246888">
                  <a:extLst>
                    <a:ext uri="{9D8B030D-6E8A-4147-A177-3AD203B41FA5}">
                      <a16:colId xmlns:a16="http://schemas.microsoft.com/office/drawing/2014/main" val="2292638175"/>
                    </a:ext>
                  </a:extLst>
                </a:gridCol>
                <a:gridCol w="246888">
                  <a:extLst>
                    <a:ext uri="{9D8B030D-6E8A-4147-A177-3AD203B41FA5}">
                      <a16:colId xmlns:a16="http://schemas.microsoft.com/office/drawing/2014/main" val="1646645524"/>
                    </a:ext>
                  </a:extLst>
                </a:gridCol>
                <a:gridCol w="246888">
                  <a:extLst>
                    <a:ext uri="{9D8B030D-6E8A-4147-A177-3AD203B41FA5}">
                      <a16:colId xmlns:a16="http://schemas.microsoft.com/office/drawing/2014/main" val="3213607613"/>
                    </a:ext>
                  </a:extLst>
                </a:gridCol>
                <a:gridCol w="246888">
                  <a:extLst>
                    <a:ext uri="{9D8B030D-6E8A-4147-A177-3AD203B41FA5}">
                      <a16:colId xmlns:a16="http://schemas.microsoft.com/office/drawing/2014/main" val="3969250005"/>
                    </a:ext>
                  </a:extLst>
                </a:gridCol>
                <a:gridCol w="246888">
                  <a:extLst>
                    <a:ext uri="{9D8B030D-6E8A-4147-A177-3AD203B41FA5}">
                      <a16:colId xmlns:a16="http://schemas.microsoft.com/office/drawing/2014/main" val="2875201788"/>
                    </a:ext>
                  </a:extLst>
                </a:gridCol>
                <a:gridCol w="246888">
                  <a:extLst>
                    <a:ext uri="{9D8B030D-6E8A-4147-A177-3AD203B41FA5}">
                      <a16:colId xmlns:a16="http://schemas.microsoft.com/office/drawing/2014/main" val="296203184"/>
                    </a:ext>
                  </a:extLst>
                </a:gridCol>
                <a:gridCol w="246888">
                  <a:extLst>
                    <a:ext uri="{9D8B030D-6E8A-4147-A177-3AD203B41FA5}">
                      <a16:colId xmlns:a16="http://schemas.microsoft.com/office/drawing/2014/main" val="3744576033"/>
                    </a:ext>
                  </a:extLst>
                </a:gridCol>
                <a:gridCol w="246888">
                  <a:extLst>
                    <a:ext uri="{9D8B030D-6E8A-4147-A177-3AD203B41FA5}">
                      <a16:colId xmlns:a16="http://schemas.microsoft.com/office/drawing/2014/main" val="1002381512"/>
                    </a:ext>
                  </a:extLst>
                </a:gridCol>
                <a:gridCol w="246888">
                  <a:extLst>
                    <a:ext uri="{9D8B030D-6E8A-4147-A177-3AD203B41FA5}">
                      <a16:colId xmlns:a16="http://schemas.microsoft.com/office/drawing/2014/main" val="4254456446"/>
                    </a:ext>
                  </a:extLst>
                </a:gridCol>
                <a:gridCol w="246888">
                  <a:extLst>
                    <a:ext uri="{9D8B030D-6E8A-4147-A177-3AD203B41FA5}">
                      <a16:colId xmlns:a16="http://schemas.microsoft.com/office/drawing/2014/main" val="1695375691"/>
                    </a:ext>
                  </a:extLst>
                </a:gridCol>
                <a:gridCol w="246888">
                  <a:extLst>
                    <a:ext uri="{9D8B030D-6E8A-4147-A177-3AD203B41FA5}">
                      <a16:colId xmlns:a16="http://schemas.microsoft.com/office/drawing/2014/main" val="222101890"/>
                    </a:ext>
                  </a:extLst>
                </a:gridCol>
                <a:gridCol w="246888">
                  <a:extLst>
                    <a:ext uri="{9D8B030D-6E8A-4147-A177-3AD203B41FA5}">
                      <a16:colId xmlns:a16="http://schemas.microsoft.com/office/drawing/2014/main" val="3123616024"/>
                    </a:ext>
                  </a:extLst>
                </a:gridCol>
                <a:gridCol w="246888">
                  <a:extLst>
                    <a:ext uri="{9D8B030D-6E8A-4147-A177-3AD203B41FA5}">
                      <a16:colId xmlns:a16="http://schemas.microsoft.com/office/drawing/2014/main" val="1056310745"/>
                    </a:ext>
                  </a:extLst>
                </a:gridCol>
                <a:gridCol w="246888">
                  <a:extLst>
                    <a:ext uri="{9D8B030D-6E8A-4147-A177-3AD203B41FA5}">
                      <a16:colId xmlns:a16="http://schemas.microsoft.com/office/drawing/2014/main" val="2991522436"/>
                    </a:ext>
                  </a:extLst>
                </a:gridCol>
                <a:gridCol w="246888">
                  <a:extLst>
                    <a:ext uri="{9D8B030D-6E8A-4147-A177-3AD203B41FA5}">
                      <a16:colId xmlns:a16="http://schemas.microsoft.com/office/drawing/2014/main" val="146179322"/>
                    </a:ext>
                  </a:extLst>
                </a:gridCol>
                <a:gridCol w="246888">
                  <a:extLst>
                    <a:ext uri="{9D8B030D-6E8A-4147-A177-3AD203B41FA5}">
                      <a16:colId xmlns:a16="http://schemas.microsoft.com/office/drawing/2014/main" val="2046225207"/>
                    </a:ext>
                  </a:extLst>
                </a:gridCol>
                <a:gridCol w="246888">
                  <a:extLst>
                    <a:ext uri="{9D8B030D-6E8A-4147-A177-3AD203B41FA5}">
                      <a16:colId xmlns:a16="http://schemas.microsoft.com/office/drawing/2014/main" val="530397149"/>
                    </a:ext>
                  </a:extLst>
                </a:gridCol>
                <a:gridCol w="246888">
                  <a:extLst>
                    <a:ext uri="{9D8B030D-6E8A-4147-A177-3AD203B41FA5}">
                      <a16:colId xmlns:a16="http://schemas.microsoft.com/office/drawing/2014/main" val="2134663448"/>
                    </a:ext>
                  </a:extLst>
                </a:gridCol>
                <a:gridCol w="246888">
                  <a:extLst>
                    <a:ext uri="{9D8B030D-6E8A-4147-A177-3AD203B41FA5}">
                      <a16:colId xmlns:a16="http://schemas.microsoft.com/office/drawing/2014/main" val="1135994420"/>
                    </a:ext>
                  </a:extLst>
                </a:gridCol>
                <a:gridCol w="246888">
                  <a:extLst>
                    <a:ext uri="{9D8B030D-6E8A-4147-A177-3AD203B41FA5}">
                      <a16:colId xmlns:a16="http://schemas.microsoft.com/office/drawing/2014/main" val="4260237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9363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- 2018-03-15 14:06:00 </a:t>
                      </a:r>
                      <a:r>
                        <a:rPr kumimoji="0" lang="en-US" sz="1000" b="0" i="0" u="none" strike="noStrike" kern="1200" cap="none" spc="0" normalizeH="0" baseline="0" noProof="0">
                          <a:ln>
                            <a:noFill/>
                          </a:ln>
                          <a:solidFill>
                            <a:prstClr val="black"/>
                          </a:solidFill>
                          <a:effectLst/>
                          <a:uLnTx/>
                          <a:uFillTx/>
                          <a:latin typeface="+mn-lt"/>
                          <a:ea typeface="+mn-ea"/>
                          <a:cs typeface="+mn-cs"/>
                        </a:rPr>
                        <a:t> 
 By land, sea or on air, take your best travel buddy with you anywhere you go! Always #BiyaheReady with White Flower, your perfect stress-free, headache-free travel buddy.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75095164"/>
                  </a:ext>
                </a:extLst>
              </a:tr>
            </a:tbl>
          </a:graphicData>
        </a:graphic>
      </p:graphicFrame>
      <p:sp>
        <p:nvSpPr>
          <p:cNvPr id="4" name="Text Placeholder 3">
            <a:extLst>
              <a:ext uri="{FF2B5EF4-FFF2-40B4-BE49-F238E27FC236}">
                <a16:creationId xmlns:a16="http://schemas.microsoft.com/office/drawing/2014/main" id="{B5BC4897-6DE8-459B-90D8-C6B6A339196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6009526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6F2D5-BB8D-4BEE-A988-DFF74B5BDB59}"/>
              </a:ext>
            </a:extLst>
          </p:cNvPr>
          <p:cNvSpPr>
            <a:spLocks noGrp="1"/>
          </p:cNvSpPr>
          <p:nvPr>
            <p:ph type="title"/>
          </p:nvPr>
        </p:nvSpPr>
        <p:spPr/>
        <p:txBody>
          <a:bodyPr/>
          <a:lstStyle/>
          <a:p>
            <a:r>
              <a:rPr lang="en-US"/>
              <a:t>Facebook Own Posts Table | WFE Competitor - 23 of 25</a:t>
            </a:r>
          </a:p>
        </p:txBody>
      </p:sp>
      <p:graphicFrame>
        <p:nvGraphicFramePr>
          <p:cNvPr id="5" name="Table Placeholder 4">
            <a:extLst>
              <a:ext uri="{FF2B5EF4-FFF2-40B4-BE49-F238E27FC236}">
                <a16:creationId xmlns:a16="http://schemas.microsoft.com/office/drawing/2014/main" id="{613365C4-F81A-4E0F-A1B7-8481BBE6498A}"/>
              </a:ext>
            </a:extLst>
          </p:cNvPr>
          <p:cNvGraphicFramePr>
            <a:graphicFrameLocks noGrp="1"/>
          </p:cNvGraphicFramePr>
          <p:nvPr>
            <p:ph type="tbl" sz="quarter" idx="13"/>
            <p:extLst>
              <p:ext uri="{D42A27DB-BD31-4B8C-83A1-F6EECF244321}">
                <p14:modId xmlns:p14="http://schemas.microsoft.com/office/powerpoint/2010/main" val="32886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3223594"/>
                    </a:ext>
                  </a:extLst>
                </a:gridCol>
                <a:gridCol w="246888">
                  <a:extLst>
                    <a:ext uri="{9D8B030D-6E8A-4147-A177-3AD203B41FA5}">
                      <a16:colId xmlns:a16="http://schemas.microsoft.com/office/drawing/2014/main" val="25989874"/>
                    </a:ext>
                  </a:extLst>
                </a:gridCol>
                <a:gridCol w="246888">
                  <a:extLst>
                    <a:ext uri="{9D8B030D-6E8A-4147-A177-3AD203B41FA5}">
                      <a16:colId xmlns:a16="http://schemas.microsoft.com/office/drawing/2014/main" val="3678260120"/>
                    </a:ext>
                  </a:extLst>
                </a:gridCol>
                <a:gridCol w="246888">
                  <a:extLst>
                    <a:ext uri="{9D8B030D-6E8A-4147-A177-3AD203B41FA5}">
                      <a16:colId xmlns:a16="http://schemas.microsoft.com/office/drawing/2014/main" val="803744559"/>
                    </a:ext>
                  </a:extLst>
                </a:gridCol>
                <a:gridCol w="246888">
                  <a:extLst>
                    <a:ext uri="{9D8B030D-6E8A-4147-A177-3AD203B41FA5}">
                      <a16:colId xmlns:a16="http://schemas.microsoft.com/office/drawing/2014/main" val="2291006358"/>
                    </a:ext>
                  </a:extLst>
                </a:gridCol>
                <a:gridCol w="246888">
                  <a:extLst>
                    <a:ext uri="{9D8B030D-6E8A-4147-A177-3AD203B41FA5}">
                      <a16:colId xmlns:a16="http://schemas.microsoft.com/office/drawing/2014/main" val="3045143495"/>
                    </a:ext>
                  </a:extLst>
                </a:gridCol>
                <a:gridCol w="246888">
                  <a:extLst>
                    <a:ext uri="{9D8B030D-6E8A-4147-A177-3AD203B41FA5}">
                      <a16:colId xmlns:a16="http://schemas.microsoft.com/office/drawing/2014/main" val="3750846413"/>
                    </a:ext>
                  </a:extLst>
                </a:gridCol>
                <a:gridCol w="246888">
                  <a:extLst>
                    <a:ext uri="{9D8B030D-6E8A-4147-A177-3AD203B41FA5}">
                      <a16:colId xmlns:a16="http://schemas.microsoft.com/office/drawing/2014/main" val="2436127672"/>
                    </a:ext>
                  </a:extLst>
                </a:gridCol>
                <a:gridCol w="246888">
                  <a:extLst>
                    <a:ext uri="{9D8B030D-6E8A-4147-A177-3AD203B41FA5}">
                      <a16:colId xmlns:a16="http://schemas.microsoft.com/office/drawing/2014/main" val="1242825538"/>
                    </a:ext>
                  </a:extLst>
                </a:gridCol>
                <a:gridCol w="246888">
                  <a:extLst>
                    <a:ext uri="{9D8B030D-6E8A-4147-A177-3AD203B41FA5}">
                      <a16:colId xmlns:a16="http://schemas.microsoft.com/office/drawing/2014/main" val="3579296753"/>
                    </a:ext>
                  </a:extLst>
                </a:gridCol>
                <a:gridCol w="246888">
                  <a:extLst>
                    <a:ext uri="{9D8B030D-6E8A-4147-A177-3AD203B41FA5}">
                      <a16:colId xmlns:a16="http://schemas.microsoft.com/office/drawing/2014/main" val="102955300"/>
                    </a:ext>
                  </a:extLst>
                </a:gridCol>
                <a:gridCol w="246888">
                  <a:extLst>
                    <a:ext uri="{9D8B030D-6E8A-4147-A177-3AD203B41FA5}">
                      <a16:colId xmlns:a16="http://schemas.microsoft.com/office/drawing/2014/main" val="4208662844"/>
                    </a:ext>
                  </a:extLst>
                </a:gridCol>
                <a:gridCol w="246888">
                  <a:extLst>
                    <a:ext uri="{9D8B030D-6E8A-4147-A177-3AD203B41FA5}">
                      <a16:colId xmlns:a16="http://schemas.microsoft.com/office/drawing/2014/main" val="4281082748"/>
                    </a:ext>
                  </a:extLst>
                </a:gridCol>
                <a:gridCol w="246888">
                  <a:extLst>
                    <a:ext uri="{9D8B030D-6E8A-4147-A177-3AD203B41FA5}">
                      <a16:colId xmlns:a16="http://schemas.microsoft.com/office/drawing/2014/main" val="83280639"/>
                    </a:ext>
                  </a:extLst>
                </a:gridCol>
                <a:gridCol w="246888">
                  <a:extLst>
                    <a:ext uri="{9D8B030D-6E8A-4147-A177-3AD203B41FA5}">
                      <a16:colId xmlns:a16="http://schemas.microsoft.com/office/drawing/2014/main" val="927274438"/>
                    </a:ext>
                  </a:extLst>
                </a:gridCol>
                <a:gridCol w="246888">
                  <a:extLst>
                    <a:ext uri="{9D8B030D-6E8A-4147-A177-3AD203B41FA5}">
                      <a16:colId xmlns:a16="http://schemas.microsoft.com/office/drawing/2014/main" val="3213027028"/>
                    </a:ext>
                  </a:extLst>
                </a:gridCol>
                <a:gridCol w="246888">
                  <a:extLst>
                    <a:ext uri="{9D8B030D-6E8A-4147-A177-3AD203B41FA5}">
                      <a16:colId xmlns:a16="http://schemas.microsoft.com/office/drawing/2014/main" val="1190627380"/>
                    </a:ext>
                  </a:extLst>
                </a:gridCol>
                <a:gridCol w="246888">
                  <a:extLst>
                    <a:ext uri="{9D8B030D-6E8A-4147-A177-3AD203B41FA5}">
                      <a16:colId xmlns:a16="http://schemas.microsoft.com/office/drawing/2014/main" val="2218181351"/>
                    </a:ext>
                  </a:extLst>
                </a:gridCol>
                <a:gridCol w="246888">
                  <a:extLst>
                    <a:ext uri="{9D8B030D-6E8A-4147-A177-3AD203B41FA5}">
                      <a16:colId xmlns:a16="http://schemas.microsoft.com/office/drawing/2014/main" val="742996253"/>
                    </a:ext>
                  </a:extLst>
                </a:gridCol>
                <a:gridCol w="246888">
                  <a:extLst>
                    <a:ext uri="{9D8B030D-6E8A-4147-A177-3AD203B41FA5}">
                      <a16:colId xmlns:a16="http://schemas.microsoft.com/office/drawing/2014/main" val="3077987265"/>
                    </a:ext>
                  </a:extLst>
                </a:gridCol>
                <a:gridCol w="246888">
                  <a:extLst>
                    <a:ext uri="{9D8B030D-6E8A-4147-A177-3AD203B41FA5}">
                      <a16:colId xmlns:a16="http://schemas.microsoft.com/office/drawing/2014/main" val="3506269253"/>
                    </a:ext>
                  </a:extLst>
                </a:gridCol>
                <a:gridCol w="246888">
                  <a:extLst>
                    <a:ext uri="{9D8B030D-6E8A-4147-A177-3AD203B41FA5}">
                      <a16:colId xmlns:a16="http://schemas.microsoft.com/office/drawing/2014/main" val="3543915846"/>
                    </a:ext>
                  </a:extLst>
                </a:gridCol>
                <a:gridCol w="246888">
                  <a:extLst>
                    <a:ext uri="{9D8B030D-6E8A-4147-A177-3AD203B41FA5}">
                      <a16:colId xmlns:a16="http://schemas.microsoft.com/office/drawing/2014/main" val="3244303333"/>
                    </a:ext>
                  </a:extLst>
                </a:gridCol>
                <a:gridCol w="246888">
                  <a:extLst>
                    <a:ext uri="{9D8B030D-6E8A-4147-A177-3AD203B41FA5}">
                      <a16:colId xmlns:a16="http://schemas.microsoft.com/office/drawing/2014/main" val="330476881"/>
                    </a:ext>
                  </a:extLst>
                </a:gridCol>
                <a:gridCol w="246888">
                  <a:extLst>
                    <a:ext uri="{9D8B030D-6E8A-4147-A177-3AD203B41FA5}">
                      <a16:colId xmlns:a16="http://schemas.microsoft.com/office/drawing/2014/main" val="1878563135"/>
                    </a:ext>
                  </a:extLst>
                </a:gridCol>
                <a:gridCol w="246888">
                  <a:extLst>
                    <a:ext uri="{9D8B030D-6E8A-4147-A177-3AD203B41FA5}">
                      <a16:colId xmlns:a16="http://schemas.microsoft.com/office/drawing/2014/main" val="629995271"/>
                    </a:ext>
                  </a:extLst>
                </a:gridCol>
                <a:gridCol w="246888">
                  <a:extLst>
                    <a:ext uri="{9D8B030D-6E8A-4147-A177-3AD203B41FA5}">
                      <a16:colId xmlns:a16="http://schemas.microsoft.com/office/drawing/2014/main" val="291110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417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- 2018-03-11 12:00:00 </a:t>
                      </a:r>
                      <a:r>
                        <a:rPr kumimoji="0" lang="en-US" sz="1000" b="0" i="0" u="none" strike="noStrike" kern="1200" cap="none" spc="0" normalizeH="0" baseline="0" noProof="0">
                          <a:ln>
                            <a:noFill/>
                          </a:ln>
                          <a:solidFill>
                            <a:prstClr val="black"/>
                          </a:solidFill>
                          <a:effectLst/>
                          <a:uLnTx/>
                          <a:uFillTx/>
                          <a:latin typeface="+mn-lt"/>
                          <a:ea typeface="+mn-ea"/>
                          <a:cs typeface="+mn-cs"/>
                        </a:rPr>
                        <a:t> 
 For many Filipinos, the Lenten season is a time to not only reflect on the sacrifices of Christ, but also a time to get away from the hustle and bustle of everyday life.
Check your long weekend Calendars! For any plans you might have over the holiday, remember to always be #BiyaheReady with White Flower.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23554672"/>
                  </a:ext>
                </a:extLst>
              </a:tr>
            </a:tbl>
          </a:graphicData>
        </a:graphic>
      </p:graphicFrame>
      <p:sp>
        <p:nvSpPr>
          <p:cNvPr id="4" name="Text Placeholder 3">
            <a:extLst>
              <a:ext uri="{FF2B5EF4-FFF2-40B4-BE49-F238E27FC236}">
                <a16:creationId xmlns:a16="http://schemas.microsoft.com/office/drawing/2014/main" id="{B1F89ECC-14D4-403F-B39B-F0E3FC18499E}"/>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957142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8919-D045-4E37-A509-082C02642880}"/>
              </a:ext>
            </a:extLst>
          </p:cNvPr>
          <p:cNvSpPr>
            <a:spLocks noGrp="1"/>
          </p:cNvSpPr>
          <p:nvPr>
            <p:ph type="title"/>
          </p:nvPr>
        </p:nvSpPr>
        <p:spPr/>
        <p:txBody>
          <a:bodyPr/>
          <a:lstStyle/>
          <a:p>
            <a:r>
              <a:rPr lang="en-US"/>
              <a:t>Facebook Own Posts Table | WFE Competitor - 24 of 25</a:t>
            </a:r>
          </a:p>
        </p:txBody>
      </p:sp>
      <p:graphicFrame>
        <p:nvGraphicFramePr>
          <p:cNvPr id="5" name="Table Placeholder 4">
            <a:extLst>
              <a:ext uri="{FF2B5EF4-FFF2-40B4-BE49-F238E27FC236}">
                <a16:creationId xmlns:a16="http://schemas.microsoft.com/office/drawing/2014/main" id="{14BCE1AC-373F-4780-BEA7-6FF5D5250F75}"/>
              </a:ext>
            </a:extLst>
          </p:cNvPr>
          <p:cNvGraphicFramePr>
            <a:graphicFrameLocks noGrp="1"/>
          </p:cNvGraphicFramePr>
          <p:nvPr>
            <p:ph type="tbl" sz="quarter" idx="13"/>
            <p:extLst>
              <p:ext uri="{D42A27DB-BD31-4B8C-83A1-F6EECF244321}">
                <p14:modId xmlns:p14="http://schemas.microsoft.com/office/powerpoint/2010/main" val="129130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852039"/>
                    </a:ext>
                  </a:extLst>
                </a:gridCol>
                <a:gridCol w="246888">
                  <a:extLst>
                    <a:ext uri="{9D8B030D-6E8A-4147-A177-3AD203B41FA5}">
                      <a16:colId xmlns:a16="http://schemas.microsoft.com/office/drawing/2014/main" val="365580125"/>
                    </a:ext>
                  </a:extLst>
                </a:gridCol>
                <a:gridCol w="246888">
                  <a:extLst>
                    <a:ext uri="{9D8B030D-6E8A-4147-A177-3AD203B41FA5}">
                      <a16:colId xmlns:a16="http://schemas.microsoft.com/office/drawing/2014/main" val="1356288291"/>
                    </a:ext>
                  </a:extLst>
                </a:gridCol>
                <a:gridCol w="246888">
                  <a:extLst>
                    <a:ext uri="{9D8B030D-6E8A-4147-A177-3AD203B41FA5}">
                      <a16:colId xmlns:a16="http://schemas.microsoft.com/office/drawing/2014/main" val="3689879841"/>
                    </a:ext>
                  </a:extLst>
                </a:gridCol>
                <a:gridCol w="246888">
                  <a:extLst>
                    <a:ext uri="{9D8B030D-6E8A-4147-A177-3AD203B41FA5}">
                      <a16:colId xmlns:a16="http://schemas.microsoft.com/office/drawing/2014/main" val="1923183600"/>
                    </a:ext>
                  </a:extLst>
                </a:gridCol>
                <a:gridCol w="246888">
                  <a:extLst>
                    <a:ext uri="{9D8B030D-6E8A-4147-A177-3AD203B41FA5}">
                      <a16:colId xmlns:a16="http://schemas.microsoft.com/office/drawing/2014/main" val="1763456415"/>
                    </a:ext>
                  </a:extLst>
                </a:gridCol>
                <a:gridCol w="246888">
                  <a:extLst>
                    <a:ext uri="{9D8B030D-6E8A-4147-A177-3AD203B41FA5}">
                      <a16:colId xmlns:a16="http://schemas.microsoft.com/office/drawing/2014/main" val="2132639508"/>
                    </a:ext>
                  </a:extLst>
                </a:gridCol>
                <a:gridCol w="246888">
                  <a:extLst>
                    <a:ext uri="{9D8B030D-6E8A-4147-A177-3AD203B41FA5}">
                      <a16:colId xmlns:a16="http://schemas.microsoft.com/office/drawing/2014/main" val="2455961279"/>
                    </a:ext>
                  </a:extLst>
                </a:gridCol>
                <a:gridCol w="246888">
                  <a:extLst>
                    <a:ext uri="{9D8B030D-6E8A-4147-A177-3AD203B41FA5}">
                      <a16:colId xmlns:a16="http://schemas.microsoft.com/office/drawing/2014/main" val="4271559431"/>
                    </a:ext>
                  </a:extLst>
                </a:gridCol>
                <a:gridCol w="246888">
                  <a:extLst>
                    <a:ext uri="{9D8B030D-6E8A-4147-A177-3AD203B41FA5}">
                      <a16:colId xmlns:a16="http://schemas.microsoft.com/office/drawing/2014/main" val="3846576213"/>
                    </a:ext>
                  </a:extLst>
                </a:gridCol>
                <a:gridCol w="246888">
                  <a:extLst>
                    <a:ext uri="{9D8B030D-6E8A-4147-A177-3AD203B41FA5}">
                      <a16:colId xmlns:a16="http://schemas.microsoft.com/office/drawing/2014/main" val="1680843308"/>
                    </a:ext>
                  </a:extLst>
                </a:gridCol>
                <a:gridCol w="246888">
                  <a:extLst>
                    <a:ext uri="{9D8B030D-6E8A-4147-A177-3AD203B41FA5}">
                      <a16:colId xmlns:a16="http://schemas.microsoft.com/office/drawing/2014/main" val="78816558"/>
                    </a:ext>
                  </a:extLst>
                </a:gridCol>
                <a:gridCol w="246888">
                  <a:extLst>
                    <a:ext uri="{9D8B030D-6E8A-4147-A177-3AD203B41FA5}">
                      <a16:colId xmlns:a16="http://schemas.microsoft.com/office/drawing/2014/main" val="1961630586"/>
                    </a:ext>
                  </a:extLst>
                </a:gridCol>
                <a:gridCol w="246888">
                  <a:extLst>
                    <a:ext uri="{9D8B030D-6E8A-4147-A177-3AD203B41FA5}">
                      <a16:colId xmlns:a16="http://schemas.microsoft.com/office/drawing/2014/main" val="1368028536"/>
                    </a:ext>
                  </a:extLst>
                </a:gridCol>
                <a:gridCol w="246888">
                  <a:extLst>
                    <a:ext uri="{9D8B030D-6E8A-4147-A177-3AD203B41FA5}">
                      <a16:colId xmlns:a16="http://schemas.microsoft.com/office/drawing/2014/main" val="1505750831"/>
                    </a:ext>
                  </a:extLst>
                </a:gridCol>
                <a:gridCol w="246888">
                  <a:extLst>
                    <a:ext uri="{9D8B030D-6E8A-4147-A177-3AD203B41FA5}">
                      <a16:colId xmlns:a16="http://schemas.microsoft.com/office/drawing/2014/main" val="1839081802"/>
                    </a:ext>
                  </a:extLst>
                </a:gridCol>
                <a:gridCol w="246888">
                  <a:extLst>
                    <a:ext uri="{9D8B030D-6E8A-4147-A177-3AD203B41FA5}">
                      <a16:colId xmlns:a16="http://schemas.microsoft.com/office/drawing/2014/main" val="95326306"/>
                    </a:ext>
                  </a:extLst>
                </a:gridCol>
                <a:gridCol w="246888">
                  <a:extLst>
                    <a:ext uri="{9D8B030D-6E8A-4147-A177-3AD203B41FA5}">
                      <a16:colId xmlns:a16="http://schemas.microsoft.com/office/drawing/2014/main" val="295806807"/>
                    </a:ext>
                  </a:extLst>
                </a:gridCol>
                <a:gridCol w="246888">
                  <a:extLst>
                    <a:ext uri="{9D8B030D-6E8A-4147-A177-3AD203B41FA5}">
                      <a16:colId xmlns:a16="http://schemas.microsoft.com/office/drawing/2014/main" val="1609793844"/>
                    </a:ext>
                  </a:extLst>
                </a:gridCol>
                <a:gridCol w="246888">
                  <a:extLst>
                    <a:ext uri="{9D8B030D-6E8A-4147-A177-3AD203B41FA5}">
                      <a16:colId xmlns:a16="http://schemas.microsoft.com/office/drawing/2014/main" val="1107393052"/>
                    </a:ext>
                  </a:extLst>
                </a:gridCol>
                <a:gridCol w="246888">
                  <a:extLst>
                    <a:ext uri="{9D8B030D-6E8A-4147-A177-3AD203B41FA5}">
                      <a16:colId xmlns:a16="http://schemas.microsoft.com/office/drawing/2014/main" val="4085372791"/>
                    </a:ext>
                  </a:extLst>
                </a:gridCol>
                <a:gridCol w="246888">
                  <a:extLst>
                    <a:ext uri="{9D8B030D-6E8A-4147-A177-3AD203B41FA5}">
                      <a16:colId xmlns:a16="http://schemas.microsoft.com/office/drawing/2014/main" val="2626666194"/>
                    </a:ext>
                  </a:extLst>
                </a:gridCol>
                <a:gridCol w="246888">
                  <a:extLst>
                    <a:ext uri="{9D8B030D-6E8A-4147-A177-3AD203B41FA5}">
                      <a16:colId xmlns:a16="http://schemas.microsoft.com/office/drawing/2014/main" val="59193482"/>
                    </a:ext>
                  </a:extLst>
                </a:gridCol>
                <a:gridCol w="246888">
                  <a:extLst>
                    <a:ext uri="{9D8B030D-6E8A-4147-A177-3AD203B41FA5}">
                      <a16:colId xmlns:a16="http://schemas.microsoft.com/office/drawing/2014/main" val="3034173030"/>
                    </a:ext>
                  </a:extLst>
                </a:gridCol>
                <a:gridCol w="246888">
                  <a:extLst>
                    <a:ext uri="{9D8B030D-6E8A-4147-A177-3AD203B41FA5}">
                      <a16:colId xmlns:a16="http://schemas.microsoft.com/office/drawing/2014/main" val="1053813362"/>
                    </a:ext>
                  </a:extLst>
                </a:gridCol>
                <a:gridCol w="246888">
                  <a:extLst>
                    <a:ext uri="{9D8B030D-6E8A-4147-A177-3AD203B41FA5}">
                      <a16:colId xmlns:a16="http://schemas.microsoft.com/office/drawing/2014/main" val="388974536"/>
                    </a:ext>
                  </a:extLst>
                </a:gridCol>
                <a:gridCol w="246888">
                  <a:extLst>
                    <a:ext uri="{9D8B030D-6E8A-4147-A177-3AD203B41FA5}">
                      <a16:colId xmlns:a16="http://schemas.microsoft.com/office/drawing/2014/main" val="2985517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3807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- 2018-03-08 16:19:40 </a:t>
                      </a:r>
                      <a:r>
                        <a:rPr kumimoji="0" lang="en-US" sz="1000" b="0" i="0" u="none" strike="noStrike" kern="1200" cap="none" spc="0" normalizeH="0" baseline="0" noProof="0">
                          <a:ln>
                            <a:noFill/>
                          </a:ln>
                          <a:solidFill>
                            <a:prstClr val="black"/>
                          </a:solidFill>
                          <a:effectLst/>
                          <a:uLnTx/>
                          <a:uFillTx/>
                          <a:latin typeface="+mn-lt"/>
                          <a:ea typeface="+mn-ea"/>
                          <a:cs typeface="+mn-cs"/>
                        </a:rPr>
                        <a:t> 
 Celebrating and uplifting each and every woman as we all #PressforProgress. We are all strong, beautiful and confident.
Be YOU. 
Happy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34017462"/>
                  </a:ext>
                </a:extLst>
              </a:tr>
            </a:tbl>
          </a:graphicData>
        </a:graphic>
      </p:graphicFrame>
      <p:sp>
        <p:nvSpPr>
          <p:cNvPr id="4" name="Text Placeholder 3">
            <a:extLst>
              <a:ext uri="{FF2B5EF4-FFF2-40B4-BE49-F238E27FC236}">
                <a16:creationId xmlns:a16="http://schemas.microsoft.com/office/drawing/2014/main" id="{5E3B12D5-8923-4295-93B0-708EB70F964B}"/>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562035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5F9F1-F51E-4CE3-A852-8920074B2C6E}"/>
              </a:ext>
            </a:extLst>
          </p:cNvPr>
          <p:cNvSpPr>
            <a:spLocks noGrp="1"/>
          </p:cNvSpPr>
          <p:nvPr>
            <p:ph type="title"/>
          </p:nvPr>
        </p:nvSpPr>
        <p:spPr/>
        <p:txBody>
          <a:bodyPr/>
          <a:lstStyle/>
          <a:p>
            <a:r>
              <a:rPr lang="en-US"/>
              <a:t>Facebook Own Posts Table | WFE Competitor - 25 of 25</a:t>
            </a:r>
          </a:p>
        </p:txBody>
      </p:sp>
      <p:graphicFrame>
        <p:nvGraphicFramePr>
          <p:cNvPr id="5" name="Table Placeholder 4">
            <a:extLst>
              <a:ext uri="{FF2B5EF4-FFF2-40B4-BE49-F238E27FC236}">
                <a16:creationId xmlns:a16="http://schemas.microsoft.com/office/drawing/2014/main" id="{656D9F78-C773-4568-B820-08D388D881B9}"/>
              </a:ext>
            </a:extLst>
          </p:cNvPr>
          <p:cNvGraphicFramePr>
            <a:graphicFrameLocks noGrp="1"/>
          </p:cNvGraphicFramePr>
          <p:nvPr>
            <p:ph type="tbl" sz="quarter" idx="13"/>
            <p:extLst>
              <p:ext uri="{D42A27DB-BD31-4B8C-83A1-F6EECF244321}">
                <p14:modId xmlns:p14="http://schemas.microsoft.com/office/powerpoint/2010/main" val="9503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9857610"/>
                    </a:ext>
                  </a:extLst>
                </a:gridCol>
                <a:gridCol w="246888">
                  <a:extLst>
                    <a:ext uri="{9D8B030D-6E8A-4147-A177-3AD203B41FA5}">
                      <a16:colId xmlns:a16="http://schemas.microsoft.com/office/drawing/2014/main" val="3732883318"/>
                    </a:ext>
                  </a:extLst>
                </a:gridCol>
                <a:gridCol w="246888">
                  <a:extLst>
                    <a:ext uri="{9D8B030D-6E8A-4147-A177-3AD203B41FA5}">
                      <a16:colId xmlns:a16="http://schemas.microsoft.com/office/drawing/2014/main" val="2947149566"/>
                    </a:ext>
                  </a:extLst>
                </a:gridCol>
                <a:gridCol w="246888">
                  <a:extLst>
                    <a:ext uri="{9D8B030D-6E8A-4147-A177-3AD203B41FA5}">
                      <a16:colId xmlns:a16="http://schemas.microsoft.com/office/drawing/2014/main" val="3878346334"/>
                    </a:ext>
                  </a:extLst>
                </a:gridCol>
                <a:gridCol w="246888">
                  <a:extLst>
                    <a:ext uri="{9D8B030D-6E8A-4147-A177-3AD203B41FA5}">
                      <a16:colId xmlns:a16="http://schemas.microsoft.com/office/drawing/2014/main" val="83857047"/>
                    </a:ext>
                  </a:extLst>
                </a:gridCol>
                <a:gridCol w="246888">
                  <a:extLst>
                    <a:ext uri="{9D8B030D-6E8A-4147-A177-3AD203B41FA5}">
                      <a16:colId xmlns:a16="http://schemas.microsoft.com/office/drawing/2014/main" val="1635654075"/>
                    </a:ext>
                  </a:extLst>
                </a:gridCol>
                <a:gridCol w="246888">
                  <a:extLst>
                    <a:ext uri="{9D8B030D-6E8A-4147-A177-3AD203B41FA5}">
                      <a16:colId xmlns:a16="http://schemas.microsoft.com/office/drawing/2014/main" val="885483341"/>
                    </a:ext>
                  </a:extLst>
                </a:gridCol>
                <a:gridCol w="246888">
                  <a:extLst>
                    <a:ext uri="{9D8B030D-6E8A-4147-A177-3AD203B41FA5}">
                      <a16:colId xmlns:a16="http://schemas.microsoft.com/office/drawing/2014/main" val="1333279454"/>
                    </a:ext>
                  </a:extLst>
                </a:gridCol>
                <a:gridCol w="246888">
                  <a:extLst>
                    <a:ext uri="{9D8B030D-6E8A-4147-A177-3AD203B41FA5}">
                      <a16:colId xmlns:a16="http://schemas.microsoft.com/office/drawing/2014/main" val="800264229"/>
                    </a:ext>
                  </a:extLst>
                </a:gridCol>
                <a:gridCol w="246888">
                  <a:extLst>
                    <a:ext uri="{9D8B030D-6E8A-4147-A177-3AD203B41FA5}">
                      <a16:colId xmlns:a16="http://schemas.microsoft.com/office/drawing/2014/main" val="3820919456"/>
                    </a:ext>
                  </a:extLst>
                </a:gridCol>
                <a:gridCol w="246888">
                  <a:extLst>
                    <a:ext uri="{9D8B030D-6E8A-4147-A177-3AD203B41FA5}">
                      <a16:colId xmlns:a16="http://schemas.microsoft.com/office/drawing/2014/main" val="1484066119"/>
                    </a:ext>
                  </a:extLst>
                </a:gridCol>
                <a:gridCol w="246888">
                  <a:extLst>
                    <a:ext uri="{9D8B030D-6E8A-4147-A177-3AD203B41FA5}">
                      <a16:colId xmlns:a16="http://schemas.microsoft.com/office/drawing/2014/main" val="3125563148"/>
                    </a:ext>
                  </a:extLst>
                </a:gridCol>
                <a:gridCol w="246888">
                  <a:extLst>
                    <a:ext uri="{9D8B030D-6E8A-4147-A177-3AD203B41FA5}">
                      <a16:colId xmlns:a16="http://schemas.microsoft.com/office/drawing/2014/main" val="2660600710"/>
                    </a:ext>
                  </a:extLst>
                </a:gridCol>
                <a:gridCol w="246888">
                  <a:extLst>
                    <a:ext uri="{9D8B030D-6E8A-4147-A177-3AD203B41FA5}">
                      <a16:colId xmlns:a16="http://schemas.microsoft.com/office/drawing/2014/main" val="1337211827"/>
                    </a:ext>
                  </a:extLst>
                </a:gridCol>
                <a:gridCol w="246888">
                  <a:extLst>
                    <a:ext uri="{9D8B030D-6E8A-4147-A177-3AD203B41FA5}">
                      <a16:colId xmlns:a16="http://schemas.microsoft.com/office/drawing/2014/main" val="3383011351"/>
                    </a:ext>
                  </a:extLst>
                </a:gridCol>
                <a:gridCol w="246888">
                  <a:extLst>
                    <a:ext uri="{9D8B030D-6E8A-4147-A177-3AD203B41FA5}">
                      <a16:colId xmlns:a16="http://schemas.microsoft.com/office/drawing/2014/main" val="1406565871"/>
                    </a:ext>
                  </a:extLst>
                </a:gridCol>
                <a:gridCol w="246888">
                  <a:extLst>
                    <a:ext uri="{9D8B030D-6E8A-4147-A177-3AD203B41FA5}">
                      <a16:colId xmlns:a16="http://schemas.microsoft.com/office/drawing/2014/main" val="1647027199"/>
                    </a:ext>
                  </a:extLst>
                </a:gridCol>
                <a:gridCol w="246888">
                  <a:extLst>
                    <a:ext uri="{9D8B030D-6E8A-4147-A177-3AD203B41FA5}">
                      <a16:colId xmlns:a16="http://schemas.microsoft.com/office/drawing/2014/main" val="914080478"/>
                    </a:ext>
                  </a:extLst>
                </a:gridCol>
                <a:gridCol w="246888">
                  <a:extLst>
                    <a:ext uri="{9D8B030D-6E8A-4147-A177-3AD203B41FA5}">
                      <a16:colId xmlns:a16="http://schemas.microsoft.com/office/drawing/2014/main" val="2417496100"/>
                    </a:ext>
                  </a:extLst>
                </a:gridCol>
                <a:gridCol w="246888">
                  <a:extLst>
                    <a:ext uri="{9D8B030D-6E8A-4147-A177-3AD203B41FA5}">
                      <a16:colId xmlns:a16="http://schemas.microsoft.com/office/drawing/2014/main" val="397169057"/>
                    </a:ext>
                  </a:extLst>
                </a:gridCol>
                <a:gridCol w="246888">
                  <a:extLst>
                    <a:ext uri="{9D8B030D-6E8A-4147-A177-3AD203B41FA5}">
                      <a16:colId xmlns:a16="http://schemas.microsoft.com/office/drawing/2014/main" val="3364579233"/>
                    </a:ext>
                  </a:extLst>
                </a:gridCol>
                <a:gridCol w="246888">
                  <a:extLst>
                    <a:ext uri="{9D8B030D-6E8A-4147-A177-3AD203B41FA5}">
                      <a16:colId xmlns:a16="http://schemas.microsoft.com/office/drawing/2014/main" val="4078418115"/>
                    </a:ext>
                  </a:extLst>
                </a:gridCol>
                <a:gridCol w="246888">
                  <a:extLst>
                    <a:ext uri="{9D8B030D-6E8A-4147-A177-3AD203B41FA5}">
                      <a16:colId xmlns:a16="http://schemas.microsoft.com/office/drawing/2014/main" val="3958237522"/>
                    </a:ext>
                  </a:extLst>
                </a:gridCol>
                <a:gridCol w="246888">
                  <a:extLst>
                    <a:ext uri="{9D8B030D-6E8A-4147-A177-3AD203B41FA5}">
                      <a16:colId xmlns:a16="http://schemas.microsoft.com/office/drawing/2014/main" val="705066018"/>
                    </a:ext>
                  </a:extLst>
                </a:gridCol>
                <a:gridCol w="246888">
                  <a:extLst>
                    <a:ext uri="{9D8B030D-6E8A-4147-A177-3AD203B41FA5}">
                      <a16:colId xmlns:a16="http://schemas.microsoft.com/office/drawing/2014/main" val="3343475793"/>
                    </a:ext>
                  </a:extLst>
                </a:gridCol>
                <a:gridCol w="246888">
                  <a:extLst>
                    <a:ext uri="{9D8B030D-6E8A-4147-A177-3AD203B41FA5}">
                      <a16:colId xmlns:a16="http://schemas.microsoft.com/office/drawing/2014/main" val="3883367062"/>
                    </a:ext>
                  </a:extLst>
                </a:gridCol>
                <a:gridCol w="246888">
                  <a:extLst>
                    <a:ext uri="{9D8B030D-6E8A-4147-A177-3AD203B41FA5}">
                      <a16:colId xmlns:a16="http://schemas.microsoft.com/office/drawing/2014/main" val="232798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162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- 2018-03-02 15:00:00 </a:t>
                      </a:r>
                      <a:r>
                        <a:rPr kumimoji="0" lang="en-US" sz="1000" b="0" i="0" u="none" strike="noStrike" kern="1200" cap="none" spc="0" normalizeH="0" baseline="0" noProof="0">
                          <a:ln>
                            <a:noFill/>
                          </a:ln>
                          <a:solidFill>
                            <a:prstClr val="black"/>
                          </a:solidFill>
                          <a:effectLst/>
                          <a:uLnTx/>
                          <a:uFillTx/>
                          <a:latin typeface="+mn-lt"/>
                          <a:ea typeface="+mn-ea"/>
                          <a:cs typeface="+mn-cs"/>
                        </a:rPr>
                        <a:t> 
 How do you Biyahe? i-kwento mo naman! Tell us how you commute everyday from bahay to work, or bahay to school. Put your kwento in the comment section below!
Tell us how you can be #BiyaheReady!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55195971"/>
                  </a:ext>
                </a:extLst>
              </a:tr>
            </a:tbl>
          </a:graphicData>
        </a:graphic>
      </p:graphicFrame>
      <p:sp>
        <p:nvSpPr>
          <p:cNvPr id="4" name="Text Placeholder 3">
            <a:extLst>
              <a:ext uri="{FF2B5EF4-FFF2-40B4-BE49-F238E27FC236}">
                <a16:creationId xmlns:a16="http://schemas.microsoft.com/office/drawing/2014/main" id="{63008E9C-FF08-4A8B-BB05-400B7A08A84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933476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3943</Words>
  <Application>Microsoft Office PowerPoint</Application>
  <PresentationFormat>On-screen Show (4:3)</PresentationFormat>
  <Paragraphs>2297</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My Dashboard</vt:lpstr>
      <vt:lpstr>Facebook Fans Total | WFE Competitor</vt:lpstr>
      <vt:lpstr>Facebook Reactions Distribution | WFE Competitor</vt:lpstr>
      <vt:lpstr>Facebook Impressions | WFE Competitor</vt:lpstr>
      <vt:lpstr>Facebook Reach | WFE Competitor</vt:lpstr>
      <vt:lpstr>Facebook Reach Type Distribution (last 28 days) | WFE Competitor</vt:lpstr>
      <vt:lpstr>Facebook Fan Demographics | WFE Competitor</vt:lpstr>
      <vt:lpstr>Facebook Key Metrics Table | WFE Competitor</vt:lpstr>
      <vt:lpstr>Facebook Fans Total | WFE Competitor</vt:lpstr>
      <vt:lpstr>Facebook Post Type Distribution Per Profile | WFE Competitor</vt:lpstr>
      <vt:lpstr>Facebook Interaction Rate | WFE Competitor</vt:lpstr>
      <vt:lpstr>Facebook Interactions Distribution | WFE Competitor</vt:lpstr>
      <vt:lpstr>Facebook Own Posts Table | WFE Competitor - 1 of 13</vt:lpstr>
      <vt:lpstr>Facebook Own Posts Table | WFE Competitor - 2 of 13</vt:lpstr>
      <vt:lpstr>Facebook Own Posts Table | WFE Competitor - 3 of 13</vt:lpstr>
      <vt:lpstr>Facebook Own Posts Table | WFE Competitor - 4 of 13</vt:lpstr>
      <vt:lpstr>Facebook Own Posts Table | WFE Competitor - 5 of 13</vt:lpstr>
      <vt:lpstr>Facebook Own Posts Table | WFE Competitor - 6 of 13</vt:lpstr>
      <vt:lpstr>Facebook Own Posts Table | WFE Competitor - 7 of 13</vt:lpstr>
      <vt:lpstr>Facebook Own Posts Table | WFE Competitor - 8 of 13</vt:lpstr>
      <vt:lpstr>Facebook Own Posts Table | WFE Competitor - 9 of 13</vt:lpstr>
      <vt:lpstr>Facebook Own Posts Table | WFE Competitor - 10 of 13</vt:lpstr>
      <vt:lpstr>Facebook Own Posts Table | WFE Competitor - 11 of 13</vt:lpstr>
      <vt:lpstr>Facebook Own Posts Table | WFE Competitor - 12 of 13</vt:lpstr>
      <vt:lpstr>Facebook Own Posts Table | WFE Competitor - 13 of 13</vt:lpstr>
      <vt:lpstr>Facebook Hashtag Detection | WFE Competitor - 1 of 3</vt:lpstr>
      <vt:lpstr>Facebook Hashtag Detection | WFE Competitor - 2 of 3</vt:lpstr>
      <vt:lpstr>Facebook Hashtag Detection | WFE Competitor - 3 of 3</vt:lpstr>
      <vt:lpstr>Facebook Own Posts Table | WFE Competitor - 1 of 25</vt:lpstr>
      <vt:lpstr>Facebook Own Posts Table | WFE Competitor - 2 of 25</vt:lpstr>
      <vt:lpstr>Facebook Own Posts Table | WFE Competitor - 3 of 25</vt:lpstr>
      <vt:lpstr>Facebook Own Posts Table | WFE Competitor - 4 of 25</vt:lpstr>
      <vt:lpstr>Facebook Own Posts Table | WFE Competitor - 5 of 25</vt:lpstr>
      <vt:lpstr>Facebook Own Posts Table | WFE Competitor - 6 of 25</vt:lpstr>
      <vt:lpstr>Facebook Own Posts Table | WFE Competitor - 7 of 25</vt:lpstr>
      <vt:lpstr>Facebook Own Posts Table | WFE Competitor - 8 of 25</vt:lpstr>
      <vt:lpstr>Facebook Own Posts Table | WFE Competitor - 9 of 25</vt:lpstr>
      <vt:lpstr>Facebook Own Posts Table | WFE Competitor - 10 of 25</vt:lpstr>
      <vt:lpstr>Facebook Own Posts Table | WFE Competitor - 11 of 25</vt:lpstr>
      <vt:lpstr>Facebook Own Posts Table | WFE Competitor - 12 of 25</vt:lpstr>
      <vt:lpstr>Facebook Own Posts Table | WFE Competitor - 13 of 25</vt:lpstr>
      <vt:lpstr>Facebook Own Posts Table | WFE Competitor - 14 of 25</vt:lpstr>
      <vt:lpstr>Facebook Own Posts Table | WFE Competitor - 15 of 25</vt:lpstr>
      <vt:lpstr>Facebook Own Posts Table | WFE Competitor - 16 of 25</vt:lpstr>
      <vt:lpstr>Facebook Own Posts Table | WFE Competitor - 17 of 25</vt:lpstr>
      <vt:lpstr>Facebook Own Posts Table | WFE Competitor - 18 of 25</vt:lpstr>
      <vt:lpstr>Facebook Own Posts Table | WFE Competitor - 19 of 25</vt:lpstr>
      <vt:lpstr>Facebook Own Posts Table | WFE Competitor - 20 of 25</vt:lpstr>
      <vt:lpstr>Facebook Own Posts Table | WFE Competitor - 21 of 25</vt:lpstr>
      <vt:lpstr>Facebook Own Posts Table | WFE Competitor - 22 of 25</vt:lpstr>
      <vt:lpstr>Facebook Own Posts Table | WFE Competitor - 23 of 25</vt:lpstr>
      <vt:lpstr>Facebook Own Posts Table | WFE Competitor - 24 of 25</vt:lpstr>
      <vt:lpstr>Facebook Own Posts Table | WFE Competitor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2018-05-09T05:24:32Z</dcterms:created>
  <dcterms:modified xsi:type="dcterms:W3CDTF">2018-05-09T05:27:09Z</dcterms:modified>
</cp:coreProperties>
</file>