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whiteflowerphilippines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117</c:v>
                </c:pt>
                <c:pt idx="1">
                  <c:v>119</c:v>
                </c:pt>
                <c:pt idx="2">
                  <c:v>119</c:v>
                </c:pt>
                <c:pt idx="3">
                  <c:v>125</c:v>
                </c:pt>
                <c:pt idx="4">
                  <c:v>125</c:v>
                </c:pt>
                <c:pt idx="5">
                  <c:v>127</c:v>
                </c:pt>
                <c:pt idx="6">
                  <c:v>127</c:v>
                </c:pt>
                <c:pt idx="7">
                  <c:v>127</c:v>
                </c:pt>
                <c:pt idx="8">
                  <c:v>127</c:v>
                </c:pt>
                <c:pt idx="9">
                  <c:v>128</c:v>
                </c:pt>
                <c:pt idx="10">
                  <c:v>128</c:v>
                </c:pt>
                <c:pt idx="11">
                  <c:v>129</c:v>
                </c:pt>
                <c:pt idx="12">
                  <c:v>130</c:v>
                </c:pt>
                <c:pt idx="13">
                  <c:v>130</c:v>
                </c:pt>
                <c:pt idx="14">
                  <c:v>132</c:v>
                </c:pt>
                <c:pt idx="15">
                  <c:v>135</c:v>
                </c:pt>
                <c:pt idx="16">
                  <c:v>134</c:v>
                </c:pt>
                <c:pt idx="17">
                  <c:v>136</c:v>
                </c:pt>
                <c:pt idx="18">
                  <c:v>136</c:v>
                </c:pt>
                <c:pt idx="19">
                  <c:v>137</c:v>
                </c:pt>
                <c:pt idx="20">
                  <c:v>136</c:v>
                </c:pt>
                <c:pt idx="21">
                  <c:v>138</c:v>
                </c:pt>
                <c:pt idx="22">
                  <c:v>138</c:v>
                </c:pt>
                <c:pt idx="23">
                  <c:v>137</c:v>
                </c:pt>
                <c:pt idx="24">
                  <c:v>137</c:v>
                </c:pt>
                <c:pt idx="25">
                  <c:v>137</c:v>
                </c:pt>
                <c:pt idx="26">
                  <c:v>136</c:v>
                </c:pt>
                <c:pt idx="27">
                  <c:v>136</c:v>
                </c:pt>
                <c:pt idx="28">
                  <c:v>137</c:v>
                </c:pt>
                <c:pt idx="29">
                  <c:v>138</c:v>
                </c:pt>
                <c:pt idx="30">
                  <c:v>139</c:v>
                </c:pt>
                <c:pt idx="31">
                  <c:v>141</c:v>
                </c:pt>
                <c:pt idx="32">
                  <c:v>142</c:v>
                </c:pt>
                <c:pt idx="33">
                  <c:v>147</c:v>
                </c:pt>
                <c:pt idx="34">
                  <c:v>148</c:v>
                </c:pt>
                <c:pt idx="35">
                  <c:v>147</c:v>
                </c:pt>
                <c:pt idx="36">
                  <c:v>147</c:v>
                </c:pt>
                <c:pt idx="37">
                  <c:v>146</c:v>
                </c:pt>
                <c:pt idx="38">
                  <c:v>146</c:v>
                </c:pt>
                <c:pt idx="39">
                  <c:v>146</c:v>
                </c:pt>
                <c:pt idx="40">
                  <c:v>147</c:v>
                </c:pt>
                <c:pt idx="41">
                  <c:v>146</c:v>
                </c:pt>
                <c:pt idx="42">
                  <c:v>147</c:v>
                </c:pt>
                <c:pt idx="43">
                  <c:v>147</c:v>
                </c:pt>
                <c:pt idx="44">
                  <c:v>147</c:v>
                </c:pt>
                <c:pt idx="45">
                  <c:v>147</c:v>
                </c:pt>
                <c:pt idx="46">
                  <c:v>147</c:v>
                </c:pt>
                <c:pt idx="47">
                  <c:v>147</c:v>
                </c:pt>
                <c:pt idx="48">
                  <c:v>148</c:v>
                </c:pt>
                <c:pt idx="49">
                  <c:v>148</c:v>
                </c:pt>
                <c:pt idx="50">
                  <c:v>150</c:v>
                </c:pt>
                <c:pt idx="51">
                  <c:v>151</c:v>
                </c:pt>
                <c:pt idx="52">
                  <c:v>150</c:v>
                </c:pt>
                <c:pt idx="53">
                  <c:v>151</c:v>
                </c:pt>
                <c:pt idx="54">
                  <c:v>151</c:v>
                </c:pt>
                <c:pt idx="55">
                  <c:v>151</c:v>
                </c:pt>
                <c:pt idx="56">
                  <c:v>151</c:v>
                </c:pt>
                <c:pt idx="57">
                  <c:v>152</c:v>
                </c:pt>
                <c:pt idx="58">
                  <c:v>151</c:v>
                </c:pt>
                <c:pt idx="59">
                  <c:v>158</c:v>
                </c:pt>
                <c:pt idx="60">
                  <c:v>160</c:v>
                </c:pt>
              </c:numCache>
            </c:numRef>
          </c:val>
          <c:smooth val="0"/>
          <c:extLst>
            <c:ext xmlns:c16="http://schemas.microsoft.com/office/drawing/2014/chart" uri="{C3380CC4-5D6E-409C-BE32-E72D297353CC}">
              <c16:uniqueId val="{00000000-3807-476E-8403-4CF1D58F71CF}"/>
            </c:ext>
          </c:extLst>
        </c:ser>
        <c:dLbls>
          <c:showLegendKey val="0"/>
          <c:showVal val="0"/>
          <c:showCatName val="0"/>
          <c:showSerName val="0"/>
          <c:showPercent val="0"/>
          <c:showBubbleSize val="0"/>
        </c:dLbls>
        <c:smooth val="0"/>
        <c:axId val="340274736"/>
        <c:axId val="340275720"/>
      </c:lineChart>
      <c:dateAx>
        <c:axId val="340274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75720"/>
        <c:crosses val="autoZero"/>
        <c:auto val="1"/>
        <c:lblOffset val="100"/>
        <c:baseTimeUnit val="days"/>
      </c:dateAx>
      <c:valAx>
        <c:axId val="34027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7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whiteflowerphilippines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-0.84745762711864003</c:v>
                </c:pt>
                <c:pt idx="1">
                  <c:v>1.7094017094017</c:v>
                </c:pt>
                <c:pt idx="2">
                  <c:v>0</c:v>
                </c:pt>
                <c:pt idx="3">
                  <c:v>5.0420168067226996</c:v>
                </c:pt>
                <c:pt idx="4">
                  <c:v>0</c:v>
                </c:pt>
                <c:pt idx="5">
                  <c:v>1.6</c:v>
                </c:pt>
                <c:pt idx="6">
                  <c:v>0</c:v>
                </c:pt>
                <c:pt idx="7">
                  <c:v>0</c:v>
                </c:pt>
                <c:pt idx="8">
                  <c:v>0</c:v>
                </c:pt>
                <c:pt idx="9">
                  <c:v>0.78740157480314998</c:v>
                </c:pt>
                <c:pt idx="10">
                  <c:v>0</c:v>
                </c:pt>
                <c:pt idx="11">
                  <c:v>0.78125</c:v>
                </c:pt>
                <c:pt idx="12">
                  <c:v>0.77519379844961001</c:v>
                </c:pt>
                <c:pt idx="13">
                  <c:v>0</c:v>
                </c:pt>
                <c:pt idx="14">
                  <c:v>1.5384615384614999</c:v>
                </c:pt>
                <c:pt idx="15">
                  <c:v>2.2727272727273</c:v>
                </c:pt>
                <c:pt idx="16">
                  <c:v>-0.74074074074074003</c:v>
                </c:pt>
                <c:pt idx="17">
                  <c:v>1.4925373134327999</c:v>
                </c:pt>
                <c:pt idx="18">
                  <c:v>0</c:v>
                </c:pt>
                <c:pt idx="19">
                  <c:v>0.73529411764705999</c:v>
                </c:pt>
                <c:pt idx="20">
                  <c:v>-0.72992700729926996</c:v>
                </c:pt>
                <c:pt idx="21">
                  <c:v>1.4705882352941</c:v>
                </c:pt>
                <c:pt idx="22">
                  <c:v>0</c:v>
                </c:pt>
                <c:pt idx="23">
                  <c:v>-0.72463768115941996</c:v>
                </c:pt>
                <c:pt idx="24">
                  <c:v>0</c:v>
                </c:pt>
                <c:pt idx="25">
                  <c:v>0</c:v>
                </c:pt>
                <c:pt idx="26">
                  <c:v>-0.72992700729926996</c:v>
                </c:pt>
                <c:pt idx="27">
                  <c:v>0</c:v>
                </c:pt>
                <c:pt idx="28">
                  <c:v>0.73529411764705999</c:v>
                </c:pt>
                <c:pt idx="29">
                  <c:v>0.72992700729926996</c:v>
                </c:pt>
                <c:pt idx="30">
                  <c:v>0.72463768115941996</c:v>
                </c:pt>
                <c:pt idx="31">
                  <c:v>1.4388489208633</c:v>
                </c:pt>
                <c:pt idx="32">
                  <c:v>0.70921985815602995</c:v>
                </c:pt>
                <c:pt idx="33">
                  <c:v>3.5211267605634</c:v>
                </c:pt>
                <c:pt idx="34">
                  <c:v>0.68027210884353995</c:v>
                </c:pt>
                <c:pt idx="35">
                  <c:v>-0.67567567567567999</c:v>
                </c:pt>
                <c:pt idx="36">
                  <c:v>0</c:v>
                </c:pt>
                <c:pt idx="37">
                  <c:v>-0.68027210884353995</c:v>
                </c:pt>
                <c:pt idx="38">
                  <c:v>0</c:v>
                </c:pt>
                <c:pt idx="39">
                  <c:v>0</c:v>
                </c:pt>
                <c:pt idx="40">
                  <c:v>0.68493150684932003</c:v>
                </c:pt>
                <c:pt idx="41">
                  <c:v>-0.68027210884353995</c:v>
                </c:pt>
                <c:pt idx="42">
                  <c:v>0.68493150684932003</c:v>
                </c:pt>
                <c:pt idx="43">
                  <c:v>0</c:v>
                </c:pt>
                <c:pt idx="44">
                  <c:v>0</c:v>
                </c:pt>
                <c:pt idx="45">
                  <c:v>0</c:v>
                </c:pt>
                <c:pt idx="46">
                  <c:v>0</c:v>
                </c:pt>
                <c:pt idx="47">
                  <c:v>0</c:v>
                </c:pt>
                <c:pt idx="48">
                  <c:v>0.68027210884353995</c:v>
                </c:pt>
                <c:pt idx="49">
                  <c:v>0</c:v>
                </c:pt>
                <c:pt idx="50">
                  <c:v>1.3513513513513999</c:v>
                </c:pt>
                <c:pt idx="51">
                  <c:v>0.66666666666666996</c:v>
                </c:pt>
                <c:pt idx="52">
                  <c:v>-0.66225165562914001</c:v>
                </c:pt>
                <c:pt idx="53">
                  <c:v>0.66666666666666996</c:v>
                </c:pt>
                <c:pt idx="54">
                  <c:v>0</c:v>
                </c:pt>
                <c:pt idx="55">
                  <c:v>0</c:v>
                </c:pt>
                <c:pt idx="56">
                  <c:v>0</c:v>
                </c:pt>
                <c:pt idx="57">
                  <c:v>0.66225165562914001</c:v>
                </c:pt>
                <c:pt idx="58">
                  <c:v>-0.65789473684210997</c:v>
                </c:pt>
                <c:pt idx="59">
                  <c:v>4.6357615894039998</c:v>
                </c:pt>
                <c:pt idx="60">
                  <c:v>1.2658227848101</c:v>
                </c:pt>
              </c:numCache>
            </c:numRef>
          </c:val>
          <c:smooth val="0"/>
          <c:extLst>
            <c:ext xmlns:c16="http://schemas.microsoft.com/office/drawing/2014/chart" uri="{C3380CC4-5D6E-409C-BE32-E72D297353CC}">
              <c16:uniqueId val="{00000000-2134-4AE0-AB46-5066E76619E2}"/>
            </c:ext>
          </c:extLst>
        </c:ser>
        <c:dLbls>
          <c:showLegendKey val="0"/>
          <c:showVal val="0"/>
          <c:showCatName val="0"/>
          <c:showSerName val="0"/>
          <c:showPercent val="0"/>
          <c:showBubbleSize val="0"/>
        </c:dLbls>
        <c:smooth val="0"/>
        <c:axId val="340275064"/>
        <c:axId val="340273096"/>
      </c:lineChart>
      <c:dateAx>
        <c:axId val="340275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73096"/>
        <c:crosses val="autoZero"/>
        <c:auto val="1"/>
        <c:lblOffset val="100"/>
        <c:baseTimeUnit val="days"/>
      </c:dateAx>
      <c:valAx>
        <c:axId val="34027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7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whiteflowerphilippines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0</c:v>
                </c:pt>
                <c:pt idx="1">
                  <c:v>0</c:v>
                </c:pt>
                <c:pt idx="2">
                  <c:v>0</c:v>
                </c:pt>
                <c:pt idx="3">
                  <c:v>0</c:v>
                </c:pt>
                <c:pt idx="4">
                  <c:v>0</c:v>
                </c:pt>
                <c:pt idx="5">
                  <c:v>0</c:v>
                </c:pt>
                <c:pt idx="6">
                  <c:v>0</c:v>
                </c:pt>
                <c:pt idx="7">
                  <c:v>9.4488000000000003</c:v>
                </c:pt>
                <c:pt idx="8">
                  <c:v>0</c:v>
                </c:pt>
                <c:pt idx="9">
                  <c:v>0</c:v>
                </c:pt>
                <c:pt idx="10">
                  <c:v>0</c:v>
                </c:pt>
                <c:pt idx="11">
                  <c:v>0</c:v>
                </c:pt>
                <c:pt idx="12">
                  <c:v>0</c:v>
                </c:pt>
                <c:pt idx="13">
                  <c:v>0</c:v>
                </c:pt>
                <c:pt idx="14">
                  <c:v>17.811699999999998</c:v>
                </c:pt>
                <c:pt idx="15">
                  <c:v>0</c:v>
                </c:pt>
                <c:pt idx="16">
                  <c:v>0</c:v>
                </c:pt>
                <c:pt idx="17">
                  <c:v>0</c:v>
                </c:pt>
                <c:pt idx="18">
                  <c:v>0</c:v>
                </c:pt>
                <c:pt idx="19">
                  <c:v>0</c:v>
                </c:pt>
                <c:pt idx="20">
                  <c:v>0</c:v>
                </c:pt>
                <c:pt idx="21">
                  <c:v>26.2774</c:v>
                </c:pt>
                <c:pt idx="22">
                  <c:v>0</c:v>
                </c:pt>
                <c:pt idx="23">
                  <c:v>0</c:v>
                </c:pt>
                <c:pt idx="24">
                  <c:v>0</c:v>
                </c:pt>
                <c:pt idx="25">
                  <c:v>0</c:v>
                </c:pt>
                <c:pt idx="26">
                  <c:v>0</c:v>
                </c:pt>
                <c:pt idx="27">
                  <c:v>0</c:v>
                </c:pt>
                <c:pt idx="28">
                  <c:v>0</c:v>
                </c:pt>
                <c:pt idx="29">
                  <c:v>17.454499999999999</c:v>
                </c:pt>
                <c:pt idx="30">
                  <c:v>0</c:v>
                </c:pt>
                <c:pt idx="31">
                  <c:v>13.571400000000001</c:v>
                </c:pt>
                <c:pt idx="32">
                  <c:v>0</c:v>
                </c:pt>
                <c:pt idx="33">
                  <c:v>0</c:v>
                </c:pt>
                <c:pt idx="34">
                  <c:v>0</c:v>
                </c:pt>
                <c:pt idx="35">
                  <c:v>0</c:v>
                </c:pt>
                <c:pt idx="36">
                  <c:v>0</c:v>
                </c:pt>
                <c:pt idx="37">
                  <c:v>0</c:v>
                </c:pt>
                <c:pt idx="38">
                  <c:v>0</c:v>
                </c:pt>
                <c:pt idx="39">
                  <c:v>0</c:v>
                </c:pt>
                <c:pt idx="40">
                  <c:v>0</c:v>
                </c:pt>
                <c:pt idx="41">
                  <c:v>0</c:v>
                </c:pt>
                <c:pt idx="42">
                  <c:v>0</c:v>
                </c:pt>
                <c:pt idx="43">
                  <c:v>19.047599999999999</c:v>
                </c:pt>
                <c:pt idx="44">
                  <c:v>0</c:v>
                </c:pt>
                <c:pt idx="45">
                  <c:v>0</c:v>
                </c:pt>
                <c:pt idx="46">
                  <c:v>0</c:v>
                </c:pt>
                <c:pt idx="47">
                  <c:v>0</c:v>
                </c:pt>
                <c:pt idx="48">
                  <c:v>0</c:v>
                </c:pt>
                <c:pt idx="49">
                  <c:v>0</c:v>
                </c:pt>
                <c:pt idx="50">
                  <c:v>17.4497</c:v>
                </c:pt>
                <c:pt idx="51">
                  <c:v>0</c:v>
                </c:pt>
                <c:pt idx="52">
                  <c:v>0</c:v>
                </c:pt>
                <c:pt idx="53">
                  <c:v>0</c:v>
                </c:pt>
                <c:pt idx="54">
                  <c:v>0</c:v>
                </c:pt>
                <c:pt idx="55">
                  <c:v>0</c:v>
                </c:pt>
                <c:pt idx="56">
                  <c:v>0</c:v>
                </c:pt>
                <c:pt idx="57">
                  <c:v>0</c:v>
                </c:pt>
                <c:pt idx="58">
                  <c:v>20.682099999999998</c:v>
                </c:pt>
                <c:pt idx="59">
                  <c:v>0</c:v>
                </c:pt>
                <c:pt idx="60">
                  <c:v>0</c:v>
                </c:pt>
              </c:numCache>
            </c:numRef>
          </c:val>
          <c:smooth val="0"/>
          <c:extLst>
            <c:ext xmlns:c16="http://schemas.microsoft.com/office/drawing/2014/chart" uri="{C3380CC4-5D6E-409C-BE32-E72D297353CC}">
              <c16:uniqueId val="{00000000-1C05-4B55-A240-74DAC575267B}"/>
            </c:ext>
          </c:extLst>
        </c:ser>
        <c:dLbls>
          <c:showLegendKey val="0"/>
          <c:showVal val="0"/>
          <c:showCatName val="0"/>
          <c:showSerName val="0"/>
          <c:showPercent val="0"/>
          <c:showBubbleSize val="0"/>
        </c:dLbls>
        <c:smooth val="0"/>
        <c:axId val="408118544"/>
        <c:axId val="408118872"/>
      </c:lineChart>
      <c:dateAx>
        <c:axId val="40811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18872"/>
        <c:crosses val="autoZero"/>
        <c:auto val="1"/>
        <c:lblOffset val="100"/>
        <c:baseTimeUnit val="days"/>
      </c:dateAx>
      <c:valAx>
        <c:axId val="40811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1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whiteflowerphilippines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0</c:v>
                </c:pt>
                <c:pt idx="1">
                  <c:v>0</c:v>
                </c:pt>
                <c:pt idx="2">
                  <c:v>0</c:v>
                </c:pt>
                <c:pt idx="3">
                  <c:v>0</c:v>
                </c:pt>
                <c:pt idx="4">
                  <c:v>0</c:v>
                </c:pt>
                <c:pt idx="5">
                  <c:v>0</c:v>
                </c:pt>
                <c:pt idx="6">
                  <c:v>0</c:v>
                </c:pt>
                <c:pt idx="7">
                  <c:v>12</c:v>
                </c:pt>
                <c:pt idx="8">
                  <c:v>0</c:v>
                </c:pt>
                <c:pt idx="9">
                  <c:v>0</c:v>
                </c:pt>
                <c:pt idx="10">
                  <c:v>0</c:v>
                </c:pt>
                <c:pt idx="11">
                  <c:v>0</c:v>
                </c:pt>
                <c:pt idx="12">
                  <c:v>0</c:v>
                </c:pt>
                <c:pt idx="13">
                  <c:v>0</c:v>
                </c:pt>
                <c:pt idx="14">
                  <c:v>23</c:v>
                </c:pt>
                <c:pt idx="15">
                  <c:v>0</c:v>
                </c:pt>
                <c:pt idx="16">
                  <c:v>0</c:v>
                </c:pt>
                <c:pt idx="17">
                  <c:v>0</c:v>
                </c:pt>
                <c:pt idx="18">
                  <c:v>0</c:v>
                </c:pt>
                <c:pt idx="19">
                  <c:v>0</c:v>
                </c:pt>
                <c:pt idx="20">
                  <c:v>0</c:v>
                </c:pt>
                <c:pt idx="21">
                  <c:v>36</c:v>
                </c:pt>
                <c:pt idx="22">
                  <c:v>0</c:v>
                </c:pt>
                <c:pt idx="23">
                  <c:v>0</c:v>
                </c:pt>
                <c:pt idx="24">
                  <c:v>0</c:v>
                </c:pt>
                <c:pt idx="25">
                  <c:v>0</c:v>
                </c:pt>
                <c:pt idx="26">
                  <c:v>0</c:v>
                </c:pt>
                <c:pt idx="27">
                  <c:v>21</c:v>
                </c:pt>
                <c:pt idx="28">
                  <c:v>0</c:v>
                </c:pt>
                <c:pt idx="29">
                  <c:v>24</c:v>
                </c:pt>
                <c:pt idx="30">
                  <c:v>0</c:v>
                </c:pt>
                <c:pt idx="31">
                  <c:v>19</c:v>
                </c:pt>
                <c:pt idx="32">
                  <c:v>0</c:v>
                </c:pt>
                <c:pt idx="33">
                  <c:v>0</c:v>
                </c:pt>
                <c:pt idx="34">
                  <c:v>0</c:v>
                </c:pt>
                <c:pt idx="35">
                  <c:v>0</c:v>
                </c:pt>
                <c:pt idx="36">
                  <c:v>0</c:v>
                </c:pt>
                <c:pt idx="37">
                  <c:v>0</c:v>
                </c:pt>
                <c:pt idx="38">
                  <c:v>0</c:v>
                </c:pt>
                <c:pt idx="39">
                  <c:v>0</c:v>
                </c:pt>
                <c:pt idx="40">
                  <c:v>0</c:v>
                </c:pt>
                <c:pt idx="41">
                  <c:v>0</c:v>
                </c:pt>
                <c:pt idx="42">
                  <c:v>0</c:v>
                </c:pt>
                <c:pt idx="43">
                  <c:v>28</c:v>
                </c:pt>
                <c:pt idx="44">
                  <c:v>0</c:v>
                </c:pt>
                <c:pt idx="45">
                  <c:v>0</c:v>
                </c:pt>
                <c:pt idx="46">
                  <c:v>0</c:v>
                </c:pt>
                <c:pt idx="47">
                  <c:v>0</c:v>
                </c:pt>
                <c:pt idx="48">
                  <c:v>0</c:v>
                </c:pt>
                <c:pt idx="49">
                  <c:v>0</c:v>
                </c:pt>
                <c:pt idx="50">
                  <c:v>26</c:v>
                </c:pt>
                <c:pt idx="51">
                  <c:v>0</c:v>
                </c:pt>
                <c:pt idx="52">
                  <c:v>0</c:v>
                </c:pt>
                <c:pt idx="53">
                  <c:v>0</c:v>
                </c:pt>
                <c:pt idx="54">
                  <c:v>0</c:v>
                </c:pt>
                <c:pt idx="55">
                  <c:v>0</c:v>
                </c:pt>
                <c:pt idx="56">
                  <c:v>0</c:v>
                </c:pt>
                <c:pt idx="57">
                  <c:v>0</c:v>
                </c:pt>
                <c:pt idx="58">
                  <c:v>31</c:v>
                </c:pt>
                <c:pt idx="59">
                  <c:v>0</c:v>
                </c:pt>
                <c:pt idx="60">
                  <c:v>0</c:v>
                </c:pt>
              </c:numCache>
            </c:numRef>
          </c:val>
          <c:smooth val="0"/>
          <c:extLst>
            <c:ext xmlns:c16="http://schemas.microsoft.com/office/drawing/2014/chart" uri="{C3380CC4-5D6E-409C-BE32-E72D297353CC}">
              <c16:uniqueId val="{00000000-EB8C-44FD-B545-5E91AAAF71F5}"/>
            </c:ext>
          </c:extLst>
        </c:ser>
        <c:dLbls>
          <c:showLegendKey val="0"/>
          <c:showVal val="0"/>
          <c:showCatName val="0"/>
          <c:showSerName val="0"/>
          <c:showPercent val="0"/>
          <c:showBubbleSize val="0"/>
        </c:dLbls>
        <c:smooth val="0"/>
        <c:axId val="409692328"/>
        <c:axId val="409691672"/>
      </c:lineChart>
      <c:dateAx>
        <c:axId val="40969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91672"/>
        <c:crosses val="autoZero"/>
        <c:auto val="1"/>
        <c:lblOffset val="100"/>
        <c:baseTimeUnit val="days"/>
      </c:dateAx>
      <c:valAx>
        <c:axId val="40969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69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whiteflowerphilippines</c:v>
                </c:pt>
              </c:strCache>
            </c:strRef>
          </c:tx>
          <c:spPr>
            <a:solidFill>
              <a:schemeClr val="accent1"/>
            </a:solidFill>
            <a:ln>
              <a:noFill/>
            </a:ln>
            <a:effectLst/>
          </c:spP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117</c:v>
                </c:pt>
                <c:pt idx="1">
                  <c:v>119</c:v>
                </c:pt>
                <c:pt idx="2">
                  <c:v>119</c:v>
                </c:pt>
                <c:pt idx="3">
                  <c:v>125</c:v>
                </c:pt>
                <c:pt idx="4">
                  <c:v>125</c:v>
                </c:pt>
                <c:pt idx="5">
                  <c:v>127</c:v>
                </c:pt>
                <c:pt idx="6">
                  <c:v>127</c:v>
                </c:pt>
                <c:pt idx="7">
                  <c:v>127</c:v>
                </c:pt>
                <c:pt idx="8">
                  <c:v>127</c:v>
                </c:pt>
                <c:pt idx="9">
                  <c:v>128</c:v>
                </c:pt>
                <c:pt idx="10">
                  <c:v>128</c:v>
                </c:pt>
                <c:pt idx="11">
                  <c:v>129</c:v>
                </c:pt>
                <c:pt idx="12">
                  <c:v>130</c:v>
                </c:pt>
                <c:pt idx="13">
                  <c:v>130</c:v>
                </c:pt>
                <c:pt idx="14">
                  <c:v>132</c:v>
                </c:pt>
                <c:pt idx="15">
                  <c:v>135</c:v>
                </c:pt>
                <c:pt idx="16">
                  <c:v>134</c:v>
                </c:pt>
                <c:pt idx="17">
                  <c:v>136</c:v>
                </c:pt>
                <c:pt idx="18">
                  <c:v>136</c:v>
                </c:pt>
                <c:pt idx="19">
                  <c:v>137</c:v>
                </c:pt>
                <c:pt idx="20">
                  <c:v>136</c:v>
                </c:pt>
                <c:pt idx="21">
                  <c:v>138</c:v>
                </c:pt>
                <c:pt idx="22">
                  <c:v>138</c:v>
                </c:pt>
                <c:pt idx="23">
                  <c:v>137</c:v>
                </c:pt>
                <c:pt idx="24">
                  <c:v>137</c:v>
                </c:pt>
                <c:pt idx="25">
                  <c:v>137</c:v>
                </c:pt>
                <c:pt idx="26">
                  <c:v>136</c:v>
                </c:pt>
                <c:pt idx="27">
                  <c:v>136</c:v>
                </c:pt>
                <c:pt idx="28">
                  <c:v>137</c:v>
                </c:pt>
                <c:pt idx="29">
                  <c:v>138</c:v>
                </c:pt>
                <c:pt idx="30">
                  <c:v>139</c:v>
                </c:pt>
                <c:pt idx="31">
                  <c:v>141</c:v>
                </c:pt>
                <c:pt idx="32">
                  <c:v>142</c:v>
                </c:pt>
                <c:pt idx="33">
                  <c:v>147</c:v>
                </c:pt>
                <c:pt idx="34">
                  <c:v>148</c:v>
                </c:pt>
                <c:pt idx="35">
                  <c:v>147</c:v>
                </c:pt>
                <c:pt idx="36">
                  <c:v>147</c:v>
                </c:pt>
                <c:pt idx="37">
                  <c:v>146</c:v>
                </c:pt>
                <c:pt idx="38">
                  <c:v>146</c:v>
                </c:pt>
                <c:pt idx="39">
                  <c:v>146</c:v>
                </c:pt>
                <c:pt idx="40">
                  <c:v>147</c:v>
                </c:pt>
                <c:pt idx="41">
                  <c:v>146</c:v>
                </c:pt>
                <c:pt idx="42">
                  <c:v>147</c:v>
                </c:pt>
                <c:pt idx="43">
                  <c:v>147</c:v>
                </c:pt>
                <c:pt idx="44">
                  <c:v>147</c:v>
                </c:pt>
                <c:pt idx="45">
                  <c:v>147</c:v>
                </c:pt>
                <c:pt idx="46">
                  <c:v>147</c:v>
                </c:pt>
                <c:pt idx="47">
                  <c:v>147</c:v>
                </c:pt>
                <c:pt idx="48">
                  <c:v>148</c:v>
                </c:pt>
                <c:pt idx="49">
                  <c:v>148</c:v>
                </c:pt>
                <c:pt idx="50">
                  <c:v>150</c:v>
                </c:pt>
                <c:pt idx="51">
                  <c:v>151</c:v>
                </c:pt>
                <c:pt idx="52">
                  <c:v>150</c:v>
                </c:pt>
                <c:pt idx="53">
                  <c:v>151</c:v>
                </c:pt>
                <c:pt idx="54">
                  <c:v>151</c:v>
                </c:pt>
                <c:pt idx="55">
                  <c:v>151</c:v>
                </c:pt>
                <c:pt idx="56">
                  <c:v>151</c:v>
                </c:pt>
                <c:pt idx="57">
                  <c:v>152</c:v>
                </c:pt>
                <c:pt idx="58">
                  <c:v>151</c:v>
                </c:pt>
                <c:pt idx="59">
                  <c:v>158</c:v>
                </c:pt>
                <c:pt idx="60">
                  <c:v>160</c:v>
                </c:pt>
              </c:numCache>
            </c:numRef>
          </c:val>
          <c:extLst>
            <c:ext xmlns:c16="http://schemas.microsoft.com/office/drawing/2014/chart" uri="{C3380CC4-5D6E-409C-BE32-E72D297353CC}">
              <c16:uniqueId val="{00000000-FC40-420F-8855-8B6455C26831}"/>
            </c:ext>
          </c:extLst>
        </c:ser>
        <c:dLbls>
          <c:showLegendKey val="0"/>
          <c:showVal val="0"/>
          <c:showCatName val="0"/>
          <c:showSerName val="0"/>
          <c:showPercent val="0"/>
          <c:showBubbleSize val="0"/>
        </c:dLbls>
        <c:axId val="406072184"/>
        <c:axId val="406073496"/>
      </c:areaChart>
      <c:dateAx>
        <c:axId val="40607218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73496"/>
        <c:crosses val="autoZero"/>
        <c:auto val="1"/>
        <c:lblOffset val="100"/>
        <c:baseTimeUnit val="days"/>
      </c:dateAx>
      <c:valAx>
        <c:axId val="406073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721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whiteflowerphilippines</c:v>
                </c:pt>
              </c:strCache>
            </c:strRef>
          </c:cat>
          <c:val>
            <c:numRef>
              <c:f>Sheet1!$A$2</c:f>
              <c:numCache>
                <c:formatCode>General</c:formatCode>
                <c:ptCount val="1"/>
                <c:pt idx="0">
                  <c:v>160</c:v>
                </c:pt>
              </c:numCache>
            </c:numRef>
          </c:val>
          <c:extLst>
            <c:ext xmlns:c16="http://schemas.microsoft.com/office/drawing/2014/chart" uri="{C3380CC4-5D6E-409C-BE32-E72D297353CC}">
              <c16:uniqueId val="{00000000-0E3E-4526-805D-7EA63EE9091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whiteflowerphilippines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0</c:v>
                </c:pt>
                <c:pt idx="1">
                  <c:v>0</c:v>
                </c:pt>
                <c:pt idx="2">
                  <c:v>0</c:v>
                </c:pt>
                <c:pt idx="3">
                  <c:v>0</c:v>
                </c:pt>
                <c:pt idx="4">
                  <c:v>0</c:v>
                </c:pt>
                <c:pt idx="5">
                  <c:v>0</c:v>
                </c:pt>
                <c:pt idx="6">
                  <c:v>0</c:v>
                </c:pt>
                <c:pt idx="7">
                  <c:v>9.4488000000000003</c:v>
                </c:pt>
                <c:pt idx="8">
                  <c:v>0</c:v>
                </c:pt>
                <c:pt idx="9">
                  <c:v>0</c:v>
                </c:pt>
                <c:pt idx="10">
                  <c:v>0</c:v>
                </c:pt>
                <c:pt idx="11">
                  <c:v>0</c:v>
                </c:pt>
                <c:pt idx="12">
                  <c:v>0</c:v>
                </c:pt>
                <c:pt idx="13">
                  <c:v>0</c:v>
                </c:pt>
                <c:pt idx="14">
                  <c:v>17.811699999999998</c:v>
                </c:pt>
                <c:pt idx="15">
                  <c:v>0</c:v>
                </c:pt>
                <c:pt idx="16">
                  <c:v>0</c:v>
                </c:pt>
                <c:pt idx="17">
                  <c:v>0</c:v>
                </c:pt>
                <c:pt idx="18">
                  <c:v>0</c:v>
                </c:pt>
                <c:pt idx="19">
                  <c:v>0</c:v>
                </c:pt>
                <c:pt idx="20">
                  <c:v>0</c:v>
                </c:pt>
                <c:pt idx="21">
                  <c:v>26.2774</c:v>
                </c:pt>
                <c:pt idx="22">
                  <c:v>0</c:v>
                </c:pt>
                <c:pt idx="23">
                  <c:v>0</c:v>
                </c:pt>
                <c:pt idx="24">
                  <c:v>0</c:v>
                </c:pt>
                <c:pt idx="25">
                  <c:v>0</c:v>
                </c:pt>
                <c:pt idx="26">
                  <c:v>0</c:v>
                </c:pt>
                <c:pt idx="27">
                  <c:v>0</c:v>
                </c:pt>
                <c:pt idx="28">
                  <c:v>0</c:v>
                </c:pt>
                <c:pt idx="29">
                  <c:v>17.454499999999999</c:v>
                </c:pt>
                <c:pt idx="30">
                  <c:v>0</c:v>
                </c:pt>
                <c:pt idx="31">
                  <c:v>13.571400000000001</c:v>
                </c:pt>
                <c:pt idx="32">
                  <c:v>0</c:v>
                </c:pt>
                <c:pt idx="33">
                  <c:v>0</c:v>
                </c:pt>
                <c:pt idx="34">
                  <c:v>0</c:v>
                </c:pt>
                <c:pt idx="35">
                  <c:v>0</c:v>
                </c:pt>
                <c:pt idx="36">
                  <c:v>0</c:v>
                </c:pt>
                <c:pt idx="37">
                  <c:v>0</c:v>
                </c:pt>
                <c:pt idx="38">
                  <c:v>0</c:v>
                </c:pt>
                <c:pt idx="39">
                  <c:v>0</c:v>
                </c:pt>
                <c:pt idx="40">
                  <c:v>0</c:v>
                </c:pt>
                <c:pt idx="41">
                  <c:v>0</c:v>
                </c:pt>
                <c:pt idx="42">
                  <c:v>0</c:v>
                </c:pt>
                <c:pt idx="43">
                  <c:v>19.047599999999999</c:v>
                </c:pt>
                <c:pt idx="44">
                  <c:v>0</c:v>
                </c:pt>
                <c:pt idx="45">
                  <c:v>0</c:v>
                </c:pt>
                <c:pt idx="46">
                  <c:v>0</c:v>
                </c:pt>
                <c:pt idx="47">
                  <c:v>0</c:v>
                </c:pt>
                <c:pt idx="48">
                  <c:v>0</c:v>
                </c:pt>
                <c:pt idx="49">
                  <c:v>0</c:v>
                </c:pt>
                <c:pt idx="50">
                  <c:v>17.4497</c:v>
                </c:pt>
                <c:pt idx="51">
                  <c:v>0</c:v>
                </c:pt>
                <c:pt idx="52">
                  <c:v>0</c:v>
                </c:pt>
                <c:pt idx="53">
                  <c:v>0</c:v>
                </c:pt>
                <c:pt idx="54">
                  <c:v>0</c:v>
                </c:pt>
                <c:pt idx="55">
                  <c:v>0</c:v>
                </c:pt>
                <c:pt idx="56">
                  <c:v>0</c:v>
                </c:pt>
                <c:pt idx="57">
                  <c:v>0</c:v>
                </c:pt>
                <c:pt idx="58">
                  <c:v>20.682099999999998</c:v>
                </c:pt>
                <c:pt idx="59">
                  <c:v>0</c:v>
                </c:pt>
                <c:pt idx="60">
                  <c:v>0</c:v>
                </c:pt>
              </c:numCache>
            </c:numRef>
          </c:val>
          <c:smooth val="0"/>
          <c:extLst>
            <c:ext xmlns:c16="http://schemas.microsoft.com/office/drawing/2014/chart" uri="{C3380CC4-5D6E-409C-BE32-E72D297353CC}">
              <c16:uniqueId val="{00000000-72F5-4BF6-9F0D-916DEC0389EA}"/>
            </c:ext>
          </c:extLst>
        </c:ser>
        <c:dLbls>
          <c:showLegendKey val="0"/>
          <c:showVal val="0"/>
          <c:showCatName val="0"/>
          <c:showSerName val="0"/>
          <c:showPercent val="0"/>
          <c:showBubbleSize val="0"/>
        </c:dLbls>
        <c:smooth val="0"/>
        <c:axId val="278823464"/>
        <c:axId val="278823792"/>
      </c:lineChart>
      <c:dateAx>
        <c:axId val="27882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23792"/>
        <c:crosses val="autoZero"/>
        <c:auto val="1"/>
        <c:lblOffset val="100"/>
        <c:baseTimeUnit val="days"/>
      </c:dateAx>
      <c:valAx>
        <c:axId val="27882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2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whiteflowerphilippines</c:v>
                </c:pt>
              </c:strCache>
            </c:strRef>
          </c:tx>
          <c:spPr>
            <a:ln w="28575" cap="rnd">
              <a:solidFill>
                <a:schemeClr val="accent1"/>
              </a:solidFill>
              <a:round/>
            </a:ln>
            <a:effectLst/>
          </c:spPr>
          <c:marker>
            <c:symbol val="none"/>
          </c:marker>
          <c:cat>
            <c:numRef>
              <c:f>Sheet1!$A$2:$A$63</c:f>
              <c:numCache>
                <c:formatCode>m/d/yyyy</c:formatCode>
                <c:ptCount val="62"/>
                <c:pt idx="0">
                  <c:v>43159</c:v>
                </c:pt>
                <c:pt idx="1">
                  <c:v>43160</c:v>
                </c:pt>
                <c:pt idx="2">
                  <c:v>43161</c:v>
                </c:pt>
                <c:pt idx="3">
                  <c:v>43162</c:v>
                </c:pt>
                <c:pt idx="4">
                  <c:v>43163</c:v>
                </c:pt>
                <c:pt idx="5">
                  <c:v>43164</c:v>
                </c:pt>
                <c:pt idx="6">
                  <c:v>43165</c:v>
                </c:pt>
                <c:pt idx="7">
                  <c:v>43166</c:v>
                </c:pt>
                <c:pt idx="8">
                  <c:v>43167</c:v>
                </c:pt>
                <c:pt idx="9">
                  <c:v>43168</c:v>
                </c:pt>
                <c:pt idx="10">
                  <c:v>43169</c:v>
                </c:pt>
                <c:pt idx="11">
                  <c:v>43170</c:v>
                </c:pt>
                <c:pt idx="12">
                  <c:v>43171</c:v>
                </c:pt>
                <c:pt idx="13">
                  <c:v>43172</c:v>
                </c:pt>
                <c:pt idx="14">
                  <c:v>43173</c:v>
                </c:pt>
                <c:pt idx="15">
                  <c:v>43174</c:v>
                </c:pt>
                <c:pt idx="16">
                  <c:v>43175</c:v>
                </c:pt>
                <c:pt idx="17">
                  <c:v>43176</c:v>
                </c:pt>
                <c:pt idx="18">
                  <c:v>43177</c:v>
                </c:pt>
                <c:pt idx="19">
                  <c:v>43178</c:v>
                </c:pt>
                <c:pt idx="20">
                  <c:v>43179</c:v>
                </c:pt>
                <c:pt idx="21">
                  <c:v>43180</c:v>
                </c:pt>
                <c:pt idx="22">
                  <c:v>43181</c:v>
                </c:pt>
                <c:pt idx="23">
                  <c:v>43182</c:v>
                </c:pt>
                <c:pt idx="24">
                  <c:v>43183</c:v>
                </c:pt>
                <c:pt idx="25">
                  <c:v>43184</c:v>
                </c:pt>
                <c:pt idx="26">
                  <c:v>43185</c:v>
                </c:pt>
                <c:pt idx="27">
                  <c:v>43186</c:v>
                </c:pt>
                <c:pt idx="28">
                  <c:v>43187</c:v>
                </c:pt>
                <c:pt idx="29">
                  <c:v>43188</c:v>
                </c:pt>
                <c:pt idx="30">
                  <c:v>43189</c:v>
                </c:pt>
                <c:pt idx="31">
                  <c:v>43190</c:v>
                </c:pt>
                <c:pt idx="32">
                  <c:v>43191</c:v>
                </c:pt>
                <c:pt idx="33">
                  <c:v>43192</c:v>
                </c:pt>
                <c:pt idx="34">
                  <c:v>43193</c:v>
                </c:pt>
                <c:pt idx="35">
                  <c:v>43194</c:v>
                </c:pt>
                <c:pt idx="36">
                  <c:v>43195</c:v>
                </c:pt>
                <c:pt idx="37">
                  <c:v>43196</c:v>
                </c:pt>
                <c:pt idx="38">
                  <c:v>43197</c:v>
                </c:pt>
                <c:pt idx="39">
                  <c:v>43198</c:v>
                </c:pt>
                <c:pt idx="40">
                  <c:v>43199</c:v>
                </c:pt>
                <c:pt idx="41">
                  <c:v>43200</c:v>
                </c:pt>
                <c:pt idx="42">
                  <c:v>43201</c:v>
                </c:pt>
                <c:pt idx="43">
                  <c:v>43202</c:v>
                </c:pt>
                <c:pt idx="44">
                  <c:v>43203</c:v>
                </c:pt>
                <c:pt idx="45">
                  <c:v>43204</c:v>
                </c:pt>
                <c:pt idx="46">
                  <c:v>43205</c:v>
                </c:pt>
                <c:pt idx="47">
                  <c:v>43206</c:v>
                </c:pt>
                <c:pt idx="48">
                  <c:v>43207</c:v>
                </c:pt>
                <c:pt idx="49">
                  <c:v>43208</c:v>
                </c:pt>
                <c:pt idx="50">
                  <c:v>43209</c:v>
                </c:pt>
                <c:pt idx="51">
                  <c:v>43210</c:v>
                </c:pt>
                <c:pt idx="52">
                  <c:v>43211</c:v>
                </c:pt>
                <c:pt idx="53">
                  <c:v>43212</c:v>
                </c:pt>
                <c:pt idx="54">
                  <c:v>43213</c:v>
                </c:pt>
                <c:pt idx="55">
                  <c:v>43214</c:v>
                </c:pt>
                <c:pt idx="56">
                  <c:v>43215</c:v>
                </c:pt>
                <c:pt idx="57">
                  <c:v>43216</c:v>
                </c:pt>
                <c:pt idx="58">
                  <c:v>43217</c:v>
                </c:pt>
                <c:pt idx="59">
                  <c:v>43218</c:v>
                </c:pt>
                <c:pt idx="60">
                  <c:v>43219</c:v>
                </c:pt>
                <c:pt idx="61">
                  <c:v>43220</c:v>
                </c:pt>
              </c:numCache>
            </c:numRef>
          </c:cat>
          <c:val>
            <c:numRef>
              <c:f>Sheet1!$B$2:$B$63</c:f>
              <c:numCache>
                <c:formatCode>General</c:formatCode>
                <c:ptCount val="62"/>
                <c:pt idx="0">
                  <c:v>0</c:v>
                </c:pt>
                <c:pt idx="1">
                  <c:v>1</c:v>
                </c:pt>
                <c:pt idx="2">
                  <c:v>0</c:v>
                </c:pt>
                <c:pt idx="3">
                  <c:v>6</c:v>
                </c:pt>
                <c:pt idx="4">
                  <c:v>0</c:v>
                </c:pt>
                <c:pt idx="5">
                  <c:v>2</c:v>
                </c:pt>
                <c:pt idx="6">
                  <c:v>3</c:v>
                </c:pt>
                <c:pt idx="7">
                  <c:v>2</c:v>
                </c:pt>
                <c:pt idx="8">
                  <c:v>68</c:v>
                </c:pt>
                <c:pt idx="9">
                  <c:v>6</c:v>
                </c:pt>
                <c:pt idx="10">
                  <c:v>2</c:v>
                </c:pt>
                <c:pt idx="11">
                  <c:v>3</c:v>
                </c:pt>
                <c:pt idx="12">
                  <c:v>2</c:v>
                </c:pt>
                <c:pt idx="13">
                  <c:v>3</c:v>
                </c:pt>
                <c:pt idx="14">
                  <c:v>25</c:v>
                </c:pt>
                <c:pt idx="15">
                  <c:v>55</c:v>
                </c:pt>
                <c:pt idx="16">
                  <c:v>9</c:v>
                </c:pt>
                <c:pt idx="17">
                  <c:v>4</c:v>
                </c:pt>
                <c:pt idx="18">
                  <c:v>0</c:v>
                </c:pt>
                <c:pt idx="19">
                  <c:v>1</c:v>
                </c:pt>
                <c:pt idx="20">
                  <c:v>2</c:v>
                </c:pt>
                <c:pt idx="21">
                  <c:v>47</c:v>
                </c:pt>
                <c:pt idx="22">
                  <c:v>37</c:v>
                </c:pt>
                <c:pt idx="23">
                  <c:v>8</c:v>
                </c:pt>
                <c:pt idx="24">
                  <c:v>3</c:v>
                </c:pt>
                <c:pt idx="25">
                  <c:v>1</c:v>
                </c:pt>
                <c:pt idx="26">
                  <c:v>0</c:v>
                </c:pt>
                <c:pt idx="27">
                  <c:v>40</c:v>
                </c:pt>
                <c:pt idx="28">
                  <c:v>52</c:v>
                </c:pt>
                <c:pt idx="29">
                  <c:v>36</c:v>
                </c:pt>
                <c:pt idx="30">
                  <c:v>39</c:v>
                </c:pt>
                <c:pt idx="31">
                  <c:v>55</c:v>
                </c:pt>
                <c:pt idx="32">
                  <c:v>31</c:v>
                </c:pt>
                <c:pt idx="33">
                  <c:v>11</c:v>
                </c:pt>
                <c:pt idx="34">
                  <c:v>2</c:v>
                </c:pt>
                <c:pt idx="35">
                  <c:v>2</c:v>
                </c:pt>
                <c:pt idx="36">
                  <c:v>1</c:v>
                </c:pt>
                <c:pt idx="37">
                  <c:v>2</c:v>
                </c:pt>
                <c:pt idx="38">
                  <c:v>3</c:v>
                </c:pt>
                <c:pt idx="39">
                  <c:v>2</c:v>
                </c:pt>
                <c:pt idx="40">
                  <c:v>1</c:v>
                </c:pt>
                <c:pt idx="41">
                  <c:v>4</c:v>
                </c:pt>
                <c:pt idx="42">
                  <c:v>0</c:v>
                </c:pt>
                <c:pt idx="43">
                  <c:v>9</c:v>
                </c:pt>
                <c:pt idx="44">
                  <c:v>69</c:v>
                </c:pt>
                <c:pt idx="45">
                  <c:v>11</c:v>
                </c:pt>
                <c:pt idx="46">
                  <c:v>5</c:v>
                </c:pt>
                <c:pt idx="47">
                  <c:v>5</c:v>
                </c:pt>
                <c:pt idx="48">
                  <c:v>0</c:v>
                </c:pt>
                <c:pt idx="49">
                  <c:v>2</c:v>
                </c:pt>
                <c:pt idx="50">
                  <c:v>52</c:v>
                </c:pt>
                <c:pt idx="51">
                  <c:v>70</c:v>
                </c:pt>
                <c:pt idx="52">
                  <c:v>13</c:v>
                </c:pt>
                <c:pt idx="53">
                  <c:v>7</c:v>
                </c:pt>
                <c:pt idx="54">
                  <c:v>3</c:v>
                </c:pt>
                <c:pt idx="55">
                  <c:v>2</c:v>
                </c:pt>
                <c:pt idx="56">
                  <c:v>2</c:v>
                </c:pt>
                <c:pt idx="57">
                  <c:v>5</c:v>
                </c:pt>
                <c:pt idx="58">
                  <c:v>1</c:v>
                </c:pt>
                <c:pt idx="59">
                  <c:v>97</c:v>
                </c:pt>
                <c:pt idx="60">
                  <c:v>22</c:v>
                </c:pt>
                <c:pt idx="61">
                  <c:v>8</c:v>
                </c:pt>
              </c:numCache>
            </c:numRef>
          </c:val>
          <c:smooth val="0"/>
          <c:extLst>
            <c:ext xmlns:c16="http://schemas.microsoft.com/office/drawing/2014/chart" uri="{C3380CC4-5D6E-409C-BE32-E72D297353CC}">
              <c16:uniqueId val="{00000000-5C48-4780-B2F4-0573C6D206F9}"/>
            </c:ext>
          </c:extLst>
        </c:ser>
        <c:dLbls>
          <c:showLegendKey val="0"/>
          <c:showVal val="0"/>
          <c:showCatName val="0"/>
          <c:showSerName val="0"/>
          <c:showPercent val="0"/>
          <c:showBubbleSize val="0"/>
        </c:dLbls>
        <c:smooth val="0"/>
        <c:axId val="412690552"/>
        <c:axId val="412690224"/>
      </c:lineChart>
      <c:dateAx>
        <c:axId val="41269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90224"/>
        <c:crosses val="autoZero"/>
        <c:auto val="1"/>
        <c:lblOffset val="100"/>
        <c:baseTimeUnit val="days"/>
      </c:dateAx>
      <c:valAx>
        <c:axId val="412690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9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69E48-D5D5-4560-BE67-BEFE6B7D5AE7}"/>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E581FD8C-27BA-4242-90CA-39581F2B83AF}"/>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2318782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0F8A4-78A1-4AD6-895D-C4F4672465A1}"/>
              </a:ext>
            </a:extLst>
          </p:cNvPr>
          <p:cNvSpPr>
            <a:spLocks noGrp="1"/>
          </p:cNvSpPr>
          <p:nvPr>
            <p:ph type="title"/>
          </p:nvPr>
        </p:nvSpPr>
        <p:spPr/>
        <p:txBody>
          <a:bodyPr/>
          <a:lstStyle/>
          <a:p>
            <a:r>
              <a:rPr lang="en-US"/>
              <a:t>Instagram Key Metrics Table | whiteflowerphilippines</a:t>
            </a:r>
          </a:p>
        </p:txBody>
      </p:sp>
      <p:graphicFrame>
        <p:nvGraphicFramePr>
          <p:cNvPr id="5" name="Table Placeholder 4">
            <a:extLst>
              <a:ext uri="{FF2B5EF4-FFF2-40B4-BE49-F238E27FC236}">
                <a16:creationId xmlns:a16="http://schemas.microsoft.com/office/drawing/2014/main" id="{FDCEAD57-B789-4A86-8FF8-C8D3D6CE51D0}"/>
              </a:ext>
            </a:extLst>
          </p:cNvPr>
          <p:cNvGraphicFramePr>
            <a:graphicFrameLocks noGrp="1"/>
          </p:cNvGraphicFramePr>
          <p:nvPr>
            <p:ph type="tbl" sz="quarter" idx="13"/>
            <p:extLst>
              <p:ext uri="{D42A27DB-BD31-4B8C-83A1-F6EECF244321}">
                <p14:modId xmlns:p14="http://schemas.microsoft.com/office/powerpoint/2010/main" val="1957974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0702793"/>
                    </a:ext>
                  </a:extLst>
                </a:gridCol>
                <a:gridCol w="699516">
                  <a:extLst>
                    <a:ext uri="{9D8B030D-6E8A-4147-A177-3AD203B41FA5}">
                      <a16:colId xmlns:a16="http://schemas.microsoft.com/office/drawing/2014/main" val="627636549"/>
                    </a:ext>
                  </a:extLst>
                </a:gridCol>
                <a:gridCol w="699516">
                  <a:extLst>
                    <a:ext uri="{9D8B030D-6E8A-4147-A177-3AD203B41FA5}">
                      <a16:colId xmlns:a16="http://schemas.microsoft.com/office/drawing/2014/main" val="216813614"/>
                    </a:ext>
                  </a:extLst>
                </a:gridCol>
                <a:gridCol w="658368">
                  <a:extLst>
                    <a:ext uri="{9D8B030D-6E8A-4147-A177-3AD203B41FA5}">
                      <a16:colId xmlns:a16="http://schemas.microsoft.com/office/drawing/2014/main" val="223860239"/>
                    </a:ext>
                  </a:extLst>
                </a:gridCol>
                <a:gridCol w="658368">
                  <a:extLst>
                    <a:ext uri="{9D8B030D-6E8A-4147-A177-3AD203B41FA5}">
                      <a16:colId xmlns:a16="http://schemas.microsoft.com/office/drawing/2014/main" val="2971045327"/>
                    </a:ext>
                  </a:extLst>
                </a:gridCol>
                <a:gridCol w="658368">
                  <a:extLst>
                    <a:ext uri="{9D8B030D-6E8A-4147-A177-3AD203B41FA5}">
                      <a16:colId xmlns:a16="http://schemas.microsoft.com/office/drawing/2014/main" val="2844461003"/>
                    </a:ext>
                  </a:extLst>
                </a:gridCol>
                <a:gridCol w="699516">
                  <a:extLst>
                    <a:ext uri="{9D8B030D-6E8A-4147-A177-3AD203B41FA5}">
                      <a16:colId xmlns:a16="http://schemas.microsoft.com/office/drawing/2014/main" val="3086414620"/>
                    </a:ext>
                  </a:extLst>
                </a:gridCol>
                <a:gridCol w="699516">
                  <a:extLst>
                    <a:ext uri="{9D8B030D-6E8A-4147-A177-3AD203B41FA5}">
                      <a16:colId xmlns:a16="http://schemas.microsoft.com/office/drawing/2014/main" val="2206124736"/>
                    </a:ext>
                  </a:extLst>
                </a:gridCol>
                <a:gridCol w="699516">
                  <a:extLst>
                    <a:ext uri="{9D8B030D-6E8A-4147-A177-3AD203B41FA5}">
                      <a16:colId xmlns:a16="http://schemas.microsoft.com/office/drawing/2014/main" val="1353199023"/>
                    </a:ext>
                  </a:extLst>
                </a:gridCol>
                <a:gridCol w="658368">
                  <a:extLst>
                    <a:ext uri="{9D8B030D-6E8A-4147-A177-3AD203B41FA5}">
                      <a16:colId xmlns:a16="http://schemas.microsoft.com/office/drawing/2014/main" val="12846699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4839692"/>
                  </a:ext>
                </a:extLst>
              </a:tr>
              <a:tr h="370840">
                <a:tc>
                  <a:txBody>
                    <a:bodyPr/>
                    <a:lstStyle/>
                    <a:p>
                      <a:r>
                        <a:rPr lang="en-US" sz="1000"/>
                        <a:t>whiteflowerphilippines</a:t>
                      </a:r>
                    </a:p>
                  </a:txBody>
                  <a:tcPr/>
                </a:tc>
                <a:tc>
                  <a:txBody>
                    <a:bodyPr/>
                    <a:lstStyle/>
                    <a:p>
                      <a:r>
                        <a:rPr lang="en-US" sz="1000"/>
                        <a:t>160</a:t>
                      </a:r>
                    </a:p>
                  </a:txBody>
                  <a:tcPr/>
                </a:tc>
                <a:tc>
                  <a:txBody>
                    <a:bodyPr/>
                    <a:lstStyle/>
                    <a:p>
                      <a:r>
                        <a:rPr lang="en-US" sz="1000"/>
                        <a:t>42</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15</a:t>
                      </a:r>
                    </a:p>
                  </a:txBody>
                  <a:tcPr/>
                </a:tc>
                <a:tc>
                  <a:txBody>
                    <a:bodyPr/>
                    <a:lstStyle/>
                    <a:p>
                      <a:r>
                        <a:rPr lang="en-US" sz="1000"/>
                        <a:t>375</a:t>
                      </a:r>
                    </a:p>
                  </a:txBody>
                  <a:tcPr/>
                </a:tc>
                <a:tc>
                  <a:txBody>
                    <a:bodyPr/>
                    <a:lstStyle/>
                    <a:p>
                      <a:r>
                        <a:rPr lang="en-US" sz="1000"/>
                        <a:t>7</a:t>
                      </a:r>
                    </a:p>
                  </a:txBody>
                  <a:tcPr/>
                </a:tc>
                <a:tc>
                  <a:txBody>
                    <a:bodyPr/>
                    <a:lstStyle/>
                    <a:p>
                      <a:r>
                        <a:rPr lang="en-US" sz="1000"/>
                        <a:t>18.3213 %</a:t>
                      </a:r>
                    </a:p>
                  </a:txBody>
                  <a:tcPr/>
                </a:tc>
                <a:extLst>
                  <a:ext uri="{0D108BD9-81ED-4DB2-BD59-A6C34878D82A}">
                    <a16:rowId xmlns:a16="http://schemas.microsoft.com/office/drawing/2014/main" val="3395041850"/>
                  </a:ext>
                </a:extLst>
              </a:tr>
            </a:tbl>
          </a:graphicData>
        </a:graphic>
      </p:graphicFrame>
      <p:sp>
        <p:nvSpPr>
          <p:cNvPr id="4" name="Text Placeholder 3">
            <a:extLst>
              <a:ext uri="{FF2B5EF4-FFF2-40B4-BE49-F238E27FC236}">
                <a16:creationId xmlns:a16="http://schemas.microsoft.com/office/drawing/2014/main" id="{2F8E9362-2E8A-4D11-AAE6-8DD6BD54E0C4}"/>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578533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83709-E99A-4CDF-A716-46ECF01F1E7F}"/>
              </a:ext>
            </a:extLst>
          </p:cNvPr>
          <p:cNvSpPr>
            <a:spLocks noGrp="1"/>
          </p:cNvSpPr>
          <p:nvPr>
            <p:ph type="title"/>
          </p:nvPr>
        </p:nvSpPr>
        <p:spPr/>
        <p:txBody>
          <a:bodyPr/>
          <a:lstStyle/>
          <a:p>
            <a:r>
              <a:rPr lang="en-US"/>
              <a:t>Instagram Followers Total | whiteflowerphilippines</a:t>
            </a:r>
          </a:p>
        </p:txBody>
      </p:sp>
      <p:graphicFrame>
        <p:nvGraphicFramePr>
          <p:cNvPr id="6" name="Chart Placeholder 5">
            <a:extLst>
              <a:ext uri="{FF2B5EF4-FFF2-40B4-BE49-F238E27FC236}">
                <a16:creationId xmlns:a16="http://schemas.microsoft.com/office/drawing/2014/main" id="{F4721335-0C15-40B5-BCCE-69B01A13A13C}"/>
              </a:ext>
            </a:extLst>
          </p:cNvPr>
          <p:cNvGraphicFramePr>
            <a:graphicFrameLocks noGrp="1"/>
          </p:cNvGraphicFramePr>
          <p:nvPr>
            <p:ph type="chart" sz="quarter" idx="13"/>
            <p:extLst>
              <p:ext uri="{D42A27DB-BD31-4B8C-83A1-F6EECF244321}">
                <p14:modId xmlns:p14="http://schemas.microsoft.com/office/powerpoint/2010/main" val="1266043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3BD043-0109-4CAB-8FA1-6DDD0A1C0C04}"/>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3EAAD4DC-EB77-4996-8704-ED181025B7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0680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0E073-6608-4A65-AF08-895793ACB247}"/>
              </a:ext>
            </a:extLst>
          </p:cNvPr>
          <p:cNvSpPr>
            <a:spLocks noGrp="1"/>
          </p:cNvSpPr>
          <p:nvPr>
            <p:ph type="title"/>
          </p:nvPr>
        </p:nvSpPr>
        <p:spPr/>
        <p:txBody>
          <a:bodyPr/>
          <a:lstStyle/>
          <a:p>
            <a:r>
              <a:rPr lang="en-US"/>
              <a:t>Instagram Followers Change Rate | whiteflowerphilippines</a:t>
            </a:r>
          </a:p>
        </p:txBody>
      </p:sp>
      <p:graphicFrame>
        <p:nvGraphicFramePr>
          <p:cNvPr id="6" name="Chart Placeholder 5">
            <a:extLst>
              <a:ext uri="{FF2B5EF4-FFF2-40B4-BE49-F238E27FC236}">
                <a16:creationId xmlns:a16="http://schemas.microsoft.com/office/drawing/2014/main" id="{1F9107AB-9FE4-474D-B6EF-E231C7848977}"/>
              </a:ext>
            </a:extLst>
          </p:cNvPr>
          <p:cNvGraphicFramePr>
            <a:graphicFrameLocks noGrp="1"/>
          </p:cNvGraphicFramePr>
          <p:nvPr>
            <p:ph type="chart" sz="quarter" idx="13"/>
            <p:extLst>
              <p:ext uri="{D42A27DB-BD31-4B8C-83A1-F6EECF244321}">
                <p14:modId xmlns:p14="http://schemas.microsoft.com/office/powerpoint/2010/main" val="121310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86E0EF-8DC1-4A2B-A794-75B16E27BAF8}"/>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8A50B6E8-1B05-4111-8B3F-F3A4386C25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6656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C5E59-2F83-43CE-902E-6C3FE08C9E71}"/>
              </a:ext>
            </a:extLst>
          </p:cNvPr>
          <p:cNvSpPr>
            <a:spLocks noGrp="1"/>
          </p:cNvSpPr>
          <p:nvPr>
            <p:ph type="title"/>
          </p:nvPr>
        </p:nvSpPr>
        <p:spPr/>
        <p:txBody>
          <a:bodyPr/>
          <a:lstStyle/>
          <a:p>
            <a:r>
              <a:rPr lang="en-US"/>
              <a:t>Instagram Posts Table | whiteflowerphilippines - 1 of 5</a:t>
            </a:r>
          </a:p>
        </p:txBody>
      </p:sp>
      <p:graphicFrame>
        <p:nvGraphicFramePr>
          <p:cNvPr id="5" name="Table Placeholder 4">
            <a:extLst>
              <a:ext uri="{FF2B5EF4-FFF2-40B4-BE49-F238E27FC236}">
                <a16:creationId xmlns:a16="http://schemas.microsoft.com/office/drawing/2014/main" id="{92CC6A2E-7ABC-4759-97C5-FF7BE6A920CB}"/>
              </a:ext>
            </a:extLst>
          </p:cNvPr>
          <p:cNvGraphicFramePr>
            <a:graphicFrameLocks noGrp="1"/>
          </p:cNvGraphicFramePr>
          <p:nvPr>
            <p:ph type="tbl" sz="quarter" idx="13"/>
            <p:extLst>
              <p:ext uri="{D42A27DB-BD31-4B8C-83A1-F6EECF244321}">
                <p14:modId xmlns:p14="http://schemas.microsoft.com/office/powerpoint/2010/main" val="2609874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79453367"/>
                    </a:ext>
                  </a:extLst>
                </a:gridCol>
                <a:gridCol w="987552">
                  <a:extLst>
                    <a:ext uri="{9D8B030D-6E8A-4147-A177-3AD203B41FA5}">
                      <a16:colId xmlns:a16="http://schemas.microsoft.com/office/drawing/2014/main" val="3402154183"/>
                    </a:ext>
                  </a:extLst>
                </a:gridCol>
                <a:gridCol w="987552">
                  <a:extLst>
                    <a:ext uri="{9D8B030D-6E8A-4147-A177-3AD203B41FA5}">
                      <a16:colId xmlns:a16="http://schemas.microsoft.com/office/drawing/2014/main" val="2255335567"/>
                    </a:ext>
                  </a:extLst>
                </a:gridCol>
                <a:gridCol w="987552">
                  <a:extLst>
                    <a:ext uri="{9D8B030D-6E8A-4147-A177-3AD203B41FA5}">
                      <a16:colId xmlns:a16="http://schemas.microsoft.com/office/drawing/2014/main" val="1018981489"/>
                    </a:ext>
                  </a:extLst>
                </a:gridCol>
                <a:gridCol w="987552">
                  <a:extLst>
                    <a:ext uri="{9D8B030D-6E8A-4147-A177-3AD203B41FA5}">
                      <a16:colId xmlns:a16="http://schemas.microsoft.com/office/drawing/2014/main" val="2839085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823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- 2018-04-28 17:51:05 </a:t>
                      </a:r>
                      <a:r>
                        <a:rPr kumimoji="0" lang="en-US" sz="1000" b="0" i="0" u="none" strike="noStrike" kern="1200" cap="none" spc="0" normalizeH="0" baseline="0" noProof="0">
                          <a:ln>
                            <a:noFill/>
                          </a:ln>
                          <a:solidFill>
                            <a:prstClr val="black"/>
                          </a:solidFill>
                          <a:effectLst/>
                          <a:uLnTx/>
                          <a:uFillTx/>
                          <a:latin typeface="+mn-lt"/>
                          <a:ea typeface="+mn-ea"/>
                          <a:cs typeface="+mn-cs"/>
                        </a:rPr>
                        <a:t>
 Masakit ang ulo sa kaka-aral? When acads gives you headaches, always remember to have White Flower handy in your school bag!
Now you can carry around White Flower's soothing relief wherever you go. It's your ultimate travel buddy, commute companion and office partner all in one! Get your very own Carry Lang Case in variant green.
Fight stress and headaches away para laging #BiyaheReady!
#painrelief #menthol #lavender #essentialoils #travelbuddy #acads #academ #college #homework #schoolprojects #study #studytips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26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- 2018-04-28 17:14:03 </a:t>
                      </a:r>
                      <a:r>
                        <a:rPr kumimoji="0" lang="en-US" sz="1000" b="0" i="0" u="none" strike="noStrike" kern="1200" cap="none" spc="0" normalizeH="0" baseline="0" noProof="0">
                          <a:ln>
                            <a:noFill/>
                          </a:ln>
                          <a:solidFill>
                            <a:prstClr val="black"/>
                          </a:solidFill>
                          <a:effectLst/>
                          <a:uLnTx/>
                          <a:uFillTx/>
                          <a:latin typeface="+mn-lt"/>
                          <a:ea typeface="+mn-ea"/>
                          <a:cs typeface="+mn-cs"/>
                        </a:rPr>
                        <a:t>
 Motion sickness can ruin a perfectly good vacation. Para hindi badtrip ang roadtrip, always be #Biyaheready and have White Flower in your travel essentials!
Now you can carry around White Flower's soothing relief wherever you go. It's your ultimate travel buddy, commute companion and office partner all in one! Get your very own Carry Lang Case in variant yellow.
Fight stress and headaches away para laging #BiyaheReady!
#painrelief #menthol #lavender #essentialoils #travelbuddy #roatrip #barkada #camera #travelessentials #solotravel #travelblogger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15326490"/>
                  </a:ext>
                </a:extLst>
              </a:tr>
            </a:tbl>
          </a:graphicData>
        </a:graphic>
      </p:graphicFrame>
      <p:sp>
        <p:nvSpPr>
          <p:cNvPr id="4" name="Text Placeholder 3">
            <a:extLst>
              <a:ext uri="{FF2B5EF4-FFF2-40B4-BE49-F238E27FC236}">
                <a16:creationId xmlns:a16="http://schemas.microsoft.com/office/drawing/2014/main" id="{213F6728-CC21-4D60-BF03-771C734BB962}"/>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943404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659B2-BD73-4C89-9A4C-C2A0407854CC}"/>
              </a:ext>
            </a:extLst>
          </p:cNvPr>
          <p:cNvSpPr>
            <a:spLocks noGrp="1"/>
          </p:cNvSpPr>
          <p:nvPr>
            <p:ph type="title"/>
          </p:nvPr>
        </p:nvSpPr>
        <p:spPr/>
        <p:txBody>
          <a:bodyPr/>
          <a:lstStyle/>
          <a:p>
            <a:r>
              <a:rPr lang="en-US"/>
              <a:t>Instagram Posts Table | whiteflowerphilippines - 2 of 5</a:t>
            </a:r>
          </a:p>
        </p:txBody>
      </p:sp>
      <p:graphicFrame>
        <p:nvGraphicFramePr>
          <p:cNvPr id="5" name="Table Placeholder 4">
            <a:extLst>
              <a:ext uri="{FF2B5EF4-FFF2-40B4-BE49-F238E27FC236}">
                <a16:creationId xmlns:a16="http://schemas.microsoft.com/office/drawing/2014/main" id="{F8310EBF-6F69-432D-BC95-E39F53DDD81B}"/>
              </a:ext>
            </a:extLst>
          </p:cNvPr>
          <p:cNvGraphicFramePr>
            <a:graphicFrameLocks noGrp="1"/>
          </p:cNvGraphicFramePr>
          <p:nvPr>
            <p:ph type="tbl" sz="quarter" idx="13"/>
            <p:extLst>
              <p:ext uri="{D42A27DB-BD31-4B8C-83A1-F6EECF244321}">
                <p14:modId xmlns:p14="http://schemas.microsoft.com/office/powerpoint/2010/main" val="678570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87795074"/>
                    </a:ext>
                  </a:extLst>
                </a:gridCol>
                <a:gridCol w="987552">
                  <a:extLst>
                    <a:ext uri="{9D8B030D-6E8A-4147-A177-3AD203B41FA5}">
                      <a16:colId xmlns:a16="http://schemas.microsoft.com/office/drawing/2014/main" val="121758393"/>
                    </a:ext>
                  </a:extLst>
                </a:gridCol>
                <a:gridCol w="987552">
                  <a:extLst>
                    <a:ext uri="{9D8B030D-6E8A-4147-A177-3AD203B41FA5}">
                      <a16:colId xmlns:a16="http://schemas.microsoft.com/office/drawing/2014/main" val="3156728524"/>
                    </a:ext>
                  </a:extLst>
                </a:gridCol>
                <a:gridCol w="987552">
                  <a:extLst>
                    <a:ext uri="{9D8B030D-6E8A-4147-A177-3AD203B41FA5}">
                      <a16:colId xmlns:a16="http://schemas.microsoft.com/office/drawing/2014/main" val="2328630283"/>
                    </a:ext>
                  </a:extLst>
                </a:gridCol>
                <a:gridCol w="987552">
                  <a:extLst>
                    <a:ext uri="{9D8B030D-6E8A-4147-A177-3AD203B41FA5}">
                      <a16:colId xmlns:a16="http://schemas.microsoft.com/office/drawing/2014/main" val="37256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2639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- 2018-04-28 16:42:22 </a:t>
                      </a:r>
                      <a:r>
                        <a:rPr kumimoji="0" lang="en-US" sz="1000" b="0" i="0" u="none" strike="noStrike" kern="1200" cap="none" spc="0" normalizeH="0" baseline="0" noProof="0">
                          <a:ln>
                            <a:noFill/>
                          </a:ln>
                          <a:solidFill>
                            <a:prstClr val="black"/>
                          </a:solidFill>
                          <a:effectLst/>
                          <a:uLnTx/>
                          <a:uFillTx/>
                          <a:latin typeface="+mn-lt"/>
                          <a:ea typeface="+mn-ea"/>
                          <a:cs typeface="+mn-cs"/>
                        </a:rPr>
                        <a:t>
 Work deadlines giving you headaches? Don't let that stop you! Always be #OfficeReady and have a bottle of White Flower handy on your work desk.
Now you can carry around White Flower's soothing relief wherever you go. It's your ultimate travel buddy, commute companion and office partner all in one! Get your very own Carry Lang Case in variant blue.
Fight stress and headaches away para laging #BiyaheReady!
#painrelief #menthol #lavender #essentialoils #travelbuddy #deadlines #office #coworkers #business #startup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661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- 2018-04-20 14:01:47 </a:t>
                      </a:r>
                      <a:r>
                        <a:rPr kumimoji="0" lang="en-US" sz="1000" b="0" i="0" u="none" strike="noStrike" kern="1200" cap="none" spc="0" normalizeH="0" baseline="0" noProof="0">
                          <a:ln>
                            <a:noFill/>
                          </a:ln>
                          <a:solidFill>
                            <a:prstClr val="black"/>
                          </a:solidFill>
                          <a:effectLst/>
                          <a:uLnTx/>
                          <a:uFillTx/>
                          <a:latin typeface="+mn-lt"/>
                          <a:ea typeface="+mn-ea"/>
                          <a:cs typeface="+mn-cs"/>
                        </a:rPr>
                        <a:t>
 Inggat lagi sa pag-uwi! Para iwas stress at hilo sa rush hour, laging magdala ng White Flower para #BiyaheReady.
#commute #commuter #grab #uber #bus #taxi #jeep #mrt #edsa #pamasahe #rushhour #itsmorefuninthephilippines #philippines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7355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- 2018-04-20 13:03:56 </a:t>
                      </a:r>
                      <a:r>
                        <a:rPr kumimoji="0" lang="en-US" sz="1000" b="0" i="0" u="none" strike="noStrike" kern="1200" cap="none" spc="0" normalizeH="0" baseline="0" noProof="0">
                          <a:ln>
                            <a:noFill/>
                          </a:ln>
                          <a:solidFill>
                            <a:prstClr val="black"/>
                          </a:solidFill>
                          <a:effectLst/>
                          <a:uLnTx/>
                          <a:uFillTx/>
                          <a:latin typeface="+mn-lt"/>
                          <a:ea typeface="+mn-ea"/>
                          <a:cs typeface="+mn-cs"/>
                        </a:rPr>
                        <a:t>
 Off on your barkada summer roadtrip? Make sure you're #BiyaheReady para hindi jyahe sa daan. 
Available in 2.5mL travel friendly size!
#roadtrip #travelgoals #squadgoals #solotravel #barkadatrip #barkada #drive #driving #summer #summermood #itsmorefuninthephilippines #whiteflower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87792155"/>
                  </a:ext>
                </a:extLst>
              </a:tr>
            </a:tbl>
          </a:graphicData>
        </a:graphic>
      </p:graphicFrame>
      <p:sp>
        <p:nvSpPr>
          <p:cNvPr id="4" name="Text Placeholder 3">
            <a:extLst>
              <a:ext uri="{FF2B5EF4-FFF2-40B4-BE49-F238E27FC236}">
                <a16:creationId xmlns:a16="http://schemas.microsoft.com/office/drawing/2014/main" id="{36A330D4-76FD-491E-80B6-00C23CAEA1E6}"/>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780476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245A-C85B-4E80-8EB7-D0792089E227}"/>
              </a:ext>
            </a:extLst>
          </p:cNvPr>
          <p:cNvSpPr>
            <a:spLocks noGrp="1"/>
          </p:cNvSpPr>
          <p:nvPr>
            <p:ph type="title"/>
          </p:nvPr>
        </p:nvSpPr>
        <p:spPr/>
        <p:txBody>
          <a:bodyPr/>
          <a:lstStyle/>
          <a:p>
            <a:r>
              <a:rPr lang="en-US"/>
              <a:t>Instagram Posts Table | whiteflowerphilippines - 3 of 5</a:t>
            </a:r>
          </a:p>
        </p:txBody>
      </p:sp>
      <p:graphicFrame>
        <p:nvGraphicFramePr>
          <p:cNvPr id="5" name="Table Placeholder 4">
            <a:extLst>
              <a:ext uri="{FF2B5EF4-FFF2-40B4-BE49-F238E27FC236}">
                <a16:creationId xmlns:a16="http://schemas.microsoft.com/office/drawing/2014/main" id="{C79F0BE8-A7FD-4A35-B462-800B7EF692DC}"/>
              </a:ext>
            </a:extLst>
          </p:cNvPr>
          <p:cNvGraphicFramePr>
            <a:graphicFrameLocks noGrp="1"/>
          </p:cNvGraphicFramePr>
          <p:nvPr>
            <p:ph type="tbl" sz="quarter" idx="13"/>
            <p:extLst>
              <p:ext uri="{D42A27DB-BD31-4B8C-83A1-F6EECF244321}">
                <p14:modId xmlns:p14="http://schemas.microsoft.com/office/powerpoint/2010/main" val="1224883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1312113"/>
                    </a:ext>
                  </a:extLst>
                </a:gridCol>
                <a:gridCol w="987552">
                  <a:extLst>
                    <a:ext uri="{9D8B030D-6E8A-4147-A177-3AD203B41FA5}">
                      <a16:colId xmlns:a16="http://schemas.microsoft.com/office/drawing/2014/main" val="2981917019"/>
                    </a:ext>
                  </a:extLst>
                </a:gridCol>
                <a:gridCol w="987552">
                  <a:extLst>
                    <a:ext uri="{9D8B030D-6E8A-4147-A177-3AD203B41FA5}">
                      <a16:colId xmlns:a16="http://schemas.microsoft.com/office/drawing/2014/main" val="1827013100"/>
                    </a:ext>
                  </a:extLst>
                </a:gridCol>
                <a:gridCol w="987552">
                  <a:extLst>
                    <a:ext uri="{9D8B030D-6E8A-4147-A177-3AD203B41FA5}">
                      <a16:colId xmlns:a16="http://schemas.microsoft.com/office/drawing/2014/main" val="2837402765"/>
                    </a:ext>
                  </a:extLst>
                </a:gridCol>
                <a:gridCol w="987552">
                  <a:extLst>
                    <a:ext uri="{9D8B030D-6E8A-4147-A177-3AD203B41FA5}">
                      <a16:colId xmlns:a16="http://schemas.microsoft.com/office/drawing/2014/main" val="809700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990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- 2018-04-20 12:03:06 </a:t>
                      </a:r>
                      <a:r>
                        <a:rPr kumimoji="0" lang="en-US" sz="1000" b="0" i="0" u="none" strike="noStrike" kern="1200" cap="none" spc="0" normalizeH="0" baseline="0" noProof="0">
                          <a:ln>
                            <a:noFill/>
                          </a:ln>
                          <a:solidFill>
                            <a:prstClr val="black"/>
                          </a:solidFill>
                          <a:effectLst/>
                          <a:uLnTx/>
                          <a:uFillTx/>
                          <a:latin typeface="+mn-lt"/>
                          <a:ea typeface="+mn-ea"/>
                          <a:cs typeface="+mn-cs"/>
                        </a:rPr>
                        <a:t>
 Make White Flower an essential part of your Kikay Kit. Never leave the house without it!
#kikayessentials #biyaheready #whatsinmybag #kikayislife #beauty #makeup #girlscout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389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- 2018-04-13 14:53:09 </a:t>
                      </a:r>
                      <a:r>
                        <a:rPr kumimoji="0" lang="en-US" sz="1000" b="0" i="0" u="none" strike="noStrike" kern="1200" cap="none" spc="0" normalizeH="0" baseline="0" noProof="0">
                          <a:ln>
                            <a:noFill/>
                          </a:ln>
                          <a:solidFill>
                            <a:prstClr val="black"/>
                          </a:solidFill>
                          <a:effectLst/>
                          <a:uLnTx/>
                          <a:uFillTx/>
                          <a:latin typeface="+mn-lt"/>
                          <a:ea typeface="+mn-ea"/>
                          <a:cs typeface="+mn-cs"/>
                        </a:rPr>
                        <a:t>
 Sunkissed adventures await! Don't let stress, headaches, body pain and dizziness get you down. Always be #BiyaheReady with White Flower for a hassle-free summer! ☀️🌊🌴 #summer #summergoals #travelgoals #travel #travelblog #ocean #beach #vacationmode #summer2018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9069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- 2018-04-01 10:03:06 </a:t>
                      </a:r>
                      <a:r>
                        <a:rPr kumimoji="0" lang="en-US" sz="1000" b="0" i="0" u="none" strike="noStrike" kern="1200" cap="none" spc="0" normalizeH="0" baseline="0" noProof="0">
                          <a:ln>
                            <a:noFill/>
                          </a:ln>
                          <a:solidFill>
                            <a:prstClr val="black"/>
                          </a:solidFill>
                          <a:effectLst/>
                          <a:uLnTx/>
                          <a:uFillTx/>
                          <a:latin typeface="+mn-lt"/>
                          <a:ea typeface="+mn-ea"/>
                          <a:cs typeface="+mn-cs"/>
                        </a:rPr>
                        <a:t>
 Just hopping by to greet you an Eggstra Happy Easter! May you have an eggxtravagant day filled with adventure!
#easter #happyeaster #eggs #easterbunny #easteregghunt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534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- 2018-03-30 12:01:50 </a:t>
                      </a:r>
                      <a:r>
                        <a:rPr kumimoji="0" lang="en-US" sz="1000" b="0" i="0" u="none" strike="noStrike" kern="1200" cap="none" spc="0" normalizeH="0" baseline="0" noProof="0">
                          <a:ln>
                            <a:noFill/>
                          </a:ln>
                          <a:solidFill>
                            <a:prstClr val="black"/>
                          </a:solidFill>
                          <a:effectLst/>
                          <a:uLnTx/>
                          <a:uFillTx/>
                          <a:latin typeface="+mn-lt"/>
                          <a:ea typeface="+mn-ea"/>
                          <a:cs typeface="+mn-cs"/>
                        </a:rPr>
                        <a:t>
 May His Light guide your path,
may His Love grace your heart,
and may His Sacrifice strengthen your soul.
Wishing you a Blessed Holy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7805019"/>
                  </a:ext>
                </a:extLst>
              </a:tr>
            </a:tbl>
          </a:graphicData>
        </a:graphic>
      </p:graphicFrame>
      <p:sp>
        <p:nvSpPr>
          <p:cNvPr id="4" name="Text Placeholder 3">
            <a:extLst>
              <a:ext uri="{FF2B5EF4-FFF2-40B4-BE49-F238E27FC236}">
                <a16:creationId xmlns:a16="http://schemas.microsoft.com/office/drawing/2014/main" id="{6D299F1C-CF8E-4C63-83A3-32B1242056D3}"/>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938050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D66C2-1AF1-4793-87E3-E9EC87D9AEFC}"/>
              </a:ext>
            </a:extLst>
          </p:cNvPr>
          <p:cNvSpPr>
            <a:spLocks noGrp="1"/>
          </p:cNvSpPr>
          <p:nvPr>
            <p:ph type="title"/>
          </p:nvPr>
        </p:nvSpPr>
        <p:spPr/>
        <p:txBody>
          <a:bodyPr/>
          <a:lstStyle/>
          <a:p>
            <a:r>
              <a:rPr lang="en-US"/>
              <a:t>Instagram Posts Table | whiteflowerphilippines - 4 of 5</a:t>
            </a:r>
          </a:p>
        </p:txBody>
      </p:sp>
      <p:graphicFrame>
        <p:nvGraphicFramePr>
          <p:cNvPr id="5" name="Table Placeholder 4">
            <a:extLst>
              <a:ext uri="{FF2B5EF4-FFF2-40B4-BE49-F238E27FC236}">
                <a16:creationId xmlns:a16="http://schemas.microsoft.com/office/drawing/2014/main" id="{E9DD3485-0D07-4C96-87F8-10E0BA1538C1}"/>
              </a:ext>
            </a:extLst>
          </p:cNvPr>
          <p:cNvGraphicFramePr>
            <a:graphicFrameLocks noGrp="1"/>
          </p:cNvGraphicFramePr>
          <p:nvPr>
            <p:ph type="tbl" sz="quarter" idx="13"/>
            <p:extLst>
              <p:ext uri="{D42A27DB-BD31-4B8C-83A1-F6EECF244321}">
                <p14:modId xmlns:p14="http://schemas.microsoft.com/office/powerpoint/2010/main" val="1953918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29424293"/>
                    </a:ext>
                  </a:extLst>
                </a:gridCol>
                <a:gridCol w="987552">
                  <a:extLst>
                    <a:ext uri="{9D8B030D-6E8A-4147-A177-3AD203B41FA5}">
                      <a16:colId xmlns:a16="http://schemas.microsoft.com/office/drawing/2014/main" val="234041569"/>
                    </a:ext>
                  </a:extLst>
                </a:gridCol>
                <a:gridCol w="987552">
                  <a:extLst>
                    <a:ext uri="{9D8B030D-6E8A-4147-A177-3AD203B41FA5}">
                      <a16:colId xmlns:a16="http://schemas.microsoft.com/office/drawing/2014/main" val="2297521800"/>
                    </a:ext>
                  </a:extLst>
                </a:gridCol>
                <a:gridCol w="987552">
                  <a:extLst>
                    <a:ext uri="{9D8B030D-6E8A-4147-A177-3AD203B41FA5}">
                      <a16:colId xmlns:a16="http://schemas.microsoft.com/office/drawing/2014/main" val="4203643396"/>
                    </a:ext>
                  </a:extLst>
                </a:gridCol>
                <a:gridCol w="987552">
                  <a:extLst>
                    <a:ext uri="{9D8B030D-6E8A-4147-A177-3AD203B41FA5}">
                      <a16:colId xmlns:a16="http://schemas.microsoft.com/office/drawing/2014/main" val="196673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9403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- 2018-03-22 12:02:06 </a:t>
                      </a:r>
                      <a:r>
                        <a:rPr kumimoji="0" lang="en-US" sz="1000" b="0" i="0" u="none" strike="noStrike" kern="1200" cap="none" spc="0" normalizeH="0" baseline="0" noProof="0">
                          <a:ln>
                            <a:noFill/>
                          </a:ln>
                          <a:solidFill>
                            <a:prstClr val="black"/>
                          </a:solidFill>
                          <a:effectLst/>
                          <a:uLnTx/>
                          <a:uFillTx/>
                          <a:latin typeface="+mn-lt"/>
                          <a:ea typeface="+mn-ea"/>
                          <a:cs typeface="+mn-cs"/>
                        </a:rPr>
                        <a:t>
 White Flower is a blend of several essential oils including eucalyptus oil and lavender oil, methyl salicylate and menthol. 
It provides relief from the stuffed-up feeling associated with colds and allergies, relieves dizziness and headaches. Temporarily relieves muscular pain and is good for travel and motion sickness.
Available in 5 trave-friendly sizes!
#BiyaheReady #travelbuddy #travel #traveler #biyaheroes #solotraveler #essentialoils #lavender #menthol #eucalyptus #aromatherapy #meditation #massage #spa #stressrelief #relax #relaxation #vacation #headache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3492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- 2018-03-15 13:43:06 </a:t>
                      </a:r>
                      <a:r>
                        <a:rPr kumimoji="0" lang="en-US" sz="1000" b="0" i="0" u="none" strike="noStrike" kern="1200" cap="none" spc="0" normalizeH="0" baseline="0" noProof="0">
                          <a:ln>
                            <a:noFill/>
                          </a:ln>
                          <a:solidFill>
                            <a:prstClr val="black"/>
                          </a:solidFill>
                          <a:effectLst/>
                          <a:uLnTx/>
                          <a:uFillTx/>
                          <a:latin typeface="+mn-lt"/>
                          <a:ea typeface="+mn-ea"/>
                          <a:cs typeface="+mn-cs"/>
                        </a:rPr>
                        <a:t>
 Juggling school with everything else in your hectic teenage life can be stressful. Don’t let those get you down! When you’re feeling pressured, dizzy or stressed, massage a few drops of White Flower on your forehead for instant relief.
#genz #school #schoollife #homework #graduation #college #collegelife #schoolsout #highschool #teen #teenage #projects #millenials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4949499"/>
                  </a:ext>
                </a:extLst>
              </a:tr>
            </a:tbl>
          </a:graphicData>
        </a:graphic>
      </p:graphicFrame>
      <p:sp>
        <p:nvSpPr>
          <p:cNvPr id="4" name="Text Placeholder 3">
            <a:extLst>
              <a:ext uri="{FF2B5EF4-FFF2-40B4-BE49-F238E27FC236}">
                <a16:creationId xmlns:a16="http://schemas.microsoft.com/office/drawing/2014/main" id="{0A7D1BB9-8206-4C5B-94C9-A77D453FBD27}"/>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980707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EF32B-0A8E-454C-A8B0-4E2F033CF71A}"/>
              </a:ext>
            </a:extLst>
          </p:cNvPr>
          <p:cNvSpPr>
            <a:spLocks noGrp="1"/>
          </p:cNvSpPr>
          <p:nvPr>
            <p:ph type="title"/>
          </p:nvPr>
        </p:nvSpPr>
        <p:spPr/>
        <p:txBody>
          <a:bodyPr/>
          <a:lstStyle/>
          <a:p>
            <a:r>
              <a:rPr lang="en-US"/>
              <a:t>Instagram Posts Table | whiteflowerphilippines - 5 of 5</a:t>
            </a:r>
          </a:p>
        </p:txBody>
      </p:sp>
      <p:graphicFrame>
        <p:nvGraphicFramePr>
          <p:cNvPr id="5" name="Table Placeholder 4">
            <a:extLst>
              <a:ext uri="{FF2B5EF4-FFF2-40B4-BE49-F238E27FC236}">
                <a16:creationId xmlns:a16="http://schemas.microsoft.com/office/drawing/2014/main" id="{70865BB0-5D2B-48E4-8FCB-0BED9B9C51A9}"/>
              </a:ext>
            </a:extLst>
          </p:cNvPr>
          <p:cNvGraphicFramePr>
            <a:graphicFrameLocks noGrp="1"/>
          </p:cNvGraphicFramePr>
          <p:nvPr>
            <p:ph type="tbl" sz="quarter" idx="13"/>
            <p:extLst>
              <p:ext uri="{D42A27DB-BD31-4B8C-83A1-F6EECF244321}">
                <p14:modId xmlns:p14="http://schemas.microsoft.com/office/powerpoint/2010/main" val="3354983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30101342"/>
                    </a:ext>
                  </a:extLst>
                </a:gridCol>
                <a:gridCol w="987552">
                  <a:extLst>
                    <a:ext uri="{9D8B030D-6E8A-4147-A177-3AD203B41FA5}">
                      <a16:colId xmlns:a16="http://schemas.microsoft.com/office/drawing/2014/main" val="1890813831"/>
                    </a:ext>
                  </a:extLst>
                </a:gridCol>
                <a:gridCol w="987552">
                  <a:extLst>
                    <a:ext uri="{9D8B030D-6E8A-4147-A177-3AD203B41FA5}">
                      <a16:colId xmlns:a16="http://schemas.microsoft.com/office/drawing/2014/main" val="3867417683"/>
                    </a:ext>
                  </a:extLst>
                </a:gridCol>
                <a:gridCol w="987552">
                  <a:extLst>
                    <a:ext uri="{9D8B030D-6E8A-4147-A177-3AD203B41FA5}">
                      <a16:colId xmlns:a16="http://schemas.microsoft.com/office/drawing/2014/main" val="2378460172"/>
                    </a:ext>
                  </a:extLst>
                </a:gridCol>
                <a:gridCol w="987552">
                  <a:extLst>
                    <a:ext uri="{9D8B030D-6E8A-4147-A177-3AD203B41FA5}">
                      <a16:colId xmlns:a16="http://schemas.microsoft.com/office/drawing/2014/main" val="3551059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329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- 2018-03-15 13:38:44 </a:t>
                      </a:r>
                      <a:r>
                        <a:rPr kumimoji="0" lang="en-US" sz="1000" b="0" i="0" u="none" strike="noStrike" kern="1200" cap="none" spc="0" normalizeH="0" baseline="0" noProof="0">
                          <a:ln>
                            <a:noFill/>
                          </a:ln>
                          <a:solidFill>
                            <a:prstClr val="black"/>
                          </a:solidFill>
                          <a:effectLst/>
                          <a:uLnTx/>
                          <a:uFillTx/>
                          <a:latin typeface="+mn-lt"/>
                          <a:ea typeface="+mn-ea"/>
                          <a:cs typeface="+mn-cs"/>
                        </a:rPr>
                        <a:t>
 By land, sea or on air, take your best travel buddy with you anywhere you go! Always #BiyaheReady with White Flower, your perfect stress-free, headache-free travel buddy.
#travelbuddy #travelgoals #solotravel #solotraveler #itsmorefuninthephilippines #lakbaypinas #hike #island #adventure #philippines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5692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- 2018-03-15 13:36:08 </a:t>
                      </a:r>
                      <a:r>
                        <a:rPr kumimoji="0" lang="en-US" sz="1000" b="0" i="0" u="none" strike="noStrike" kern="1200" cap="none" spc="0" normalizeH="0" baseline="0" noProof="0">
                          <a:ln>
                            <a:noFill/>
                          </a:ln>
                          <a:solidFill>
                            <a:prstClr val="black"/>
                          </a:solidFill>
                          <a:effectLst/>
                          <a:uLnTx/>
                          <a:uFillTx/>
                          <a:latin typeface="+mn-lt"/>
                          <a:ea typeface="+mn-ea"/>
                          <a:cs typeface="+mn-cs"/>
                        </a:rPr>
                        <a:t>
 Endless meetings, mountains of paperwork, and deadlines deadlines deadlines! Phew. Don’t let your work stress you out. Take a few drops of White Flower and massage onto your temples for soothing relief.
#stressfree #worklifebalance #work #office #deadlines #hustle #hustlehard #soothing #officemate #sweldo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780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whiteflowerphilippines - 2018-03-08 16:27:06 </a:t>
                      </a:r>
                      <a:r>
                        <a:rPr kumimoji="0" lang="en-US" sz="1000" b="0" i="0" u="none" strike="noStrike" kern="1200" cap="none" spc="0" normalizeH="0" baseline="0" noProof="0">
                          <a:ln>
                            <a:noFill/>
                          </a:ln>
                          <a:solidFill>
                            <a:prstClr val="black"/>
                          </a:solidFill>
                          <a:effectLst/>
                          <a:uLnTx/>
                          <a:uFillTx/>
                          <a:latin typeface="+mn-lt"/>
                          <a:ea typeface="+mn-ea"/>
                          <a:cs typeface="+mn-cs"/>
                        </a:rPr>
                        <a:t>
 Celebrating and uplifting each and every woman as we all #PressforProgress. We are all strong, beautiful and confident.
Be YOU.
Happy Women's Day!
#womensday2018 #womensday #femaleempowerment #girlpower #metoo #timesup #biyahereadywoman #biyahereadywithwhiteflower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5230411"/>
                  </a:ext>
                </a:extLst>
              </a:tr>
            </a:tbl>
          </a:graphicData>
        </a:graphic>
      </p:graphicFrame>
      <p:sp>
        <p:nvSpPr>
          <p:cNvPr id="4" name="Text Placeholder 3">
            <a:extLst>
              <a:ext uri="{FF2B5EF4-FFF2-40B4-BE49-F238E27FC236}">
                <a16:creationId xmlns:a16="http://schemas.microsoft.com/office/drawing/2014/main" id="{99D238CA-206B-4D73-956E-0EBB9E4FE649}"/>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831138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58340-03AB-46C2-8D08-F81BA947193B}"/>
              </a:ext>
            </a:extLst>
          </p:cNvPr>
          <p:cNvSpPr>
            <a:spLocks noGrp="1"/>
          </p:cNvSpPr>
          <p:nvPr>
            <p:ph type="title"/>
          </p:nvPr>
        </p:nvSpPr>
        <p:spPr/>
        <p:txBody>
          <a:bodyPr/>
          <a:lstStyle/>
          <a:p>
            <a:r>
              <a:rPr lang="en-US"/>
              <a:t>Instagram Interaction Rate | whiteflowerphilippines</a:t>
            </a:r>
          </a:p>
        </p:txBody>
      </p:sp>
      <p:graphicFrame>
        <p:nvGraphicFramePr>
          <p:cNvPr id="6" name="Chart Placeholder 5">
            <a:extLst>
              <a:ext uri="{FF2B5EF4-FFF2-40B4-BE49-F238E27FC236}">
                <a16:creationId xmlns:a16="http://schemas.microsoft.com/office/drawing/2014/main" id="{8C561875-5C06-4D79-BFE6-9ED7D1F20C83}"/>
              </a:ext>
            </a:extLst>
          </p:cNvPr>
          <p:cNvGraphicFramePr>
            <a:graphicFrameLocks noGrp="1"/>
          </p:cNvGraphicFramePr>
          <p:nvPr>
            <p:ph type="chart" sz="quarter" idx="13"/>
            <p:extLst>
              <p:ext uri="{D42A27DB-BD31-4B8C-83A1-F6EECF244321}">
                <p14:modId xmlns:p14="http://schemas.microsoft.com/office/powerpoint/2010/main" val="3779230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4AA884-A044-4328-BE10-D3B6864CAFF5}"/>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DB246FC1-CE89-417C-BA7C-FB41868749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8709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4FEF6-74C3-4637-AF62-AA4E2D5C00BD}"/>
              </a:ext>
            </a:extLst>
          </p:cNvPr>
          <p:cNvSpPr>
            <a:spLocks noGrp="1"/>
          </p:cNvSpPr>
          <p:nvPr>
            <p:ph type="title"/>
          </p:nvPr>
        </p:nvSpPr>
        <p:spPr/>
        <p:txBody>
          <a:bodyPr/>
          <a:lstStyle/>
          <a:p>
            <a:r>
              <a:rPr lang="en-US"/>
              <a:t>Instagram Average Interactions Per Post | whiteflowerphilippines</a:t>
            </a:r>
          </a:p>
        </p:txBody>
      </p:sp>
      <p:graphicFrame>
        <p:nvGraphicFramePr>
          <p:cNvPr id="6" name="Chart Placeholder 5">
            <a:extLst>
              <a:ext uri="{FF2B5EF4-FFF2-40B4-BE49-F238E27FC236}">
                <a16:creationId xmlns:a16="http://schemas.microsoft.com/office/drawing/2014/main" id="{DC789BCD-FB16-4AAC-A568-3AF6CD823C71}"/>
              </a:ext>
            </a:extLst>
          </p:cNvPr>
          <p:cNvGraphicFramePr>
            <a:graphicFrameLocks noGrp="1"/>
          </p:cNvGraphicFramePr>
          <p:nvPr>
            <p:ph type="chart" sz="quarter" idx="13"/>
            <p:extLst>
              <p:ext uri="{D42A27DB-BD31-4B8C-83A1-F6EECF244321}">
                <p14:modId xmlns:p14="http://schemas.microsoft.com/office/powerpoint/2010/main" val="3612938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86EC5B-FA1C-4037-8025-1D823ED988DB}"/>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F3B95591-8723-4501-90AF-B9D964E32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823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34FC3-2713-4951-A9F4-DBBEF3A84C33}"/>
              </a:ext>
            </a:extLst>
          </p:cNvPr>
          <p:cNvSpPr>
            <a:spLocks noGrp="1"/>
          </p:cNvSpPr>
          <p:nvPr>
            <p:ph type="title"/>
          </p:nvPr>
        </p:nvSpPr>
        <p:spPr/>
        <p:txBody>
          <a:bodyPr/>
          <a:lstStyle/>
          <a:p>
            <a:r>
              <a:rPr lang="en-US"/>
              <a:t>Instagram Follower Distribution Development | whiteflowerphilippines</a:t>
            </a:r>
          </a:p>
        </p:txBody>
      </p:sp>
      <p:graphicFrame>
        <p:nvGraphicFramePr>
          <p:cNvPr id="6" name="Chart Placeholder 5">
            <a:extLst>
              <a:ext uri="{FF2B5EF4-FFF2-40B4-BE49-F238E27FC236}">
                <a16:creationId xmlns:a16="http://schemas.microsoft.com/office/drawing/2014/main" id="{7F4B71EF-4022-4E63-BC0A-8CE7C36DCC48}"/>
              </a:ext>
            </a:extLst>
          </p:cNvPr>
          <p:cNvGraphicFramePr>
            <a:graphicFrameLocks noGrp="1"/>
          </p:cNvGraphicFramePr>
          <p:nvPr>
            <p:ph type="chart" sz="quarter" idx="13"/>
            <p:extLst>
              <p:ext uri="{D42A27DB-BD31-4B8C-83A1-F6EECF244321}">
                <p14:modId xmlns:p14="http://schemas.microsoft.com/office/powerpoint/2010/main" val="4037345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C328DB-4209-4C1E-975A-464BC291072F}"/>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C699B2AF-FD55-4F8F-A356-213BC6590F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2768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43017-A068-451A-8C9A-E7DBC8484425}"/>
              </a:ext>
            </a:extLst>
          </p:cNvPr>
          <p:cNvSpPr>
            <a:spLocks noGrp="1"/>
          </p:cNvSpPr>
          <p:nvPr>
            <p:ph type="title"/>
          </p:nvPr>
        </p:nvSpPr>
        <p:spPr/>
        <p:txBody>
          <a:bodyPr/>
          <a:lstStyle/>
          <a:p>
            <a:r>
              <a:rPr lang="en-US"/>
              <a:t>Instagram Follower Distribution | whiteflowerphilippines</a:t>
            </a:r>
          </a:p>
        </p:txBody>
      </p:sp>
      <p:graphicFrame>
        <p:nvGraphicFramePr>
          <p:cNvPr id="6" name="Chart Placeholder 5">
            <a:extLst>
              <a:ext uri="{FF2B5EF4-FFF2-40B4-BE49-F238E27FC236}">
                <a16:creationId xmlns:a16="http://schemas.microsoft.com/office/drawing/2014/main" id="{318C6F1F-CECF-4193-955A-92305381AB96}"/>
              </a:ext>
            </a:extLst>
          </p:cNvPr>
          <p:cNvGraphicFramePr>
            <a:graphicFrameLocks noGrp="1"/>
          </p:cNvGraphicFramePr>
          <p:nvPr>
            <p:ph type="chart" sz="quarter" idx="13"/>
            <p:extLst>
              <p:ext uri="{D42A27DB-BD31-4B8C-83A1-F6EECF244321}">
                <p14:modId xmlns:p14="http://schemas.microsoft.com/office/powerpoint/2010/main" val="1917827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76C4D8-AC6E-4D6D-A960-74EE9AEB5C8A}"/>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9DB24889-0F6A-4B6F-8FCE-5554D2D3A8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5549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96B9B-A0F5-46B8-825B-AF87C7CE53EB}"/>
              </a:ext>
            </a:extLst>
          </p:cNvPr>
          <p:cNvSpPr>
            <a:spLocks noGrp="1"/>
          </p:cNvSpPr>
          <p:nvPr>
            <p:ph type="title"/>
          </p:nvPr>
        </p:nvSpPr>
        <p:spPr/>
        <p:txBody>
          <a:bodyPr/>
          <a:lstStyle/>
          <a:p>
            <a:r>
              <a:rPr lang="en-US"/>
              <a:t>Instagram Interaction Rate | whiteflowerphilippines</a:t>
            </a:r>
          </a:p>
        </p:txBody>
      </p:sp>
      <p:graphicFrame>
        <p:nvGraphicFramePr>
          <p:cNvPr id="6" name="Chart Placeholder 5">
            <a:extLst>
              <a:ext uri="{FF2B5EF4-FFF2-40B4-BE49-F238E27FC236}">
                <a16:creationId xmlns:a16="http://schemas.microsoft.com/office/drawing/2014/main" id="{3ADBFAC8-C662-4887-8DC5-9AC0E53BCE38}"/>
              </a:ext>
            </a:extLst>
          </p:cNvPr>
          <p:cNvGraphicFramePr>
            <a:graphicFrameLocks noGrp="1"/>
          </p:cNvGraphicFramePr>
          <p:nvPr>
            <p:ph type="chart" sz="quarter" idx="13"/>
            <p:extLst>
              <p:ext uri="{D42A27DB-BD31-4B8C-83A1-F6EECF244321}">
                <p14:modId xmlns:p14="http://schemas.microsoft.com/office/powerpoint/2010/main" val="3370981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D69BE1-43AA-4964-B910-BF9CA0920A2B}"/>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62F34BB2-C3BC-47BA-B471-8406B7DA8A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604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2E54-201E-47AA-8767-819951363200}"/>
              </a:ext>
            </a:extLst>
          </p:cNvPr>
          <p:cNvSpPr>
            <a:spLocks noGrp="1"/>
          </p:cNvSpPr>
          <p:nvPr>
            <p:ph type="title"/>
          </p:nvPr>
        </p:nvSpPr>
        <p:spPr/>
        <p:txBody>
          <a:bodyPr/>
          <a:lstStyle/>
          <a:p>
            <a:r>
              <a:rPr lang="en-US"/>
              <a:t>Reach  | whiteflowerphilippines</a:t>
            </a:r>
          </a:p>
        </p:txBody>
      </p:sp>
      <p:graphicFrame>
        <p:nvGraphicFramePr>
          <p:cNvPr id="6" name="Chart Placeholder 5">
            <a:extLst>
              <a:ext uri="{FF2B5EF4-FFF2-40B4-BE49-F238E27FC236}">
                <a16:creationId xmlns:a16="http://schemas.microsoft.com/office/drawing/2014/main" id="{8AD0DABA-BC9A-4624-BC38-18531989F3DC}"/>
              </a:ext>
            </a:extLst>
          </p:cNvPr>
          <p:cNvGraphicFramePr>
            <a:graphicFrameLocks noGrp="1"/>
          </p:cNvGraphicFramePr>
          <p:nvPr>
            <p:ph type="chart" sz="quarter" idx="13"/>
            <p:extLst>
              <p:ext uri="{D42A27DB-BD31-4B8C-83A1-F6EECF244321}">
                <p14:modId xmlns:p14="http://schemas.microsoft.com/office/powerpoint/2010/main" val="3485372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E9711B-1F69-4695-A1E1-DA46A1FB1930}"/>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4BB0D695-2F08-407B-A339-CCBD25777E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29047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334</Words>
  <Application>Microsoft Office PowerPoint</Application>
  <PresentationFormat>On-screen Show (4:3)</PresentationFormat>
  <Paragraphs>153</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Overview</vt:lpstr>
      <vt:lpstr>Instagram Key Metrics Table | whiteflowerphilippines</vt:lpstr>
      <vt:lpstr>Instagram Followers Total | whiteflowerphilippines</vt:lpstr>
      <vt:lpstr>Instagram Followers Change Rate | whiteflowerphilippines</vt:lpstr>
      <vt:lpstr>Instagram Posts Table | whiteflowerphilippines - 1 of 5</vt:lpstr>
      <vt:lpstr>Instagram Posts Table | whiteflowerphilippines - 2 of 5</vt:lpstr>
      <vt:lpstr>Instagram Posts Table | whiteflowerphilippines - 3 of 5</vt:lpstr>
      <vt:lpstr>Instagram Posts Table | whiteflowerphilippines - 4 of 5</vt:lpstr>
      <vt:lpstr>Instagram Posts Table | whiteflowerphilippines - 5 of 5</vt:lpstr>
      <vt:lpstr>Instagram Interaction Rate | whiteflowerphilippines</vt:lpstr>
      <vt:lpstr>Instagram Average Interactions Per Post | whiteflowerphilippines</vt:lpstr>
      <vt:lpstr>Instagram Follower Distribution Development | whiteflowerphilippines</vt:lpstr>
      <vt:lpstr>Instagram Follower Distribution | whiteflowerphilippines</vt:lpstr>
      <vt:lpstr>Instagram Interaction Rate | whiteflowerphilippines</vt:lpstr>
      <vt:lpstr>Reach  | whiteflowerphilippines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2018-05-08T08:55:44Z</dcterms:created>
  <dcterms:modified xsi:type="dcterms:W3CDTF">2018-05-08T08:56:11Z</dcterms:modified>
</cp:coreProperties>
</file>