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Lst>
  <p:sldSz cx="9144000" cy="6858000" type="screen4x3"/>
  <p:notesSz cx="6858000" cy="9144000"/>
  <p:embeddedFontLst>
    <p:embeddedFont>
      <p:font typeface="Calibri" panose="020F0502020204030204" pitchFamily="3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 Flower 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162335</c:v>
                </c:pt>
                <c:pt idx="1">
                  <c:v>162328</c:v>
                </c:pt>
                <c:pt idx="2">
                  <c:v>162322</c:v>
                </c:pt>
                <c:pt idx="3">
                  <c:v>162315</c:v>
                </c:pt>
                <c:pt idx="4">
                  <c:v>162312</c:v>
                </c:pt>
                <c:pt idx="5">
                  <c:v>162297</c:v>
                </c:pt>
                <c:pt idx="6">
                  <c:v>162291</c:v>
                </c:pt>
                <c:pt idx="7">
                  <c:v>162281</c:v>
                </c:pt>
                <c:pt idx="8">
                  <c:v>162270</c:v>
                </c:pt>
                <c:pt idx="9">
                  <c:v>162256</c:v>
                </c:pt>
                <c:pt idx="10">
                  <c:v>162243</c:v>
                </c:pt>
                <c:pt idx="11">
                  <c:v>162230</c:v>
                </c:pt>
                <c:pt idx="12">
                  <c:v>162226</c:v>
                </c:pt>
                <c:pt idx="13">
                  <c:v>162203</c:v>
                </c:pt>
                <c:pt idx="14">
                  <c:v>162185</c:v>
                </c:pt>
                <c:pt idx="15">
                  <c:v>162175</c:v>
                </c:pt>
                <c:pt idx="16">
                  <c:v>162097</c:v>
                </c:pt>
                <c:pt idx="17">
                  <c:v>162094</c:v>
                </c:pt>
                <c:pt idx="18">
                  <c:v>162082</c:v>
                </c:pt>
                <c:pt idx="19">
                  <c:v>162076</c:v>
                </c:pt>
                <c:pt idx="20">
                  <c:v>162076</c:v>
                </c:pt>
                <c:pt idx="21">
                  <c:v>162059</c:v>
                </c:pt>
                <c:pt idx="22">
                  <c:v>162056</c:v>
                </c:pt>
                <c:pt idx="23">
                  <c:v>162058</c:v>
                </c:pt>
                <c:pt idx="24">
                  <c:v>162054</c:v>
                </c:pt>
                <c:pt idx="25">
                  <c:v>162047</c:v>
                </c:pt>
                <c:pt idx="26">
                  <c:v>162036</c:v>
                </c:pt>
                <c:pt idx="27">
                  <c:v>162037</c:v>
                </c:pt>
                <c:pt idx="28">
                  <c:v>162026</c:v>
                </c:pt>
                <c:pt idx="29">
                  <c:v>162015</c:v>
                </c:pt>
                <c:pt idx="30">
                  <c:v>162007</c:v>
                </c:pt>
                <c:pt idx="31">
                  <c:v>162004</c:v>
                </c:pt>
                <c:pt idx="32">
                  <c:v>161997</c:v>
                </c:pt>
                <c:pt idx="33">
                  <c:v>161990</c:v>
                </c:pt>
                <c:pt idx="34">
                  <c:v>161985</c:v>
                </c:pt>
                <c:pt idx="35">
                  <c:v>161986</c:v>
                </c:pt>
                <c:pt idx="36">
                  <c:v>161970</c:v>
                </c:pt>
                <c:pt idx="37">
                  <c:v>161965</c:v>
                </c:pt>
                <c:pt idx="38">
                  <c:v>161954</c:v>
                </c:pt>
                <c:pt idx="39">
                  <c:v>161951</c:v>
                </c:pt>
                <c:pt idx="40">
                  <c:v>161948</c:v>
                </c:pt>
                <c:pt idx="41">
                  <c:v>161938</c:v>
                </c:pt>
                <c:pt idx="42">
                  <c:v>161933</c:v>
                </c:pt>
                <c:pt idx="43">
                  <c:v>161929</c:v>
                </c:pt>
                <c:pt idx="44">
                  <c:v>161923</c:v>
                </c:pt>
                <c:pt idx="45">
                  <c:v>161920</c:v>
                </c:pt>
                <c:pt idx="46">
                  <c:v>161911</c:v>
                </c:pt>
                <c:pt idx="47">
                  <c:v>161909</c:v>
                </c:pt>
                <c:pt idx="48">
                  <c:v>161907</c:v>
                </c:pt>
                <c:pt idx="49">
                  <c:v>161900</c:v>
                </c:pt>
                <c:pt idx="50">
                  <c:v>161898</c:v>
                </c:pt>
                <c:pt idx="51">
                  <c:v>161889</c:v>
                </c:pt>
                <c:pt idx="52">
                  <c:v>161879</c:v>
                </c:pt>
                <c:pt idx="53">
                  <c:v>161873</c:v>
                </c:pt>
                <c:pt idx="54">
                  <c:v>161872</c:v>
                </c:pt>
                <c:pt idx="55">
                  <c:v>161864</c:v>
                </c:pt>
                <c:pt idx="56">
                  <c:v>161855</c:v>
                </c:pt>
                <c:pt idx="57">
                  <c:v>161840</c:v>
                </c:pt>
                <c:pt idx="58">
                  <c:v>161834</c:v>
                </c:pt>
                <c:pt idx="59">
                  <c:v>161826</c:v>
                </c:pt>
                <c:pt idx="60">
                  <c:v>161818</c:v>
                </c:pt>
              </c:numCache>
            </c:numRef>
          </c:val>
          <c:smooth val="0"/>
          <c:extLst>
            <c:ext xmlns:c16="http://schemas.microsoft.com/office/drawing/2014/chart" uri="{C3380CC4-5D6E-409C-BE32-E72D297353CC}">
              <c16:uniqueId val="{00000000-B574-4865-93FD-148C9D4FF927}"/>
            </c:ext>
          </c:extLst>
        </c:ser>
        <c:dLbls>
          <c:showLegendKey val="0"/>
          <c:showVal val="0"/>
          <c:showCatName val="0"/>
          <c:showSerName val="0"/>
          <c:showPercent val="0"/>
          <c:showBubbleSize val="0"/>
        </c:dLbls>
        <c:smooth val="0"/>
        <c:axId val="340224424"/>
        <c:axId val="340224752"/>
      </c:lineChart>
      <c:dateAx>
        <c:axId val="340224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24752"/>
        <c:crosses val="autoZero"/>
        <c:auto val="1"/>
        <c:lblOffset val="100"/>
        <c:baseTimeUnit val="days"/>
      </c:dateAx>
      <c:valAx>
        <c:axId val="34022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22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White Flower Philippines</c:v>
                </c:pt>
              </c:strCache>
            </c:strRef>
          </c:cat>
          <c:val>
            <c:numRef>
              <c:f>Sheet1!$B$2</c:f>
              <c:numCache>
                <c:formatCode>General</c:formatCode>
                <c:ptCount val="1"/>
                <c:pt idx="0">
                  <c:v>219</c:v>
                </c:pt>
              </c:numCache>
            </c:numRef>
          </c:val>
          <c:extLst>
            <c:ext xmlns:c16="http://schemas.microsoft.com/office/drawing/2014/chart" uri="{C3380CC4-5D6E-409C-BE32-E72D297353CC}">
              <c16:uniqueId val="{00000000-15D0-4508-82C1-081D8137643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White Flower Philippines</c:v>
                </c:pt>
              </c:strCache>
            </c:strRef>
          </c:cat>
          <c:val>
            <c:numRef>
              <c:f>Sheet1!$C$2</c:f>
              <c:numCache>
                <c:formatCode>General</c:formatCode>
                <c:ptCount val="1"/>
                <c:pt idx="0">
                  <c:v>0</c:v>
                </c:pt>
              </c:numCache>
            </c:numRef>
          </c:val>
          <c:extLst>
            <c:ext xmlns:c16="http://schemas.microsoft.com/office/drawing/2014/chart" uri="{C3380CC4-5D6E-409C-BE32-E72D297353CC}">
              <c16:uniqueId val="{00000001-15D0-4508-82C1-081D8137643F}"/>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White Flower Philippines</c:v>
                </c:pt>
              </c:strCache>
            </c:strRef>
          </c:cat>
          <c:val>
            <c:numRef>
              <c:f>Sheet1!$D$2</c:f>
              <c:numCache>
                <c:formatCode>General</c:formatCode>
                <c:ptCount val="1"/>
                <c:pt idx="0">
                  <c:v>0</c:v>
                </c:pt>
              </c:numCache>
            </c:numRef>
          </c:val>
          <c:extLst>
            <c:ext xmlns:c16="http://schemas.microsoft.com/office/drawing/2014/chart" uri="{C3380CC4-5D6E-409C-BE32-E72D297353CC}">
              <c16:uniqueId val="{00000002-15D0-4508-82C1-081D8137643F}"/>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White Flower Philippines</c:v>
                </c:pt>
              </c:strCache>
            </c:strRef>
          </c:cat>
          <c:val>
            <c:numRef>
              <c:f>Sheet1!$E$2</c:f>
              <c:numCache>
                <c:formatCode>General</c:formatCode>
                <c:ptCount val="1"/>
                <c:pt idx="0">
                  <c:v>0</c:v>
                </c:pt>
              </c:numCache>
            </c:numRef>
          </c:val>
          <c:extLst>
            <c:ext xmlns:c16="http://schemas.microsoft.com/office/drawing/2014/chart" uri="{C3380CC4-5D6E-409C-BE32-E72D297353CC}">
              <c16:uniqueId val="{00000003-15D0-4508-82C1-081D8137643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White Flower Philippines</c:v>
                </c:pt>
              </c:strCache>
            </c:strRef>
          </c:cat>
          <c:val>
            <c:numRef>
              <c:f>Sheet1!$F$2</c:f>
              <c:numCache>
                <c:formatCode>General</c:formatCode>
                <c:ptCount val="1"/>
                <c:pt idx="0">
                  <c:v>0</c:v>
                </c:pt>
              </c:numCache>
            </c:numRef>
          </c:val>
          <c:extLst>
            <c:ext xmlns:c16="http://schemas.microsoft.com/office/drawing/2014/chart" uri="{C3380CC4-5D6E-409C-BE32-E72D297353CC}">
              <c16:uniqueId val="{00000004-15D0-4508-82C1-081D8137643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White Flower Philippines</c:v>
                </c:pt>
              </c:strCache>
            </c:strRef>
          </c:cat>
          <c:val>
            <c:numRef>
              <c:f>Sheet1!$G$2</c:f>
              <c:numCache>
                <c:formatCode>General</c:formatCode>
                <c:ptCount val="1"/>
                <c:pt idx="0">
                  <c:v>0</c:v>
                </c:pt>
              </c:numCache>
            </c:numRef>
          </c:val>
          <c:extLst>
            <c:ext xmlns:c16="http://schemas.microsoft.com/office/drawing/2014/chart" uri="{C3380CC4-5D6E-409C-BE32-E72D297353CC}">
              <c16:uniqueId val="{00000005-15D0-4508-82C1-081D8137643F}"/>
            </c:ext>
          </c:extLst>
        </c:ser>
        <c:dLbls>
          <c:showLegendKey val="0"/>
          <c:showVal val="0"/>
          <c:showCatName val="0"/>
          <c:showSerName val="0"/>
          <c:showPercent val="0"/>
          <c:showBubbleSize val="0"/>
        </c:dLbls>
        <c:gapWidth val="150"/>
        <c:overlap val="100"/>
        <c:axId val="279158168"/>
        <c:axId val="279159480"/>
      </c:barChart>
      <c:catAx>
        <c:axId val="279158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59480"/>
        <c:crosses val="autoZero"/>
        <c:auto val="1"/>
        <c:lblAlgn val="ctr"/>
        <c:lblOffset val="100"/>
        <c:noMultiLvlLbl val="0"/>
      </c:catAx>
      <c:valAx>
        <c:axId val="279159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15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 Flower 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3137</c:v>
                </c:pt>
                <c:pt idx="1">
                  <c:v>1480</c:v>
                </c:pt>
                <c:pt idx="2">
                  <c:v>1465</c:v>
                </c:pt>
                <c:pt idx="3">
                  <c:v>1934</c:v>
                </c:pt>
                <c:pt idx="4">
                  <c:v>1390</c:v>
                </c:pt>
                <c:pt idx="5">
                  <c:v>1254</c:v>
                </c:pt>
                <c:pt idx="6">
                  <c:v>1419</c:v>
                </c:pt>
                <c:pt idx="7">
                  <c:v>1376</c:v>
                </c:pt>
                <c:pt idx="8">
                  <c:v>1928</c:v>
                </c:pt>
                <c:pt idx="9">
                  <c:v>1263</c:v>
                </c:pt>
                <c:pt idx="10">
                  <c:v>1367</c:v>
                </c:pt>
                <c:pt idx="11">
                  <c:v>1049</c:v>
                </c:pt>
                <c:pt idx="12">
                  <c:v>1040</c:v>
                </c:pt>
                <c:pt idx="13">
                  <c:v>946</c:v>
                </c:pt>
                <c:pt idx="14">
                  <c:v>909</c:v>
                </c:pt>
                <c:pt idx="15">
                  <c:v>1139</c:v>
                </c:pt>
                <c:pt idx="16">
                  <c:v>627</c:v>
                </c:pt>
                <c:pt idx="17">
                  <c:v>637</c:v>
                </c:pt>
                <c:pt idx="18">
                  <c:v>1013</c:v>
                </c:pt>
                <c:pt idx="19">
                  <c:v>1007</c:v>
                </c:pt>
                <c:pt idx="20">
                  <c:v>983</c:v>
                </c:pt>
                <c:pt idx="21">
                  <c:v>1222</c:v>
                </c:pt>
                <c:pt idx="22">
                  <c:v>1022</c:v>
                </c:pt>
                <c:pt idx="23">
                  <c:v>973</c:v>
                </c:pt>
                <c:pt idx="24">
                  <c:v>1166</c:v>
                </c:pt>
                <c:pt idx="25">
                  <c:v>923</c:v>
                </c:pt>
                <c:pt idx="26">
                  <c:v>943</c:v>
                </c:pt>
                <c:pt idx="27">
                  <c:v>781</c:v>
                </c:pt>
                <c:pt idx="28">
                  <c:v>640</c:v>
                </c:pt>
                <c:pt idx="29">
                  <c:v>1089</c:v>
                </c:pt>
                <c:pt idx="30">
                  <c:v>1055</c:v>
                </c:pt>
                <c:pt idx="31">
                  <c:v>1304</c:v>
                </c:pt>
                <c:pt idx="32">
                  <c:v>838</c:v>
                </c:pt>
                <c:pt idx="33">
                  <c:v>813</c:v>
                </c:pt>
                <c:pt idx="34">
                  <c:v>593</c:v>
                </c:pt>
                <c:pt idx="35">
                  <c:v>1041</c:v>
                </c:pt>
                <c:pt idx="36">
                  <c:v>834</c:v>
                </c:pt>
                <c:pt idx="37">
                  <c:v>805</c:v>
                </c:pt>
                <c:pt idx="38">
                  <c:v>614</c:v>
                </c:pt>
                <c:pt idx="39">
                  <c:v>877</c:v>
                </c:pt>
                <c:pt idx="40">
                  <c:v>923</c:v>
                </c:pt>
                <c:pt idx="41">
                  <c:v>550</c:v>
                </c:pt>
                <c:pt idx="42">
                  <c:v>572</c:v>
                </c:pt>
                <c:pt idx="43">
                  <c:v>495</c:v>
                </c:pt>
                <c:pt idx="44">
                  <c:v>556</c:v>
                </c:pt>
                <c:pt idx="45">
                  <c:v>417</c:v>
                </c:pt>
                <c:pt idx="46">
                  <c:v>332</c:v>
                </c:pt>
                <c:pt idx="47">
                  <c:v>335</c:v>
                </c:pt>
                <c:pt idx="48">
                  <c:v>574</c:v>
                </c:pt>
                <c:pt idx="49">
                  <c:v>592</c:v>
                </c:pt>
                <c:pt idx="50">
                  <c:v>729</c:v>
                </c:pt>
                <c:pt idx="51">
                  <c:v>482</c:v>
                </c:pt>
                <c:pt idx="52">
                  <c:v>544</c:v>
                </c:pt>
                <c:pt idx="53">
                  <c:v>372</c:v>
                </c:pt>
                <c:pt idx="54">
                  <c:v>453</c:v>
                </c:pt>
                <c:pt idx="55">
                  <c:v>360</c:v>
                </c:pt>
                <c:pt idx="56">
                  <c:v>591</c:v>
                </c:pt>
                <c:pt idx="57">
                  <c:v>620</c:v>
                </c:pt>
                <c:pt idx="58">
                  <c:v>463</c:v>
                </c:pt>
                <c:pt idx="59">
                  <c:v>2437</c:v>
                </c:pt>
                <c:pt idx="60">
                  <c:v>859</c:v>
                </c:pt>
              </c:numCache>
            </c:numRef>
          </c:val>
          <c:smooth val="0"/>
          <c:extLst>
            <c:ext xmlns:c16="http://schemas.microsoft.com/office/drawing/2014/chart" uri="{C3380CC4-5D6E-409C-BE32-E72D297353CC}">
              <c16:uniqueId val="{00000000-CA17-4FE6-BEF5-6EB58BFF7B28}"/>
            </c:ext>
          </c:extLst>
        </c:ser>
        <c:dLbls>
          <c:showLegendKey val="0"/>
          <c:showVal val="0"/>
          <c:showCatName val="0"/>
          <c:showSerName val="0"/>
          <c:showPercent val="0"/>
          <c:showBubbleSize val="0"/>
        </c:dLbls>
        <c:smooth val="0"/>
        <c:axId val="342202296"/>
        <c:axId val="342205904"/>
      </c:lineChart>
      <c:dateAx>
        <c:axId val="342202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05904"/>
        <c:crosses val="autoZero"/>
        <c:auto val="1"/>
        <c:lblOffset val="100"/>
        <c:baseTimeUnit val="days"/>
      </c:dateAx>
      <c:valAx>
        <c:axId val="342205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02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 Flower 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1691</c:v>
                </c:pt>
                <c:pt idx="1">
                  <c:v>943</c:v>
                </c:pt>
                <c:pt idx="2">
                  <c:v>934</c:v>
                </c:pt>
                <c:pt idx="3">
                  <c:v>1284</c:v>
                </c:pt>
                <c:pt idx="4">
                  <c:v>895</c:v>
                </c:pt>
                <c:pt idx="5">
                  <c:v>801</c:v>
                </c:pt>
                <c:pt idx="6">
                  <c:v>923</c:v>
                </c:pt>
                <c:pt idx="7">
                  <c:v>900</c:v>
                </c:pt>
                <c:pt idx="8">
                  <c:v>1390</c:v>
                </c:pt>
                <c:pt idx="9">
                  <c:v>918</c:v>
                </c:pt>
                <c:pt idx="10">
                  <c:v>896</c:v>
                </c:pt>
                <c:pt idx="11">
                  <c:v>605</c:v>
                </c:pt>
                <c:pt idx="12">
                  <c:v>631</c:v>
                </c:pt>
                <c:pt idx="13">
                  <c:v>640</c:v>
                </c:pt>
                <c:pt idx="14">
                  <c:v>646</c:v>
                </c:pt>
                <c:pt idx="15">
                  <c:v>595</c:v>
                </c:pt>
                <c:pt idx="16">
                  <c:v>348</c:v>
                </c:pt>
                <c:pt idx="17">
                  <c:v>372</c:v>
                </c:pt>
                <c:pt idx="18">
                  <c:v>657</c:v>
                </c:pt>
                <c:pt idx="19">
                  <c:v>518</c:v>
                </c:pt>
                <c:pt idx="20">
                  <c:v>507</c:v>
                </c:pt>
                <c:pt idx="21">
                  <c:v>674</c:v>
                </c:pt>
                <c:pt idx="22">
                  <c:v>621</c:v>
                </c:pt>
                <c:pt idx="23">
                  <c:v>538</c:v>
                </c:pt>
                <c:pt idx="24">
                  <c:v>689</c:v>
                </c:pt>
                <c:pt idx="25">
                  <c:v>502</c:v>
                </c:pt>
                <c:pt idx="26">
                  <c:v>406</c:v>
                </c:pt>
                <c:pt idx="27">
                  <c:v>488</c:v>
                </c:pt>
                <c:pt idx="28">
                  <c:v>372</c:v>
                </c:pt>
                <c:pt idx="29">
                  <c:v>679</c:v>
                </c:pt>
                <c:pt idx="30">
                  <c:v>672</c:v>
                </c:pt>
                <c:pt idx="31">
                  <c:v>791</c:v>
                </c:pt>
                <c:pt idx="32">
                  <c:v>534</c:v>
                </c:pt>
                <c:pt idx="33">
                  <c:v>371</c:v>
                </c:pt>
                <c:pt idx="34">
                  <c:v>323</c:v>
                </c:pt>
                <c:pt idx="35">
                  <c:v>781</c:v>
                </c:pt>
                <c:pt idx="36">
                  <c:v>398</c:v>
                </c:pt>
                <c:pt idx="37">
                  <c:v>520</c:v>
                </c:pt>
                <c:pt idx="38">
                  <c:v>434</c:v>
                </c:pt>
                <c:pt idx="39">
                  <c:v>565</c:v>
                </c:pt>
                <c:pt idx="40">
                  <c:v>546</c:v>
                </c:pt>
                <c:pt idx="41">
                  <c:v>347</c:v>
                </c:pt>
                <c:pt idx="42">
                  <c:v>261</c:v>
                </c:pt>
                <c:pt idx="43">
                  <c:v>258</c:v>
                </c:pt>
                <c:pt idx="44">
                  <c:v>299</c:v>
                </c:pt>
                <c:pt idx="45">
                  <c:v>204</c:v>
                </c:pt>
                <c:pt idx="46">
                  <c:v>206</c:v>
                </c:pt>
                <c:pt idx="47">
                  <c:v>209</c:v>
                </c:pt>
                <c:pt idx="48">
                  <c:v>322</c:v>
                </c:pt>
                <c:pt idx="49">
                  <c:v>384</c:v>
                </c:pt>
                <c:pt idx="50">
                  <c:v>348</c:v>
                </c:pt>
                <c:pt idx="51">
                  <c:v>270</c:v>
                </c:pt>
                <c:pt idx="52">
                  <c:v>316</c:v>
                </c:pt>
                <c:pt idx="53">
                  <c:v>220</c:v>
                </c:pt>
                <c:pt idx="54">
                  <c:v>229</c:v>
                </c:pt>
                <c:pt idx="55">
                  <c:v>235</c:v>
                </c:pt>
                <c:pt idx="56">
                  <c:v>400</c:v>
                </c:pt>
                <c:pt idx="57">
                  <c:v>372</c:v>
                </c:pt>
                <c:pt idx="58">
                  <c:v>293</c:v>
                </c:pt>
                <c:pt idx="59">
                  <c:v>1251</c:v>
                </c:pt>
                <c:pt idx="60">
                  <c:v>537</c:v>
                </c:pt>
              </c:numCache>
            </c:numRef>
          </c:val>
          <c:smooth val="0"/>
          <c:extLst>
            <c:ext xmlns:c16="http://schemas.microsoft.com/office/drawing/2014/chart" uri="{C3380CC4-5D6E-409C-BE32-E72D297353CC}">
              <c16:uniqueId val="{00000000-8D92-48D6-A092-B7E9D0FFD074}"/>
            </c:ext>
          </c:extLst>
        </c:ser>
        <c:dLbls>
          <c:showLegendKey val="0"/>
          <c:showVal val="0"/>
          <c:showCatName val="0"/>
          <c:showSerName val="0"/>
          <c:showPercent val="0"/>
          <c:showBubbleSize val="0"/>
        </c:dLbls>
        <c:smooth val="0"/>
        <c:axId val="152478568"/>
        <c:axId val="152479224"/>
      </c:lineChart>
      <c:dateAx>
        <c:axId val="152478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2479224"/>
        <c:crosses val="autoZero"/>
        <c:auto val="1"/>
        <c:lblOffset val="100"/>
        <c:baseTimeUnit val="days"/>
      </c:dateAx>
      <c:valAx>
        <c:axId val="15247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247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 Flower 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187</c:v>
                </c:pt>
                <c:pt idx="1">
                  <c:v>57</c:v>
                </c:pt>
                <c:pt idx="2">
                  <c:v>58</c:v>
                </c:pt>
                <c:pt idx="3">
                  <c:v>68</c:v>
                </c:pt>
                <c:pt idx="4">
                  <c:v>44</c:v>
                </c:pt>
                <c:pt idx="5">
                  <c:v>51</c:v>
                </c:pt>
                <c:pt idx="6">
                  <c:v>51</c:v>
                </c:pt>
                <c:pt idx="7">
                  <c:v>54</c:v>
                </c:pt>
                <c:pt idx="8">
                  <c:v>53</c:v>
                </c:pt>
                <c:pt idx="9">
                  <c:v>42</c:v>
                </c:pt>
                <c:pt idx="10">
                  <c:v>60</c:v>
                </c:pt>
                <c:pt idx="11">
                  <c:v>37</c:v>
                </c:pt>
                <c:pt idx="12">
                  <c:v>36</c:v>
                </c:pt>
                <c:pt idx="13">
                  <c:v>25</c:v>
                </c:pt>
                <c:pt idx="14">
                  <c:v>22</c:v>
                </c:pt>
                <c:pt idx="15">
                  <c:v>41</c:v>
                </c:pt>
                <c:pt idx="16">
                  <c:v>29</c:v>
                </c:pt>
                <c:pt idx="17">
                  <c:v>20</c:v>
                </c:pt>
                <c:pt idx="18">
                  <c:v>38</c:v>
                </c:pt>
                <c:pt idx="19">
                  <c:v>50</c:v>
                </c:pt>
                <c:pt idx="20">
                  <c:v>35</c:v>
                </c:pt>
                <c:pt idx="21">
                  <c:v>53</c:v>
                </c:pt>
                <c:pt idx="22">
                  <c:v>93</c:v>
                </c:pt>
                <c:pt idx="23">
                  <c:v>54</c:v>
                </c:pt>
                <c:pt idx="24">
                  <c:v>66</c:v>
                </c:pt>
                <c:pt idx="25">
                  <c:v>44</c:v>
                </c:pt>
                <c:pt idx="26">
                  <c:v>41</c:v>
                </c:pt>
                <c:pt idx="27">
                  <c:v>34</c:v>
                </c:pt>
                <c:pt idx="28">
                  <c:v>26</c:v>
                </c:pt>
                <c:pt idx="29">
                  <c:v>33</c:v>
                </c:pt>
                <c:pt idx="30">
                  <c:v>31</c:v>
                </c:pt>
                <c:pt idx="31">
                  <c:v>38</c:v>
                </c:pt>
                <c:pt idx="32">
                  <c:v>33</c:v>
                </c:pt>
                <c:pt idx="33">
                  <c:v>27</c:v>
                </c:pt>
                <c:pt idx="34">
                  <c:v>27</c:v>
                </c:pt>
                <c:pt idx="35">
                  <c:v>28</c:v>
                </c:pt>
                <c:pt idx="36">
                  <c:v>26</c:v>
                </c:pt>
                <c:pt idx="37">
                  <c:v>26</c:v>
                </c:pt>
                <c:pt idx="38">
                  <c:v>22</c:v>
                </c:pt>
                <c:pt idx="39">
                  <c:v>30</c:v>
                </c:pt>
                <c:pt idx="40">
                  <c:v>26</c:v>
                </c:pt>
                <c:pt idx="41">
                  <c:v>30</c:v>
                </c:pt>
                <c:pt idx="42">
                  <c:v>28</c:v>
                </c:pt>
                <c:pt idx="43">
                  <c:v>25</c:v>
                </c:pt>
                <c:pt idx="44">
                  <c:v>507</c:v>
                </c:pt>
                <c:pt idx="45">
                  <c:v>37</c:v>
                </c:pt>
                <c:pt idx="46">
                  <c:v>29</c:v>
                </c:pt>
                <c:pt idx="47">
                  <c:v>35</c:v>
                </c:pt>
                <c:pt idx="48">
                  <c:v>42</c:v>
                </c:pt>
                <c:pt idx="49">
                  <c:v>29</c:v>
                </c:pt>
                <c:pt idx="50">
                  <c:v>37</c:v>
                </c:pt>
                <c:pt idx="51">
                  <c:v>48</c:v>
                </c:pt>
                <c:pt idx="52">
                  <c:v>28</c:v>
                </c:pt>
                <c:pt idx="53">
                  <c:v>30</c:v>
                </c:pt>
                <c:pt idx="54">
                  <c:v>36</c:v>
                </c:pt>
                <c:pt idx="55">
                  <c:v>32</c:v>
                </c:pt>
                <c:pt idx="56">
                  <c:v>48</c:v>
                </c:pt>
                <c:pt idx="57">
                  <c:v>42</c:v>
                </c:pt>
                <c:pt idx="58">
                  <c:v>36</c:v>
                </c:pt>
                <c:pt idx="59">
                  <c:v>75</c:v>
                </c:pt>
                <c:pt idx="60">
                  <c:v>24</c:v>
                </c:pt>
              </c:numCache>
            </c:numRef>
          </c:val>
          <c:smooth val="0"/>
          <c:extLst>
            <c:ext xmlns:c16="http://schemas.microsoft.com/office/drawing/2014/chart" uri="{C3380CC4-5D6E-409C-BE32-E72D297353CC}">
              <c16:uniqueId val="{00000000-E81C-4242-B485-0F51AEAC0F37}"/>
            </c:ext>
          </c:extLst>
        </c:ser>
        <c:dLbls>
          <c:showLegendKey val="0"/>
          <c:showVal val="0"/>
          <c:showCatName val="0"/>
          <c:showSerName val="0"/>
          <c:showPercent val="0"/>
          <c:showBubbleSize val="0"/>
        </c:dLbls>
        <c:smooth val="0"/>
        <c:axId val="152485128"/>
        <c:axId val="152479552"/>
      </c:lineChart>
      <c:dateAx>
        <c:axId val="152485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2479552"/>
        <c:crosses val="autoZero"/>
        <c:auto val="1"/>
        <c:lblOffset val="100"/>
        <c:baseTimeUnit val="days"/>
      </c:dateAx>
      <c:valAx>
        <c:axId val="15247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248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 Flower 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9</c:v>
                </c:pt>
                <c:pt idx="1">
                  <c:v>15</c:v>
                </c:pt>
                <c:pt idx="2">
                  <c:v>17</c:v>
                </c:pt>
                <c:pt idx="3">
                  <c:v>9</c:v>
                </c:pt>
                <c:pt idx="4">
                  <c:v>11</c:v>
                </c:pt>
                <c:pt idx="5">
                  <c:v>21</c:v>
                </c:pt>
                <c:pt idx="6">
                  <c:v>13</c:v>
                </c:pt>
                <c:pt idx="7">
                  <c:v>13</c:v>
                </c:pt>
                <c:pt idx="8">
                  <c:v>14</c:v>
                </c:pt>
                <c:pt idx="9">
                  <c:v>17</c:v>
                </c:pt>
                <c:pt idx="10">
                  <c:v>16</c:v>
                </c:pt>
                <c:pt idx="11">
                  <c:v>18</c:v>
                </c:pt>
                <c:pt idx="12">
                  <c:v>11</c:v>
                </c:pt>
                <c:pt idx="13">
                  <c:v>25</c:v>
                </c:pt>
                <c:pt idx="14">
                  <c:v>19</c:v>
                </c:pt>
                <c:pt idx="15">
                  <c:v>25</c:v>
                </c:pt>
                <c:pt idx="16">
                  <c:v>84</c:v>
                </c:pt>
                <c:pt idx="17">
                  <c:v>12</c:v>
                </c:pt>
                <c:pt idx="18">
                  <c:v>17</c:v>
                </c:pt>
                <c:pt idx="19">
                  <c:v>16</c:v>
                </c:pt>
                <c:pt idx="20">
                  <c:v>9</c:v>
                </c:pt>
                <c:pt idx="21">
                  <c:v>19</c:v>
                </c:pt>
                <c:pt idx="22">
                  <c:v>12</c:v>
                </c:pt>
                <c:pt idx="23">
                  <c:v>7</c:v>
                </c:pt>
                <c:pt idx="24">
                  <c:v>9</c:v>
                </c:pt>
                <c:pt idx="25">
                  <c:v>11</c:v>
                </c:pt>
                <c:pt idx="26">
                  <c:v>12</c:v>
                </c:pt>
                <c:pt idx="27">
                  <c:v>7</c:v>
                </c:pt>
                <c:pt idx="28">
                  <c:v>18</c:v>
                </c:pt>
                <c:pt idx="29">
                  <c:v>15</c:v>
                </c:pt>
                <c:pt idx="30">
                  <c:v>11</c:v>
                </c:pt>
                <c:pt idx="31">
                  <c:v>8</c:v>
                </c:pt>
                <c:pt idx="32">
                  <c:v>11</c:v>
                </c:pt>
                <c:pt idx="33">
                  <c:v>16</c:v>
                </c:pt>
                <c:pt idx="34">
                  <c:v>7</c:v>
                </c:pt>
                <c:pt idx="35">
                  <c:v>7</c:v>
                </c:pt>
                <c:pt idx="36">
                  <c:v>17</c:v>
                </c:pt>
                <c:pt idx="37">
                  <c:v>7</c:v>
                </c:pt>
                <c:pt idx="38">
                  <c:v>10</c:v>
                </c:pt>
                <c:pt idx="39">
                  <c:v>11</c:v>
                </c:pt>
                <c:pt idx="40">
                  <c:v>10</c:v>
                </c:pt>
                <c:pt idx="41">
                  <c:v>9</c:v>
                </c:pt>
                <c:pt idx="42">
                  <c:v>14</c:v>
                </c:pt>
                <c:pt idx="43">
                  <c:v>11</c:v>
                </c:pt>
                <c:pt idx="44">
                  <c:v>15</c:v>
                </c:pt>
                <c:pt idx="45">
                  <c:v>11</c:v>
                </c:pt>
                <c:pt idx="46">
                  <c:v>15</c:v>
                </c:pt>
                <c:pt idx="47">
                  <c:v>6</c:v>
                </c:pt>
                <c:pt idx="48">
                  <c:v>5</c:v>
                </c:pt>
                <c:pt idx="49">
                  <c:v>9</c:v>
                </c:pt>
                <c:pt idx="50">
                  <c:v>10</c:v>
                </c:pt>
                <c:pt idx="51">
                  <c:v>12</c:v>
                </c:pt>
                <c:pt idx="52">
                  <c:v>13</c:v>
                </c:pt>
                <c:pt idx="53">
                  <c:v>10</c:v>
                </c:pt>
                <c:pt idx="54">
                  <c:v>5</c:v>
                </c:pt>
                <c:pt idx="55">
                  <c:v>13</c:v>
                </c:pt>
                <c:pt idx="56">
                  <c:v>16</c:v>
                </c:pt>
                <c:pt idx="57">
                  <c:v>15</c:v>
                </c:pt>
                <c:pt idx="58">
                  <c:v>14</c:v>
                </c:pt>
                <c:pt idx="59">
                  <c:v>15</c:v>
                </c:pt>
                <c:pt idx="60">
                  <c:v>10</c:v>
                </c:pt>
              </c:numCache>
            </c:numRef>
          </c:val>
          <c:smooth val="0"/>
          <c:extLst>
            <c:ext xmlns:c16="http://schemas.microsoft.com/office/drawing/2014/chart" uri="{C3380CC4-5D6E-409C-BE32-E72D297353CC}">
              <c16:uniqueId val="{00000000-83B4-43C2-B51B-7C78AF4EB49E}"/>
            </c:ext>
          </c:extLst>
        </c:ser>
        <c:dLbls>
          <c:showLegendKey val="0"/>
          <c:showVal val="0"/>
          <c:showCatName val="0"/>
          <c:showSerName val="0"/>
          <c:showPercent val="0"/>
          <c:showBubbleSize val="0"/>
        </c:dLbls>
        <c:smooth val="0"/>
        <c:axId val="340846168"/>
        <c:axId val="340844200"/>
      </c:lineChart>
      <c:dateAx>
        <c:axId val="340846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44200"/>
        <c:crosses val="autoZero"/>
        <c:auto val="1"/>
        <c:lblOffset val="100"/>
        <c:baseTimeUnit val="days"/>
      </c:dateAx>
      <c:valAx>
        <c:axId val="34084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4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 Flower 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32</c:v>
                </c:pt>
                <c:pt idx="1">
                  <c:v>19</c:v>
                </c:pt>
                <c:pt idx="2">
                  <c:v>18</c:v>
                </c:pt>
                <c:pt idx="3">
                  <c:v>6</c:v>
                </c:pt>
                <c:pt idx="4">
                  <c:v>14</c:v>
                </c:pt>
                <c:pt idx="5">
                  <c:v>30</c:v>
                </c:pt>
                <c:pt idx="6">
                  <c:v>12</c:v>
                </c:pt>
                <c:pt idx="7">
                  <c:v>27</c:v>
                </c:pt>
                <c:pt idx="8">
                  <c:v>26</c:v>
                </c:pt>
                <c:pt idx="9">
                  <c:v>7</c:v>
                </c:pt>
                <c:pt idx="10">
                  <c:v>8</c:v>
                </c:pt>
                <c:pt idx="11">
                  <c:v>20</c:v>
                </c:pt>
                <c:pt idx="12">
                  <c:v>13</c:v>
                </c:pt>
                <c:pt idx="13">
                  <c:v>23</c:v>
                </c:pt>
                <c:pt idx="14">
                  <c:v>16</c:v>
                </c:pt>
                <c:pt idx="15">
                  <c:v>28</c:v>
                </c:pt>
                <c:pt idx="16">
                  <c:v>29</c:v>
                </c:pt>
                <c:pt idx="17">
                  <c:v>11</c:v>
                </c:pt>
                <c:pt idx="18">
                  <c:v>14</c:v>
                </c:pt>
                <c:pt idx="19">
                  <c:v>10</c:v>
                </c:pt>
                <c:pt idx="20">
                  <c:v>13</c:v>
                </c:pt>
                <c:pt idx="21">
                  <c:v>16</c:v>
                </c:pt>
                <c:pt idx="22">
                  <c:v>34</c:v>
                </c:pt>
                <c:pt idx="23">
                  <c:v>12</c:v>
                </c:pt>
                <c:pt idx="24">
                  <c:v>10</c:v>
                </c:pt>
                <c:pt idx="25">
                  <c:v>19</c:v>
                </c:pt>
                <c:pt idx="26">
                  <c:v>16</c:v>
                </c:pt>
                <c:pt idx="27">
                  <c:v>5</c:v>
                </c:pt>
                <c:pt idx="28">
                  <c:v>9</c:v>
                </c:pt>
                <c:pt idx="29">
                  <c:v>9</c:v>
                </c:pt>
                <c:pt idx="30">
                  <c:v>11</c:v>
                </c:pt>
                <c:pt idx="31">
                  <c:v>9</c:v>
                </c:pt>
                <c:pt idx="32">
                  <c:v>12</c:v>
                </c:pt>
                <c:pt idx="33">
                  <c:v>40</c:v>
                </c:pt>
                <c:pt idx="34">
                  <c:v>22</c:v>
                </c:pt>
                <c:pt idx="35">
                  <c:v>12</c:v>
                </c:pt>
                <c:pt idx="36">
                  <c:v>20</c:v>
                </c:pt>
                <c:pt idx="37">
                  <c:v>10</c:v>
                </c:pt>
                <c:pt idx="38">
                  <c:v>8</c:v>
                </c:pt>
                <c:pt idx="39">
                  <c:v>18</c:v>
                </c:pt>
                <c:pt idx="40">
                  <c:v>13</c:v>
                </c:pt>
                <c:pt idx="41">
                  <c:v>16</c:v>
                </c:pt>
                <c:pt idx="42">
                  <c:v>16</c:v>
                </c:pt>
                <c:pt idx="43">
                  <c:v>22</c:v>
                </c:pt>
                <c:pt idx="44">
                  <c:v>22</c:v>
                </c:pt>
                <c:pt idx="45">
                  <c:v>18</c:v>
                </c:pt>
                <c:pt idx="46">
                  <c:v>18</c:v>
                </c:pt>
                <c:pt idx="47">
                  <c:v>9</c:v>
                </c:pt>
                <c:pt idx="48">
                  <c:v>20</c:v>
                </c:pt>
                <c:pt idx="49">
                  <c:v>9</c:v>
                </c:pt>
                <c:pt idx="50">
                  <c:v>15</c:v>
                </c:pt>
                <c:pt idx="51">
                  <c:v>19</c:v>
                </c:pt>
                <c:pt idx="52">
                  <c:v>7</c:v>
                </c:pt>
                <c:pt idx="53">
                  <c:v>6</c:v>
                </c:pt>
                <c:pt idx="54">
                  <c:v>15</c:v>
                </c:pt>
                <c:pt idx="55">
                  <c:v>16</c:v>
                </c:pt>
                <c:pt idx="56">
                  <c:v>13</c:v>
                </c:pt>
                <c:pt idx="57">
                  <c:v>13</c:v>
                </c:pt>
                <c:pt idx="58">
                  <c:v>12</c:v>
                </c:pt>
                <c:pt idx="59">
                  <c:v>12</c:v>
                </c:pt>
                <c:pt idx="60">
                  <c:v>10</c:v>
                </c:pt>
              </c:numCache>
            </c:numRef>
          </c:val>
          <c:smooth val="0"/>
          <c:extLst>
            <c:ext xmlns:c16="http://schemas.microsoft.com/office/drawing/2014/chart" uri="{C3380CC4-5D6E-409C-BE32-E72D297353CC}">
              <c16:uniqueId val="{00000000-488B-4143-B8A9-C8DDE845FE4A}"/>
            </c:ext>
          </c:extLst>
        </c:ser>
        <c:dLbls>
          <c:showLegendKey val="0"/>
          <c:showVal val="0"/>
          <c:showCatName val="0"/>
          <c:showSerName val="0"/>
          <c:showPercent val="0"/>
          <c:showBubbleSize val="0"/>
        </c:dLbls>
        <c:smooth val="0"/>
        <c:axId val="340843544"/>
        <c:axId val="340845184"/>
      </c:lineChart>
      <c:dateAx>
        <c:axId val="34084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45184"/>
        <c:crosses val="autoZero"/>
        <c:auto val="1"/>
        <c:lblOffset val="100"/>
        <c:baseTimeUnit val="days"/>
      </c:dateAx>
      <c:valAx>
        <c:axId val="34084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4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White Flower Philippines</c:v>
                </c:pt>
              </c:strCache>
            </c:strRef>
          </c:cat>
          <c:val>
            <c:numRef>
              <c:f>Sheet1!$B$2</c:f>
              <c:numCache>
                <c:formatCode>General</c:formatCode>
                <c:ptCount val="1"/>
                <c:pt idx="0">
                  <c:v>2147</c:v>
                </c:pt>
              </c:numCache>
            </c:numRef>
          </c:val>
          <c:extLst>
            <c:ext xmlns:c16="http://schemas.microsoft.com/office/drawing/2014/chart" uri="{C3380CC4-5D6E-409C-BE32-E72D297353CC}">
              <c16:uniqueId val="{00000000-9110-43E8-97AF-69EB4473496D}"/>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White Flower Philippines</c:v>
                </c:pt>
              </c:strCache>
            </c:strRef>
          </c:cat>
          <c:val>
            <c:numRef>
              <c:f>Sheet1!$C$2</c:f>
              <c:numCache>
                <c:formatCode>General</c:formatCode>
                <c:ptCount val="1"/>
                <c:pt idx="0">
                  <c:v>2424</c:v>
                </c:pt>
              </c:numCache>
            </c:numRef>
          </c:val>
          <c:extLst>
            <c:ext xmlns:c16="http://schemas.microsoft.com/office/drawing/2014/chart" uri="{C3380CC4-5D6E-409C-BE32-E72D297353CC}">
              <c16:uniqueId val="{00000001-9110-43E8-97AF-69EB4473496D}"/>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White Flower Philippines</c:v>
                </c:pt>
              </c:strCache>
            </c:strRef>
          </c:cat>
          <c:val>
            <c:numRef>
              <c:f>Sheet1!$D$2</c:f>
              <c:numCache>
                <c:formatCode>General</c:formatCode>
                <c:ptCount val="1"/>
                <c:pt idx="0">
                  <c:v>0</c:v>
                </c:pt>
              </c:numCache>
            </c:numRef>
          </c:val>
          <c:extLst>
            <c:ext xmlns:c16="http://schemas.microsoft.com/office/drawing/2014/chart" uri="{C3380CC4-5D6E-409C-BE32-E72D297353CC}">
              <c16:uniqueId val="{00000002-9110-43E8-97AF-69EB4473496D}"/>
            </c:ext>
          </c:extLst>
        </c:ser>
        <c:dLbls>
          <c:showLegendKey val="0"/>
          <c:showVal val="0"/>
          <c:showCatName val="0"/>
          <c:showSerName val="0"/>
          <c:showPercent val="0"/>
          <c:showBubbleSize val="0"/>
        </c:dLbls>
        <c:gapWidth val="219"/>
        <c:overlap val="-27"/>
        <c:axId val="340842888"/>
        <c:axId val="340843216"/>
      </c:barChart>
      <c:catAx>
        <c:axId val="340842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43216"/>
        <c:crosses val="autoZero"/>
        <c:auto val="1"/>
        <c:lblAlgn val="ctr"/>
        <c:lblOffset val="100"/>
        <c:noMultiLvlLbl val="0"/>
      </c:catAx>
      <c:valAx>
        <c:axId val="34084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4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3055</c:v>
                </c:pt>
                <c:pt idx="1">
                  <c:v>31590</c:v>
                </c:pt>
                <c:pt idx="2">
                  <c:v>47086</c:v>
                </c:pt>
                <c:pt idx="3">
                  <c:v>24077</c:v>
                </c:pt>
                <c:pt idx="4">
                  <c:v>8157</c:v>
                </c:pt>
                <c:pt idx="5">
                  <c:v>3327</c:v>
                </c:pt>
                <c:pt idx="6">
                  <c:v>1694</c:v>
                </c:pt>
              </c:numCache>
            </c:numRef>
          </c:val>
          <c:extLst>
            <c:ext xmlns:c16="http://schemas.microsoft.com/office/drawing/2014/chart" uri="{C3380CC4-5D6E-409C-BE32-E72D297353CC}">
              <c16:uniqueId val="{00000000-D6FC-4660-BDC1-54C3A1DA34C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1078</c:v>
                </c:pt>
                <c:pt idx="1">
                  <c:v>13366</c:v>
                </c:pt>
                <c:pt idx="2">
                  <c:v>15969</c:v>
                </c:pt>
                <c:pt idx="3">
                  <c:v>7672</c:v>
                </c:pt>
                <c:pt idx="4">
                  <c:v>2648</c:v>
                </c:pt>
                <c:pt idx="5">
                  <c:v>1063</c:v>
                </c:pt>
                <c:pt idx="6">
                  <c:v>833</c:v>
                </c:pt>
              </c:numCache>
            </c:numRef>
          </c:val>
          <c:extLst>
            <c:ext xmlns:c16="http://schemas.microsoft.com/office/drawing/2014/chart" uri="{C3380CC4-5D6E-409C-BE32-E72D297353CC}">
              <c16:uniqueId val="{00000001-D6FC-4660-BDC1-54C3A1DA34CA}"/>
            </c:ext>
          </c:extLst>
        </c:ser>
        <c:dLbls>
          <c:showLegendKey val="0"/>
          <c:showVal val="0"/>
          <c:showCatName val="0"/>
          <c:showSerName val="0"/>
          <c:showPercent val="0"/>
          <c:showBubbleSize val="0"/>
        </c:dLbls>
        <c:gapWidth val="219"/>
        <c:overlap val="-27"/>
        <c:axId val="343231688"/>
        <c:axId val="343229720"/>
      </c:barChart>
      <c:catAx>
        <c:axId val="343231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29720"/>
        <c:crosses val="autoZero"/>
        <c:auto val="1"/>
        <c:lblAlgn val="ctr"/>
        <c:lblOffset val="100"/>
        <c:noMultiLvlLbl val="0"/>
      </c:catAx>
      <c:valAx>
        <c:axId val="343229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3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 Flower 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162351</c:v>
                </c:pt>
                <c:pt idx="1">
                  <c:v>162348</c:v>
                </c:pt>
                <c:pt idx="2">
                  <c:v>162339</c:v>
                </c:pt>
                <c:pt idx="3">
                  <c:v>162335</c:v>
                </c:pt>
                <c:pt idx="4">
                  <c:v>162330</c:v>
                </c:pt>
                <c:pt idx="5">
                  <c:v>162319</c:v>
                </c:pt>
                <c:pt idx="6">
                  <c:v>162307</c:v>
                </c:pt>
                <c:pt idx="7">
                  <c:v>162299</c:v>
                </c:pt>
                <c:pt idx="8">
                  <c:v>162286</c:v>
                </c:pt>
                <c:pt idx="9">
                  <c:v>162276</c:v>
                </c:pt>
                <c:pt idx="10">
                  <c:v>162263</c:v>
                </c:pt>
                <c:pt idx="11">
                  <c:v>162251</c:v>
                </c:pt>
                <c:pt idx="12">
                  <c:v>162239</c:v>
                </c:pt>
                <c:pt idx="13">
                  <c:v>162222</c:v>
                </c:pt>
                <c:pt idx="14">
                  <c:v>162200</c:v>
                </c:pt>
                <c:pt idx="15">
                  <c:v>162185</c:v>
                </c:pt>
                <c:pt idx="16">
                  <c:v>162118</c:v>
                </c:pt>
                <c:pt idx="17">
                  <c:v>162110</c:v>
                </c:pt>
                <c:pt idx="18">
                  <c:v>162099</c:v>
                </c:pt>
                <c:pt idx="19">
                  <c:v>162092</c:v>
                </c:pt>
                <c:pt idx="20">
                  <c:v>162091</c:v>
                </c:pt>
                <c:pt idx="21">
                  <c:v>162077</c:v>
                </c:pt>
                <c:pt idx="22">
                  <c:v>162077</c:v>
                </c:pt>
                <c:pt idx="23">
                  <c:v>162077</c:v>
                </c:pt>
                <c:pt idx="24">
                  <c:v>162067</c:v>
                </c:pt>
                <c:pt idx="25">
                  <c:v>162063</c:v>
                </c:pt>
                <c:pt idx="26">
                  <c:v>162057</c:v>
                </c:pt>
                <c:pt idx="27">
                  <c:v>162053</c:v>
                </c:pt>
                <c:pt idx="28">
                  <c:v>162045</c:v>
                </c:pt>
                <c:pt idx="29">
                  <c:v>162032</c:v>
                </c:pt>
                <c:pt idx="30">
                  <c:v>162026</c:v>
                </c:pt>
                <c:pt idx="31">
                  <c:v>162021</c:v>
                </c:pt>
                <c:pt idx="32">
                  <c:v>162013</c:v>
                </c:pt>
                <c:pt idx="33">
                  <c:v>162008</c:v>
                </c:pt>
                <c:pt idx="34">
                  <c:v>162003</c:v>
                </c:pt>
                <c:pt idx="35">
                  <c:v>161998</c:v>
                </c:pt>
                <c:pt idx="36">
                  <c:v>161987</c:v>
                </c:pt>
                <c:pt idx="37">
                  <c:v>161984</c:v>
                </c:pt>
                <c:pt idx="38">
                  <c:v>161974</c:v>
                </c:pt>
                <c:pt idx="39">
                  <c:v>161969</c:v>
                </c:pt>
                <c:pt idx="40">
                  <c:v>161965</c:v>
                </c:pt>
                <c:pt idx="41">
                  <c:v>161955</c:v>
                </c:pt>
                <c:pt idx="42">
                  <c:v>161954</c:v>
                </c:pt>
                <c:pt idx="43">
                  <c:v>161944</c:v>
                </c:pt>
                <c:pt idx="44">
                  <c:v>161944</c:v>
                </c:pt>
                <c:pt idx="45">
                  <c:v>161935</c:v>
                </c:pt>
                <c:pt idx="46">
                  <c:v>161928</c:v>
                </c:pt>
                <c:pt idx="47">
                  <c:v>161928</c:v>
                </c:pt>
                <c:pt idx="48">
                  <c:v>161925</c:v>
                </c:pt>
                <c:pt idx="49">
                  <c:v>161918</c:v>
                </c:pt>
                <c:pt idx="50">
                  <c:v>161915</c:v>
                </c:pt>
                <c:pt idx="51">
                  <c:v>161901</c:v>
                </c:pt>
                <c:pt idx="52">
                  <c:v>161896</c:v>
                </c:pt>
                <c:pt idx="53">
                  <c:v>161892</c:v>
                </c:pt>
                <c:pt idx="54">
                  <c:v>161889</c:v>
                </c:pt>
                <c:pt idx="55">
                  <c:v>161883</c:v>
                </c:pt>
                <c:pt idx="56">
                  <c:v>161874</c:v>
                </c:pt>
                <c:pt idx="57">
                  <c:v>161857</c:v>
                </c:pt>
                <c:pt idx="58">
                  <c:v>161854</c:v>
                </c:pt>
                <c:pt idx="59">
                  <c:v>161845</c:v>
                </c:pt>
                <c:pt idx="60">
                  <c:v>161834</c:v>
                </c:pt>
              </c:numCache>
            </c:numRef>
          </c:val>
          <c:smooth val="0"/>
          <c:extLst>
            <c:ext xmlns:c16="http://schemas.microsoft.com/office/drawing/2014/chart" uri="{C3380CC4-5D6E-409C-BE32-E72D297353CC}">
              <c16:uniqueId val="{00000000-34C1-448B-A8E2-CEF2C36C90D2}"/>
            </c:ext>
          </c:extLst>
        </c:ser>
        <c:dLbls>
          <c:showLegendKey val="0"/>
          <c:showVal val="0"/>
          <c:showCatName val="0"/>
          <c:showSerName val="0"/>
          <c:showPercent val="0"/>
          <c:showBubbleSize val="0"/>
        </c:dLbls>
        <c:smooth val="0"/>
        <c:axId val="343162864"/>
        <c:axId val="343164832"/>
      </c:lineChart>
      <c:dateAx>
        <c:axId val="343162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64832"/>
        <c:crosses val="autoZero"/>
        <c:auto val="1"/>
        <c:lblOffset val="100"/>
        <c:baseTimeUnit val="days"/>
      </c:dateAx>
      <c:valAx>
        <c:axId val="34316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6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White Flower Philippines</c:v>
                </c:pt>
              </c:strCache>
            </c:strRef>
          </c:cat>
          <c:val>
            <c:numRef>
              <c:f>Sheet1!$B$2</c:f>
              <c:numCache>
                <c:formatCode>General</c:formatCode>
                <c:ptCount val="1"/>
                <c:pt idx="0">
                  <c:v>11</c:v>
                </c:pt>
              </c:numCache>
            </c:numRef>
          </c:val>
          <c:extLst>
            <c:ext xmlns:c16="http://schemas.microsoft.com/office/drawing/2014/chart" uri="{C3380CC4-5D6E-409C-BE32-E72D297353CC}">
              <c16:uniqueId val="{00000000-5367-4961-97BC-3C6FEB44DB8A}"/>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White Flower Philippines</c:v>
                </c:pt>
              </c:strCache>
            </c:strRef>
          </c:cat>
          <c:val>
            <c:numRef>
              <c:f>Sheet1!$C$2</c:f>
              <c:numCache>
                <c:formatCode>General</c:formatCode>
                <c:ptCount val="1"/>
                <c:pt idx="0">
                  <c:v>13</c:v>
                </c:pt>
              </c:numCache>
            </c:numRef>
          </c:val>
          <c:extLst>
            <c:ext xmlns:c16="http://schemas.microsoft.com/office/drawing/2014/chart" uri="{C3380CC4-5D6E-409C-BE32-E72D297353CC}">
              <c16:uniqueId val="{00000001-5367-4961-97BC-3C6FEB44DB8A}"/>
            </c:ext>
          </c:extLst>
        </c:ser>
        <c:dLbls>
          <c:showLegendKey val="0"/>
          <c:showVal val="0"/>
          <c:showCatName val="0"/>
          <c:showSerName val="0"/>
          <c:showPercent val="0"/>
          <c:showBubbleSize val="0"/>
        </c:dLbls>
        <c:gapWidth val="150"/>
        <c:overlap val="100"/>
        <c:axId val="343165816"/>
        <c:axId val="343163848"/>
      </c:barChart>
      <c:catAx>
        <c:axId val="343165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63848"/>
        <c:crosses val="autoZero"/>
        <c:auto val="1"/>
        <c:lblAlgn val="ctr"/>
        <c:lblOffset val="100"/>
        <c:noMultiLvlLbl val="0"/>
      </c:catAx>
      <c:valAx>
        <c:axId val="343163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6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White Flower Philippines</c:v>
                </c:pt>
              </c:strCache>
            </c:strRef>
          </c:tx>
          <c:spPr>
            <a:ln w="28575" cap="rnd">
              <a:solidFill>
                <a:schemeClr val="accent1"/>
              </a:solidFill>
              <a:round/>
            </a:ln>
            <a:effectLst/>
          </c:spPr>
          <c:marker>
            <c:symbol val="none"/>
          </c:marker>
          <c:cat>
            <c:numRef>
              <c:f>Sheet1!$A$2:$A$62</c:f>
              <c:numCache>
                <c:formatCode>m/d/yyyy</c:formatCode>
                <c:ptCount val="6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numCache>
            </c:numRef>
          </c:cat>
          <c:val>
            <c:numRef>
              <c:f>Sheet1!$B$2:$B$62</c:f>
              <c:numCache>
                <c:formatCode>General</c:formatCode>
                <c:ptCount val="61"/>
                <c:pt idx="0">
                  <c:v>0</c:v>
                </c:pt>
                <c:pt idx="1">
                  <c:v>3.6957418893863998E-3</c:v>
                </c:pt>
                <c:pt idx="2">
                  <c:v>0</c:v>
                </c:pt>
                <c:pt idx="3">
                  <c:v>0</c:v>
                </c:pt>
                <c:pt idx="4">
                  <c:v>0</c:v>
                </c:pt>
                <c:pt idx="5">
                  <c:v>0</c:v>
                </c:pt>
                <c:pt idx="6">
                  <c:v>0</c:v>
                </c:pt>
                <c:pt idx="7">
                  <c:v>9.2419733461489E-3</c:v>
                </c:pt>
                <c:pt idx="8">
                  <c:v>0</c:v>
                </c:pt>
                <c:pt idx="9">
                  <c:v>0</c:v>
                </c:pt>
                <c:pt idx="10">
                  <c:v>6.1626065360605E-3</c:v>
                </c:pt>
                <c:pt idx="11">
                  <c:v>0</c:v>
                </c:pt>
                <c:pt idx="12">
                  <c:v>0</c:v>
                </c:pt>
                <c:pt idx="13">
                  <c:v>0</c:v>
                </c:pt>
                <c:pt idx="14">
                  <c:v>7.3977720376547E-3</c:v>
                </c:pt>
                <c:pt idx="15">
                  <c:v>0</c:v>
                </c:pt>
                <c:pt idx="16">
                  <c:v>0</c:v>
                </c:pt>
                <c:pt idx="17">
                  <c:v>3.0842493553919002E-3</c:v>
                </c:pt>
                <c:pt idx="18">
                  <c:v>9.2533188570300996E-3</c:v>
                </c:pt>
                <c:pt idx="19">
                  <c:v>0</c:v>
                </c:pt>
                <c:pt idx="20">
                  <c:v>0</c:v>
                </c:pt>
                <c:pt idx="21">
                  <c:v>1.6658029170059999E-2</c:v>
                </c:pt>
                <c:pt idx="22">
                  <c:v>1.8509720688315E-3</c:v>
                </c:pt>
                <c:pt idx="23">
                  <c:v>0</c:v>
                </c:pt>
                <c:pt idx="24">
                  <c:v>0</c:v>
                </c:pt>
                <c:pt idx="25">
                  <c:v>3.0851818714712998E-3</c:v>
                </c:pt>
                <c:pt idx="26">
                  <c:v>0</c:v>
                </c:pt>
                <c:pt idx="27">
                  <c:v>1.2341489000648001E-3</c:v>
                </c:pt>
                <c:pt idx="28">
                  <c:v>0</c:v>
                </c:pt>
                <c:pt idx="29">
                  <c:v>1.5428479739319999E-2</c:v>
                </c:pt>
                <c:pt idx="30">
                  <c:v>0</c:v>
                </c:pt>
                <c:pt idx="31">
                  <c:v>1.419551545151E-2</c:v>
                </c:pt>
                <c:pt idx="32">
                  <c:v>0</c:v>
                </c:pt>
                <c:pt idx="33">
                  <c:v>0</c:v>
                </c:pt>
                <c:pt idx="34">
                  <c:v>1.234529798463E-3</c:v>
                </c:pt>
                <c:pt idx="35">
                  <c:v>0</c:v>
                </c:pt>
                <c:pt idx="36">
                  <c:v>1.2346288705615E-3</c:v>
                </c:pt>
                <c:pt idx="37">
                  <c:v>8.0254344538075E-3</c:v>
                </c:pt>
                <c:pt idx="38">
                  <c:v>0</c:v>
                </c:pt>
                <c:pt idx="39">
                  <c:v>5.5565502466491E-3</c:v>
                </c:pt>
                <c:pt idx="40">
                  <c:v>0</c:v>
                </c:pt>
                <c:pt idx="41">
                  <c:v>0</c:v>
                </c:pt>
                <c:pt idx="42">
                  <c:v>0</c:v>
                </c:pt>
                <c:pt idx="43">
                  <c:v>2.4699133677886002E-3</c:v>
                </c:pt>
                <c:pt idx="44">
                  <c:v>0</c:v>
                </c:pt>
                <c:pt idx="45">
                  <c:v>0</c:v>
                </c:pt>
                <c:pt idx="46">
                  <c:v>0</c:v>
                </c:pt>
                <c:pt idx="47">
                  <c:v>0</c:v>
                </c:pt>
                <c:pt idx="48">
                  <c:v>6.7932265355779998E-3</c:v>
                </c:pt>
                <c:pt idx="49">
                  <c:v>0</c:v>
                </c:pt>
                <c:pt idx="50">
                  <c:v>4.3232293287878004E-3</c:v>
                </c:pt>
                <c:pt idx="51">
                  <c:v>0</c:v>
                </c:pt>
                <c:pt idx="52">
                  <c:v>0</c:v>
                </c:pt>
                <c:pt idx="53">
                  <c:v>0</c:v>
                </c:pt>
                <c:pt idx="54">
                  <c:v>0</c:v>
                </c:pt>
                <c:pt idx="55">
                  <c:v>0</c:v>
                </c:pt>
                <c:pt idx="56">
                  <c:v>2.4709966765094999E-3</c:v>
                </c:pt>
                <c:pt idx="57">
                  <c:v>0</c:v>
                </c:pt>
                <c:pt idx="58">
                  <c:v>6.1783695282814997E-3</c:v>
                </c:pt>
                <c:pt idx="59">
                  <c:v>0</c:v>
                </c:pt>
                <c:pt idx="60">
                  <c:v>0</c:v>
                </c:pt>
              </c:numCache>
            </c:numRef>
          </c:val>
          <c:smooth val="0"/>
          <c:extLst>
            <c:ext xmlns:c16="http://schemas.microsoft.com/office/drawing/2014/chart" uri="{C3380CC4-5D6E-409C-BE32-E72D297353CC}">
              <c16:uniqueId val="{00000000-C018-4B61-8BA1-A990240A0E5C}"/>
            </c:ext>
          </c:extLst>
        </c:ser>
        <c:dLbls>
          <c:showLegendKey val="0"/>
          <c:showVal val="0"/>
          <c:showCatName val="0"/>
          <c:showSerName val="0"/>
          <c:showPercent val="0"/>
          <c:showBubbleSize val="0"/>
        </c:dLbls>
        <c:smooth val="0"/>
        <c:axId val="343173032"/>
        <c:axId val="343172048"/>
      </c:lineChart>
      <c:dateAx>
        <c:axId val="343173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72048"/>
        <c:crosses val="autoZero"/>
        <c:auto val="1"/>
        <c:lblOffset val="100"/>
        <c:baseTimeUnit val="days"/>
      </c:dateAx>
      <c:valAx>
        <c:axId val="343172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7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White Flower Philippines</c:v>
                </c:pt>
              </c:strCache>
            </c:strRef>
          </c:cat>
          <c:val>
            <c:numRef>
              <c:f>Sheet1!$B$2</c:f>
              <c:numCache>
                <c:formatCode>General</c:formatCode>
                <c:ptCount val="1"/>
                <c:pt idx="0">
                  <c:v>184</c:v>
                </c:pt>
              </c:numCache>
            </c:numRef>
          </c:val>
          <c:extLst>
            <c:ext xmlns:c16="http://schemas.microsoft.com/office/drawing/2014/chart" uri="{C3380CC4-5D6E-409C-BE32-E72D297353CC}">
              <c16:uniqueId val="{00000000-B8E8-44BC-ABE9-14FBEC5CAEF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White Flower Philippines</c:v>
                </c:pt>
              </c:strCache>
            </c:strRef>
          </c:cat>
          <c:val>
            <c:numRef>
              <c:f>Sheet1!$C$2</c:f>
              <c:numCache>
                <c:formatCode>General</c:formatCode>
                <c:ptCount val="1"/>
                <c:pt idx="0">
                  <c:v>12</c:v>
                </c:pt>
              </c:numCache>
            </c:numRef>
          </c:val>
          <c:extLst>
            <c:ext xmlns:c16="http://schemas.microsoft.com/office/drawing/2014/chart" uri="{C3380CC4-5D6E-409C-BE32-E72D297353CC}">
              <c16:uniqueId val="{00000001-B8E8-44BC-ABE9-14FBEC5CAEF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White Flower Philippines</c:v>
                </c:pt>
              </c:strCache>
            </c:strRef>
          </c:cat>
          <c:val>
            <c:numRef>
              <c:f>Sheet1!$D$2</c:f>
              <c:numCache>
                <c:formatCode>General</c:formatCode>
                <c:ptCount val="1"/>
                <c:pt idx="0">
                  <c:v>6</c:v>
                </c:pt>
              </c:numCache>
            </c:numRef>
          </c:val>
          <c:extLst>
            <c:ext xmlns:c16="http://schemas.microsoft.com/office/drawing/2014/chart" uri="{C3380CC4-5D6E-409C-BE32-E72D297353CC}">
              <c16:uniqueId val="{00000002-B8E8-44BC-ABE9-14FBEC5CAEF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White Flower Philippines</c:v>
                </c:pt>
              </c:strCache>
            </c:strRef>
          </c:cat>
          <c:val>
            <c:numRef>
              <c:f>Sheet1!$E$2</c:f>
              <c:numCache>
                <c:formatCode>General</c:formatCode>
                <c:ptCount val="1"/>
                <c:pt idx="0">
                  <c:v>2</c:v>
                </c:pt>
              </c:numCache>
            </c:numRef>
          </c:val>
          <c:extLst>
            <c:ext xmlns:c16="http://schemas.microsoft.com/office/drawing/2014/chart" uri="{C3380CC4-5D6E-409C-BE32-E72D297353CC}">
              <c16:uniqueId val="{00000003-B8E8-44BC-ABE9-14FBEC5CAEF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White Flower Philippines</c:v>
                </c:pt>
              </c:strCache>
            </c:strRef>
          </c:cat>
          <c:val>
            <c:numRef>
              <c:f>Sheet1!$F$2</c:f>
              <c:numCache>
                <c:formatCode>General</c:formatCode>
                <c:ptCount val="1"/>
                <c:pt idx="0">
                  <c:v>0</c:v>
                </c:pt>
              </c:numCache>
            </c:numRef>
          </c:val>
          <c:extLst>
            <c:ext xmlns:c16="http://schemas.microsoft.com/office/drawing/2014/chart" uri="{C3380CC4-5D6E-409C-BE32-E72D297353CC}">
              <c16:uniqueId val="{00000004-B8E8-44BC-ABE9-14FBEC5CAEF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White Flower Philippines</c:v>
                </c:pt>
              </c:strCache>
            </c:strRef>
          </c:cat>
          <c:val>
            <c:numRef>
              <c:f>Sheet1!$G$2</c:f>
              <c:numCache>
                <c:formatCode>General</c:formatCode>
                <c:ptCount val="1"/>
                <c:pt idx="0">
                  <c:v>0</c:v>
                </c:pt>
              </c:numCache>
            </c:numRef>
          </c:val>
          <c:extLst>
            <c:ext xmlns:c16="http://schemas.microsoft.com/office/drawing/2014/chart" uri="{C3380CC4-5D6E-409C-BE32-E72D297353CC}">
              <c16:uniqueId val="{00000005-B8E8-44BC-ABE9-14FBEC5CAEF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White Flower Philippines</c:v>
                </c:pt>
              </c:strCache>
            </c:strRef>
          </c:cat>
          <c:val>
            <c:numRef>
              <c:f>Sheet1!$H$2</c:f>
              <c:numCache>
                <c:formatCode>General</c:formatCode>
                <c:ptCount val="1"/>
                <c:pt idx="0">
                  <c:v>8</c:v>
                </c:pt>
              </c:numCache>
            </c:numRef>
          </c:val>
          <c:extLst>
            <c:ext xmlns:c16="http://schemas.microsoft.com/office/drawing/2014/chart" uri="{C3380CC4-5D6E-409C-BE32-E72D297353CC}">
              <c16:uniqueId val="{00000006-B8E8-44BC-ABE9-14FBEC5CAEF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White Flower Philippines</c:v>
                </c:pt>
              </c:strCache>
            </c:strRef>
          </c:cat>
          <c:val>
            <c:numRef>
              <c:f>Sheet1!$I$2</c:f>
              <c:numCache>
                <c:formatCode>General</c:formatCode>
                <c:ptCount val="1"/>
                <c:pt idx="0">
                  <c:v>28</c:v>
                </c:pt>
              </c:numCache>
            </c:numRef>
          </c:val>
          <c:extLst>
            <c:ext xmlns:c16="http://schemas.microsoft.com/office/drawing/2014/chart" uri="{C3380CC4-5D6E-409C-BE32-E72D297353CC}">
              <c16:uniqueId val="{00000007-B8E8-44BC-ABE9-14FBEC5CAEFD}"/>
            </c:ext>
          </c:extLst>
        </c:ser>
        <c:dLbls>
          <c:showLegendKey val="0"/>
          <c:showVal val="0"/>
          <c:showCatName val="0"/>
          <c:showSerName val="0"/>
          <c:showPercent val="0"/>
          <c:showBubbleSize val="0"/>
        </c:dLbls>
        <c:gapWidth val="150"/>
        <c:overlap val="100"/>
        <c:axId val="343172376"/>
        <c:axId val="343170736"/>
      </c:barChart>
      <c:catAx>
        <c:axId val="343172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70736"/>
        <c:crosses val="autoZero"/>
        <c:auto val="1"/>
        <c:lblAlgn val="ctr"/>
        <c:lblOffset val="100"/>
        <c:noMultiLvlLbl val="0"/>
      </c:catAx>
      <c:valAx>
        <c:axId val="343170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17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3FAC6-8CE1-46FC-90F6-1D60B64ACDBD}"/>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C8EDAC26-388F-4600-A0A0-5714FAC03BAA}"/>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2168679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785D9-22BC-46CB-87CB-C8AB1AA0256B}"/>
              </a:ext>
            </a:extLst>
          </p:cNvPr>
          <p:cNvSpPr>
            <a:spLocks noGrp="1"/>
          </p:cNvSpPr>
          <p:nvPr>
            <p:ph type="title"/>
          </p:nvPr>
        </p:nvSpPr>
        <p:spPr/>
        <p:txBody>
          <a:bodyPr/>
          <a:lstStyle/>
          <a:p>
            <a:r>
              <a:rPr lang="en-US"/>
              <a:t>Facebook Fans Total | White Flower Philippines</a:t>
            </a:r>
          </a:p>
        </p:txBody>
      </p:sp>
      <p:graphicFrame>
        <p:nvGraphicFramePr>
          <p:cNvPr id="6" name="Chart Placeholder 5">
            <a:extLst>
              <a:ext uri="{FF2B5EF4-FFF2-40B4-BE49-F238E27FC236}">
                <a16:creationId xmlns:a16="http://schemas.microsoft.com/office/drawing/2014/main" id="{EFE4A0A7-BDDB-47DD-AA2F-6118409C7AA2}"/>
              </a:ext>
            </a:extLst>
          </p:cNvPr>
          <p:cNvGraphicFramePr>
            <a:graphicFrameLocks noGrp="1"/>
          </p:cNvGraphicFramePr>
          <p:nvPr>
            <p:ph type="chart" sz="quarter" idx="13"/>
            <p:extLst>
              <p:ext uri="{D42A27DB-BD31-4B8C-83A1-F6EECF244321}">
                <p14:modId xmlns:p14="http://schemas.microsoft.com/office/powerpoint/2010/main" val="2275985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57FE89-02E8-4FA5-BEDD-F3DB0A188A8B}"/>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EA620B5A-A2AF-4DB6-8D5A-86F67A3584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9382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F95EE-F6CD-4B9D-B4E6-628ED3802882}"/>
              </a:ext>
            </a:extLst>
          </p:cNvPr>
          <p:cNvSpPr>
            <a:spLocks noGrp="1"/>
          </p:cNvSpPr>
          <p:nvPr>
            <p:ph type="title"/>
          </p:nvPr>
        </p:nvSpPr>
        <p:spPr/>
        <p:txBody>
          <a:bodyPr/>
          <a:lstStyle/>
          <a:p>
            <a:r>
              <a:rPr lang="en-US"/>
              <a:t>Facebook Reactions Distribution | White Flower Philippines</a:t>
            </a:r>
          </a:p>
        </p:txBody>
      </p:sp>
      <p:graphicFrame>
        <p:nvGraphicFramePr>
          <p:cNvPr id="6" name="Chart Placeholder 5">
            <a:extLst>
              <a:ext uri="{FF2B5EF4-FFF2-40B4-BE49-F238E27FC236}">
                <a16:creationId xmlns:a16="http://schemas.microsoft.com/office/drawing/2014/main" id="{52097E71-4B8E-48E6-8073-D460AF1E1E95}"/>
              </a:ext>
            </a:extLst>
          </p:cNvPr>
          <p:cNvGraphicFramePr>
            <a:graphicFrameLocks noGrp="1"/>
          </p:cNvGraphicFramePr>
          <p:nvPr>
            <p:ph type="chart" sz="quarter" idx="13"/>
            <p:extLst>
              <p:ext uri="{D42A27DB-BD31-4B8C-83A1-F6EECF244321}">
                <p14:modId xmlns:p14="http://schemas.microsoft.com/office/powerpoint/2010/main" val="1851306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414FD9-49FD-4CCA-A1F7-018E1B8D77A1}"/>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051B395E-97A5-4EC3-AF93-D53F3D5FD1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6246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379A8-E972-4FD4-AEED-9E15632DA561}"/>
              </a:ext>
            </a:extLst>
          </p:cNvPr>
          <p:cNvSpPr>
            <a:spLocks noGrp="1"/>
          </p:cNvSpPr>
          <p:nvPr>
            <p:ph type="title"/>
          </p:nvPr>
        </p:nvSpPr>
        <p:spPr/>
        <p:txBody>
          <a:bodyPr/>
          <a:lstStyle/>
          <a:p>
            <a:r>
              <a:rPr lang="en-US"/>
              <a:t>Facebook Impressions | White Flower Philippines</a:t>
            </a:r>
          </a:p>
        </p:txBody>
      </p:sp>
      <p:graphicFrame>
        <p:nvGraphicFramePr>
          <p:cNvPr id="6" name="Chart Placeholder 5">
            <a:extLst>
              <a:ext uri="{FF2B5EF4-FFF2-40B4-BE49-F238E27FC236}">
                <a16:creationId xmlns:a16="http://schemas.microsoft.com/office/drawing/2014/main" id="{4BD91BE6-0316-4273-8C10-CFB3F78EB18E}"/>
              </a:ext>
            </a:extLst>
          </p:cNvPr>
          <p:cNvGraphicFramePr>
            <a:graphicFrameLocks noGrp="1"/>
          </p:cNvGraphicFramePr>
          <p:nvPr>
            <p:ph type="chart" sz="quarter" idx="13"/>
            <p:extLst>
              <p:ext uri="{D42A27DB-BD31-4B8C-83A1-F6EECF244321}">
                <p14:modId xmlns:p14="http://schemas.microsoft.com/office/powerpoint/2010/main" val="27658120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0DD96D-0364-4BEF-B872-D6289D59D6D5}"/>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869584B6-0F1E-4E05-8427-04AAD7D5A6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956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C1636-A6EC-403C-AECE-7883AF4ECB42}"/>
              </a:ext>
            </a:extLst>
          </p:cNvPr>
          <p:cNvSpPr>
            <a:spLocks noGrp="1"/>
          </p:cNvSpPr>
          <p:nvPr>
            <p:ph type="title"/>
          </p:nvPr>
        </p:nvSpPr>
        <p:spPr/>
        <p:txBody>
          <a:bodyPr/>
          <a:lstStyle/>
          <a:p>
            <a:r>
              <a:rPr lang="en-US"/>
              <a:t>Facebook Reach | White Flower Philippines</a:t>
            </a:r>
          </a:p>
        </p:txBody>
      </p:sp>
      <p:graphicFrame>
        <p:nvGraphicFramePr>
          <p:cNvPr id="6" name="Chart Placeholder 5">
            <a:extLst>
              <a:ext uri="{FF2B5EF4-FFF2-40B4-BE49-F238E27FC236}">
                <a16:creationId xmlns:a16="http://schemas.microsoft.com/office/drawing/2014/main" id="{AC2356CE-C7D7-45B2-B6A2-011F34091BBD}"/>
              </a:ext>
            </a:extLst>
          </p:cNvPr>
          <p:cNvGraphicFramePr>
            <a:graphicFrameLocks noGrp="1"/>
          </p:cNvGraphicFramePr>
          <p:nvPr>
            <p:ph type="chart" sz="quarter" idx="13"/>
            <p:extLst>
              <p:ext uri="{D42A27DB-BD31-4B8C-83A1-F6EECF244321}">
                <p14:modId xmlns:p14="http://schemas.microsoft.com/office/powerpoint/2010/main" val="725406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935EAF-AA7A-4E51-9EF5-DC0C93736E1C}"/>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C1D16403-47FA-4570-A5DB-EBDC21D275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8754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7D9F0-C6AD-4D9C-BC9B-C1F848FE9EBE}"/>
              </a:ext>
            </a:extLst>
          </p:cNvPr>
          <p:cNvSpPr>
            <a:spLocks noGrp="1"/>
          </p:cNvSpPr>
          <p:nvPr>
            <p:ph type="title"/>
          </p:nvPr>
        </p:nvSpPr>
        <p:spPr/>
        <p:txBody>
          <a:bodyPr/>
          <a:lstStyle/>
          <a:p>
            <a:r>
              <a:rPr lang="en-US"/>
              <a:t>Facebook Engaged Users | White Flower Philippines</a:t>
            </a:r>
          </a:p>
        </p:txBody>
      </p:sp>
      <p:graphicFrame>
        <p:nvGraphicFramePr>
          <p:cNvPr id="6" name="Chart Placeholder 5">
            <a:extLst>
              <a:ext uri="{FF2B5EF4-FFF2-40B4-BE49-F238E27FC236}">
                <a16:creationId xmlns:a16="http://schemas.microsoft.com/office/drawing/2014/main" id="{D0E20BED-C582-4502-A832-42EF341BAAFD}"/>
              </a:ext>
            </a:extLst>
          </p:cNvPr>
          <p:cNvGraphicFramePr>
            <a:graphicFrameLocks noGrp="1"/>
          </p:cNvGraphicFramePr>
          <p:nvPr>
            <p:ph type="chart" sz="quarter" idx="13"/>
            <p:extLst>
              <p:ext uri="{D42A27DB-BD31-4B8C-83A1-F6EECF244321}">
                <p14:modId xmlns:p14="http://schemas.microsoft.com/office/powerpoint/2010/main" val="716547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E1F03B-7ACC-47FD-B41B-5143627753E3}"/>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5C246592-68AC-40C2-A9A0-BE474CDFAE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623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845C1-4C4E-4D24-826E-CAD966B45C25}"/>
              </a:ext>
            </a:extLst>
          </p:cNvPr>
          <p:cNvSpPr>
            <a:spLocks noGrp="1"/>
          </p:cNvSpPr>
          <p:nvPr>
            <p:ph type="title"/>
          </p:nvPr>
        </p:nvSpPr>
        <p:spPr/>
        <p:txBody>
          <a:bodyPr/>
          <a:lstStyle/>
          <a:p>
            <a:r>
              <a:rPr lang="en-US"/>
              <a:t>Facebook Fans Lost | White Flower Philippines</a:t>
            </a:r>
          </a:p>
        </p:txBody>
      </p:sp>
      <p:graphicFrame>
        <p:nvGraphicFramePr>
          <p:cNvPr id="6" name="Chart Placeholder 5">
            <a:extLst>
              <a:ext uri="{FF2B5EF4-FFF2-40B4-BE49-F238E27FC236}">
                <a16:creationId xmlns:a16="http://schemas.microsoft.com/office/drawing/2014/main" id="{4C1AEA46-572B-4CE8-8694-1F97A18F6E81}"/>
              </a:ext>
            </a:extLst>
          </p:cNvPr>
          <p:cNvGraphicFramePr>
            <a:graphicFrameLocks noGrp="1"/>
          </p:cNvGraphicFramePr>
          <p:nvPr>
            <p:ph type="chart" sz="quarter" idx="13"/>
            <p:extLst>
              <p:ext uri="{D42A27DB-BD31-4B8C-83A1-F6EECF244321}">
                <p14:modId xmlns:p14="http://schemas.microsoft.com/office/powerpoint/2010/main" val="3126357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BCBDEF-B85D-43DA-ADE4-0463BC4E4F1D}"/>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444C0FD1-4826-4FCA-9942-D18021D153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1514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7197-6309-4271-92CB-973C920D21EF}"/>
              </a:ext>
            </a:extLst>
          </p:cNvPr>
          <p:cNvSpPr>
            <a:spLocks noGrp="1"/>
          </p:cNvSpPr>
          <p:nvPr>
            <p:ph type="title"/>
          </p:nvPr>
        </p:nvSpPr>
        <p:spPr/>
        <p:txBody>
          <a:bodyPr/>
          <a:lstStyle/>
          <a:p>
            <a:r>
              <a:rPr lang="en-US"/>
              <a:t>Facebook Page Views | White Flower Philippines</a:t>
            </a:r>
          </a:p>
        </p:txBody>
      </p:sp>
      <p:graphicFrame>
        <p:nvGraphicFramePr>
          <p:cNvPr id="6" name="Chart Placeholder 5">
            <a:extLst>
              <a:ext uri="{FF2B5EF4-FFF2-40B4-BE49-F238E27FC236}">
                <a16:creationId xmlns:a16="http://schemas.microsoft.com/office/drawing/2014/main" id="{7DA8007B-CDBB-41DD-A7DE-0ED3BAF705D5}"/>
              </a:ext>
            </a:extLst>
          </p:cNvPr>
          <p:cNvGraphicFramePr>
            <a:graphicFrameLocks noGrp="1"/>
          </p:cNvGraphicFramePr>
          <p:nvPr>
            <p:ph type="chart" sz="quarter" idx="13"/>
            <p:extLst>
              <p:ext uri="{D42A27DB-BD31-4B8C-83A1-F6EECF244321}">
                <p14:modId xmlns:p14="http://schemas.microsoft.com/office/powerpoint/2010/main" val="306209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FE0C82-B70B-471E-9F27-C4F6B907953B}"/>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8987BA34-17FA-4FFC-B972-C8AEC7202F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6030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60C5F-96F3-4B99-88DF-605C35DFC9C3}"/>
              </a:ext>
            </a:extLst>
          </p:cNvPr>
          <p:cNvSpPr>
            <a:spLocks noGrp="1"/>
          </p:cNvSpPr>
          <p:nvPr>
            <p:ph type="title"/>
          </p:nvPr>
        </p:nvSpPr>
        <p:spPr/>
        <p:txBody>
          <a:bodyPr/>
          <a:lstStyle/>
          <a:p>
            <a:r>
              <a:rPr lang="en-US"/>
              <a:t>Facebook Reach Type Distribution (last 28 days) | White Flower Philippines</a:t>
            </a:r>
          </a:p>
        </p:txBody>
      </p:sp>
      <p:graphicFrame>
        <p:nvGraphicFramePr>
          <p:cNvPr id="6" name="Chart Placeholder 5">
            <a:extLst>
              <a:ext uri="{FF2B5EF4-FFF2-40B4-BE49-F238E27FC236}">
                <a16:creationId xmlns:a16="http://schemas.microsoft.com/office/drawing/2014/main" id="{940DA574-5DAF-4ADD-9E5F-ABECC3A593AF}"/>
              </a:ext>
            </a:extLst>
          </p:cNvPr>
          <p:cNvGraphicFramePr>
            <a:graphicFrameLocks noGrp="1"/>
          </p:cNvGraphicFramePr>
          <p:nvPr>
            <p:ph type="chart" sz="quarter" idx="13"/>
            <p:extLst>
              <p:ext uri="{D42A27DB-BD31-4B8C-83A1-F6EECF244321}">
                <p14:modId xmlns:p14="http://schemas.microsoft.com/office/powerpoint/2010/main" val="3650763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85AE2C-E016-4E78-BD88-DC0602F9B5C4}"/>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6D010579-BC87-4B1B-923B-3B87CAB535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3233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DBCA0-DBFD-45D6-BAA9-CD3416E0F643}"/>
              </a:ext>
            </a:extLst>
          </p:cNvPr>
          <p:cNvSpPr>
            <a:spLocks noGrp="1"/>
          </p:cNvSpPr>
          <p:nvPr>
            <p:ph type="title"/>
          </p:nvPr>
        </p:nvSpPr>
        <p:spPr/>
        <p:txBody>
          <a:bodyPr/>
          <a:lstStyle/>
          <a:p>
            <a:r>
              <a:rPr lang="en-US"/>
              <a:t>Facebook Fan Demographics | White Flower Philippines</a:t>
            </a:r>
          </a:p>
        </p:txBody>
      </p:sp>
      <p:graphicFrame>
        <p:nvGraphicFramePr>
          <p:cNvPr id="6" name="Chart Placeholder 5">
            <a:extLst>
              <a:ext uri="{FF2B5EF4-FFF2-40B4-BE49-F238E27FC236}">
                <a16:creationId xmlns:a16="http://schemas.microsoft.com/office/drawing/2014/main" id="{2AD27BA8-D3F2-43C1-9B49-7309BE66B390}"/>
              </a:ext>
            </a:extLst>
          </p:cNvPr>
          <p:cNvGraphicFramePr>
            <a:graphicFrameLocks noGrp="1"/>
          </p:cNvGraphicFramePr>
          <p:nvPr>
            <p:ph type="chart" sz="quarter" idx="13"/>
            <p:extLst>
              <p:ext uri="{D42A27DB-BD31-4B8C-83A1-F6EECF244321}">
                <p14:modId xmlns:p14="http://schemas.microsoft.com/office/powerpoint/2010/main" val="3151992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8C4B3C-73F7-4174-9771-ADAA583A97D8}"/>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29023286-7A54-4D40-8170-8B122B4E03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1137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E98A6-F6AC-4D44-BFA1-B672C47F33E0}"/>
              </a:ext>
            </a:extLst>
          </p:cNvPr>
          <p:cNvSpPr>
            <a:spLocks noGrp="1"/>
          </p:cNvSpPr>
          <p:nvPr>
            <p:ph type="title"/>
          </p:nvPr>
        </p:nvSpPr>
        <p:spPr/>
        <p:txBody>
          <a:bodyPr/>
          <a:lstStyle/>
          <a:p>
            <a:r>
              <a:rPr lang="en-US"/>
              <a:t>Facebook Key Metrics Table | White Flower Philippines</a:t>
            </a:r>
          </a:p>
        </p:txBody>
      </p:sp>
      <p:graphicFrame>
        <p:nvGraphicFramePr>
          <p:cNvPr id="5" name="Table Placeholder 4">
            <a:extLst>
              <a:ext uri="{FF2B5EF4-FFF2-40B4-BE49-F238E27FC236}">
                <a16:creationId xmlns:a16="http://schemas.microsoft.com/office/drawing/2014/main" id="{3B5025A5-AE7E-4218-B185-D209B8DE5045}"/>
              </a:ext>
            </a:extLst>
          </p:cNvPr>
          <p:cNvGraphicFramePr>
            <a:graphicFrameLocks noGrp="1"/>
          </p:cNvGraphicFramePr>
          <p:nvPr>
            <p:ph type="tbl" sz="quarter" idx="13"/>
            <p:extLst>
              <p:ext uri="{D42A27DB-BD31-4B8C-83A1-F6EECF244321}">
                <p14:modId xmlns:p14="http://schemas.microsoft.com/office/powerpoint/2010/main" val="3431174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78768235"/>
                    </a:ext>
                  </a:extLst>
                </a:gridCol>
                <a:gridCol w="740664">
                  <a:extLst>
                    <a:ext uri="{9D8B030D-6E8A-4147-A177-3AD203B41FA5}">
                      <a16:colId xmlns:a16="http://schemas.microsoft.com/office/drawing/2014/main" val="1882414293"/>
                    </a:ext>
                  </a:extLst>
                </a:gridCol>
                <a:gridCol w="740664">
                  <a:extLst>
                    <a:ext uri="{9D8B030D-6E8A-4147-A177-3AD203B41FA5}">
                      <a16:colId xmlns:a16="http://schemas.microsoft.com/office/drawing/2014/main" val="812920831"/>
                    </a:ext>
                  </a:extLst>
                </a:gridCol>
                <a:gridCol w="740664">
                  <a:extLst>
                    <a:ext uri="{9D8B030D-6E8A-4147-A177-3AD203B41FA5}">
                      <a16:colId xmlns:a16="http://schemas.microsoft.com/office/drawing/2014/main" val="3703597195"/>
                    </a:ext>
                  </a:extLst>
                </a:gridCol>
                <a:gridCol w="740664">
                  <a:extLst>
                    <a:ext uri="{9D8B030D-6E8A-4147-A177-3AD203B41FA5}">
                      <a16:colId xmlns:a16="http://schemas.microsoft.com/office/drawing/2014/main" val="1545789482"/>
                    </a:ext>
                  </a:extLst>
                </a:gridCol>
                <a:gridCol w="740664">
                  <a:extLst>
                    <a:ext uri="{9D8B030D-6E8A-4147-A177-3AD203B41FA5}">
                      <a16:colId xmlns:a16="http://schemas.microsoft.com/office/drawing/2014/main" val="2183388651"/>
                    </a:ext>
                  </a:extLst>
                </a:gridCol>
                <a:gridCol w="740664">
                  <a:extLst>
                    <a:ext uri="{9D8B030D-6E8A-4147-A177-3AD203B41FA5}">
                      <a16:colId xmlns:a16="http://schemas.microsoft.com/office/drawing/2014/main" val="3323598931"/>
                    </a:ext>
                  </a:extLst>
                </a:gridCol>
                <a:gridCol w="740664">
                  <a:extLst>
                    <a:ext uri="{9D8B030D-6E8A-4147-A177-3AD203B41FA5}">
                      <a16:colId xmlns:a16="http://schemas.microsoft.com/office/drawing/2014/main" val="1974694024"/>
                    </a:ext>
                  </a:extLst>
                </a:gridCol>
                <a:gridCol w="740664">
                  <a:extLst>
                    <a:ext uri="{9D8B030D-6E8A-4147-A177-3AD203B41FA5}">
                      <a16:colId xmlns:a16="http://schemas.microsoft.com/office/drawing/2014/main" val="3750115276"/>
                    </a:ext>
                  </a:extLst>
                </a:gridCol>
                <a:gridCol w="740664">
                  <a:extLst>
                    <a:ext uri="{9D8B030D-6E8A-4147-A177-3AD203B41FA5}">
                      <a16:colId xmlns:a16="http://schemas.microsoft.com/office/drawing/2014/main" val="333869529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70706959"/>
                  </a:ext>
                </a:extLst>
              </a:tr>
              <a:tr h="370840">
                <a:tc>
                  <a:txBody>
                    <a:bodyPr/>
                    <a:lstStyle/>
                    <a:p>
                      <a:r>
                        <a:rPr lang="en-US" sz="1000"/>
                        <a:t>White Flower Philippines</a:t>
                      </a:r>
                    </a:p>
                  </a:txBody>
                  <a:tcPr/>
                </a:tc>
                <a:tc>
                  <a:txBody>
                    <a:bodyPr/>
                    <a:lstStyle/>
                    <a:p>
                      <a:r>
                        <a:rPr lang="en-US" sz="1000"/>
                        <a:t>161834</a:t>
                      </a:r>
                    </a:p>
                  </a:txBody>
                  <a:tcPr/>
                </a:tc>
                <a:tc>
                  <a:txBody>
                    <a:bodyPr/>
                    <a:lstStyle/>
                    <a:p>
                      <a:r>
                        <a:rPr lang="en-US" sz="1000"/>
                        <a:t>-527</a:t>
                      </a:r>
                    </a:p>
                  </a:txBody>
                  <a:tcPr/>
                </a:tc>
                <a:tc>
                  <a:txBody>
                    <a:bodyPr/>
                    <a:lstStyle/>
                    <a:p>
                      <a:r>
                        <a:rPr lang="en-US" sz="1000"/>
                        <a:t>24</a:t>
                      </a:r>
                    </a:p>
                  </a:txBody>
                  <a:tcPr/>
                </a:tc>
                <a:tc>
                  <a:txBody>
                    <a:bodyPr/>
                    <a:lstStyle/>
                    <a:p>
                      <a:r>
                        <a:rPr lang="en-US" sz="1000"/>
                        <a:t>204</a:t>
                      </a:r>
                    </a:p>
                  </a:txBody>
                  <a:tcPr/>
                </a:tc>
                <a:tc>
                  <a:txBody>
                    <a:bodyPr/>
                    <a:lstStyle/>
                    <a:p>
                      <a:r>
                        <a:rPr lang="en-US" sz="1000"/>
                        <a:t>8</a:t>
                      </a:r>
                    </a:p>
                  </a:txBody>
                  <a:tcPr/>
                </a:tc>
                <a:tc>
                  <a:txBody>
                    <a:bodyPr/>
                    <a:lstStyle/>
                    <a:p>
                      <a:r>
                        <a:rPr lang="en-US" sz="1000"/>
                        <a:t>28</a:t>
                      </a:r>
                    </a:p>
                  </a:txBody>
                  <a:tcPr/>
                </a:tc>
                <a:tc>
                  <a:txBody>
                    <a:bodyPr/>
                    <a:lstStyle/>
                    <a:p>
                      <a:r>
                        <a:rPr lang="en-US" sz="1000"/>
                        <a:t>3</a:t>
                      </a:r>
                    </a:p>
                  </a:txBody>
                  <a:tcPr/>
                </a:tc>
                <a:tc>
                  <a:txBody>
                    <a:bodyPr/>
                    <a:lstStyle/>
                    <a:p>
                      <a:r>
                        <a:rPr lang="en-US" sz="1000"/>
                        <a:t>0.0062 %</a:t>
                      </a:r>
                    </a:p>
                  </a:txBody>
                  <a:tcPr/>
                </a:tc>
                <a:tc>
                  <a:txBody>
                    <a:bodyPr/>
                    <a:lstStyle/>
                    <a:p>
                      <a:r>
                        <a:rPr lang="en-US" sz="1000"/>
                        <a:t>0.0 %</a:t>
                      </a:r>
                    </a:p>
                  </a:txBody>
                  <a:tcPr/>
                </a:tc>
                <a:extLst>
                  <a:ext uri="{0D108BD9-81ED-4DB2-BD59-A6C34878D82A}">
                    <a16:rowId xmlns:a16="http://schemas.microsoft.com/office/drawing/2014/main" val="1109485375"/>
                  </a:ext>
                </a:extLst>
              </a:tr>
            </a:tbl>
          </a:graphicData>
        </a:graphic>
      </p:graphicFrame>
      <p:sp>
        <p:nvSpPr>
          <p:cNvPr id="4" name="Text Placeholder 3">
            <a:extLst>
              <a:ext uri="{FF2B5EF4-FFF2-40B4-BE49-F238E27FC236}">
                <a16:creationId xmlns:a16="http://schemas.microsoft.com/office/drawing/2014/main" id="{D54B2378-05F0-4EC0-8C7C-BCB293C43036}"/>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2774716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3F27E-DCF4-4E3F-A410-4984DA3F074A}"/>
              </a:ext>
            </a:extLst>
          </p:cNvPr>
          <p:cNvSpPr>
            <a:spLocks noGrp="1"/>
          </p:cNvSpPr>
          <p:nvPr>
            <p:ph type="title"/>
          </p:nvPr>
        </p:nvSpPr>
        <p:spPr/>
        <p:txBody>
          <a:bodyPr/>
          <a:lstStyle/>
          <a:p>
            <a:r>
              <a:rPr lang="en-US"/>
              <a:t>Facebook Fans Total | White Flower Philippines</a:t>
            </a:r>
          </a:p>
        </p:txBody>
      </p:sp>
      <p:graphicFrame>
        <p:nvGraphicFramePr>
          <p:cNvPr id="6" name="Chart Placeholder 5">
            <a:extLst>
              <a:ext uri="{FF2B5EF4-FFF2-40B4-BE49-F238E27FC236}">
                <a16:creationId xmlns:a16="http://schemas.microsoft.com/office/drawing/2014/main" id="{4F7D07FC-7045-4EE1-8A66-661FE3B61ECC}"/>
              </a:ext>
            </a:extLst>
          </p:cNvPr>
          <p:cNvGraphicFramePr>
            <a:graphicFrameLocks noGrp="1"/>
          </p:cNvGraphicFramePr>
          <p:nvPr>
            <p:ph type="chart" sz="quarter" idx="13"/>
            <p:extLst>
              <p:ext uri="{D42A27DB-BD31-4B8C-83A1-F6EECF244321}">
                <p14:modId xmlns:p14="http://schemas.microsoft.com/office/powerpoint/2010/main" val="360045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94DFA5-1B84-4091-A2D2-AFFF91A65F75}"/>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6F8204CD-C85E-4CCB-B0EB-14E99A87CB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1816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015CA-7361-4134-BA23-39E1C75275E6}"/>
              </a:ext>
            </a:extLst>
          </p:cNvPr>
          <p:cNvSpPr>
            <a:spLocks noGrp="1"/>
          </p:cNvSpPr>
          <p:nvPr>
            <p:ph type="title"/>
          </p:nvPr>
        </p:nvSpPr>
        <p:spPr/>
        <p:txBody>
          <a:bodyPr/>
          <a:lstStyle/>
          <a:p>
            <a:r>
              <a:rPr lang="en-US"/>
              <a:t>Facebook Post Type Distribution Per Profile | White Flower Philippines</a:t>
            </a:r>
          </a:p>
        </p:txBody>
      </p:sp>
      <p:graphicFrame>
        <p:nvGraphicFramePr>
          <p:cNvPr id="6" name="Chart Placeholder 5">
            <a:extLst>
              <a:ext uri="{FF2B5EF4-FFF2-40B4-BE49-F238E27FC236}">
                <a16:creationId xmlns:a16="http://schemas.microsoft.com/office/drawing/2014/main" id="{CE3C5927-CA15-473A-8D22-8B0BB914B279}"/>
              </a:ext>
            </a:extLst>
          </p:cNvPr>
          <p:cNvGraphicFramePr>
            <a:graphicFrameLocks noGrp="1"/>
          </p:cNvGraphicFramePr>
          <p:nvPr>
            <p:ph type="chart" sz="quarter" idx="13"/>
            <p:extLst>
              <p:ext uri="{D42A27DB-BD31-4B8C-83A1-F6EECF244321}">
                <p14:modId xmlns:p14="http://schemas.microsoft.com/office/powerpoint/2010/main" val="620023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1076DC-1D49-4942-BD4D-FB48C67CF25A}"/>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B7CE046F-CCF7-4577-8C77-9A71264D3C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253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7FF50-B23E-4FC7-BEC2-0A625A3F54EA}"/>
              </a:ext>
            </a:extLst>
          </p:cNvPr>
          <p:cNvSpPr>
            <a:spLocks noGrp="1"/>
          </p:cNvSpPr>
          <p:nvPr>
            <p:ph type="title"/>
          </p:nvPr>
        </p:nvSpPr>
        <p:spPr/>
        <p:txBody>
          <a:bodyPr/>
          <a:lstStyle/>
          <a:p>
            <a:r>
              <a:rPr lang="en-US"/>
              <a:t>Facebook Interaction Rate | White Flower Philippines</a:t>
            </a:r>
          </a:p>
        </p:txBody>
      </p:sp>
      <p:graphicFrame>
        <p:nvGraphicFramePr>
          <p:cNvPr id="6" name="Chart Placeholder 5">
            <a:extLst>
              <a:ext uri="{FF2B5EF4-FFF2-40B4-BE49-F238E27FC236}">
                <a16:creationId xmlns:a16="http://schemas.microsoft.com/office/drawing/2014/main" id="{C63EE922-E6AB-41B2-9394-09E4DECF1B32}"/>
              </a:ext>
            </a:extLst>
          </p:cNvPr>
          <p:cNvGraphicFramePr>
            <a:graphicFrameLocks noGrp="1"/>
          </p:cNvGraphicFramePr>
          <p:nvPr>
            <p:ph type="chart" sz="quarter" idx="13"/>
            <p:extLst>
              <p:ext uri="{D42A27DB-BD31-4B8C-83A1-F6EECF244321}">
                <p14:modId xmlns:p14="http://schemas.microsoft.com/office/powerpoint/2010/main" val="2953139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1BAD65-D87D-49CD-863E-2EA3F922C762}"/>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5E75C651-FF7C-414A-97A0-BF81A20672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2319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2220D-56D5-4A0E-80CA-ADA16D7D630E}"/>
              </a:ext>
            </a:extLst>
          </p:cNvPr>
          <p:cNvSpPr>
            <a:spLocks noGrp="1"/>
          </p:cNvSpPr>
          <p:nvPr>
            <p:ph type="title"/>
          </p:nvPr>
        </p:nvSpPr>
        <p:spPr/>
        <p:txBody>
          <a:bodyPr/>
          <a:lstStyle/>
          <a:p>
            <a:r>
              <a:rPr lang="en-US"/>
              <a:t>Facebook Interactions Distribution | White Flower Philippines</a:t>
            </a:r>
          </a:p>
        </p:txBody>
      </p:sp>
      <p:graphicFrame>
        <p:nvGraphicFramePr>
          <p:cNvPr id="6" name="Chart Placeholder 5">
            <a:extLst>
              <a:ext uri="{FF2B5EF4-FFF2-40B4-BE49-F238E27FC236}">
                <a16:creationId xmlns:a16="http://schemas.microsoft.com/office/drawing/2014/main" id="{FBFF5B65-0511-403F-BC93-3E73AFAAA204}"/>
              </a:ext>
            </a:extLst>
          </p:cNvPr>
          <p:cNvGraphicFramePr>
            <a:graphicFrameLocks noGrp="1"/>
          </p:cNvGraphicFramePr>
          <p:nvPr>
            <p:ph type="chart" sz="quarter" idx="13"/>
            <p:extLst>
              <p:ext uri="{D42A27DB-BD31-4B8C-83A1-F6EECF244321}">
                <p14:modId xmlns:p14="http://schemas.microsoft.com/office/powerpoint/2010/main" val="718233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12CADF-66B7-4395-95DC-561920B421BA}"/>
              </a:ext>
            </a:extLst>
          </p:cNvPr>
          <p:cNvSpPr>
            <a:spLocks noGrp="1"/>
          </p:cNvSpPr>
          <p:nvPr>
            <p:ph type="body" sz="quarter" idx="14"/>
          </p:nvPr>
        </p:nvSpPr>
        <p:spPr/>
        <p:txBody>
          <a:bodyPr/>
          <a:lstStyle/>
          <a:p>
            <a:r>
              <a:rPr lang="en-US"/>
              <a:t>03/01/2018 - 04/30/2018</a:t>
            </a:r>
          </a:p>
        </p:txBody>
      </p:sp>
      <p:sp>
        <p:nvSpPr>
          <p:cNvPr id="5" name="Footer Placeholder 4">
            <a:extLst>
              <a:ext uri="{FF2B5EF4-FFF2-40B4-BE49-F238E27FC236}">
                <a16:creationId xmlns:a16="http://schemas.microsoft.com/office/drawing/2014/main" id="{4E88D398-950C-415C-98D4-AAECD7B8BB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5893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E36F0-B499-4CA8-9E85-826AC2CD8874}"/>
              </a:ext>
            </a:extLst>
          </p:cNvPr>
          <p:cNvSpPr>
            <a:spLocks noGrp="1"/>
          </p:cNvSpPr>
          <p:nvPr>
            <p:ph type="title"/>
          </p:nvPr>
        </p:nvSpPr>
        <p:spPr/>
        <p:txBody>
          <a:bodyPr/>
          <a:lstStyle/>
          <a:p>
            <a:r>
              <a:rPr lang="en-US"/>
              <a:t>Facebook Own Posts Table | White Flower Philippines - 1 of 14</a:t>
            </a:r>
          </a:p>
        </p:txBody>
      </p:sp>
      <p:graphicFrame>
        <p:nvGraphicFramePr>
          <p:cNvPr id="5" name="Table Placeholder 4">
            <a:extLst>
              <a:ext uri="{FF2B5EF4-FFF2-40B4-BE49-F238E27FC236}">
                <a16:creationId xmlns:a16="http://schemas.microsoft.com/office/drawing/2014/main" id="{561C6D84-CDB3-42D2-8E60-254E7555D9F5}"/>
              </a:ext>
            </a:extLst>
          </p:cNvPr>
          <p:cNvGraphicFramePr>
            <a:graphicFrameLocks noGrp="1"/>
          </p:cNvGraphicFramePr>
          <p:nvPr>
            <p:ph type="tbl" sz="quarter" idx="13"/>
            <p:extLst>
              <p:ext uri="{D42A27DB-BD31-4B8C-83A1-F6EECF244321}">
                <p14:modId xmlns:p14="http://schemas.microsoft.com/office/powerpoint/2010/main" val="1247676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82436749"/>
                    </a:ext>
                  </a:extLst>
                </a:gridCol>
                <a:gridCol w="370332">
                  <a:extLst>
                    <a:ext uri="{9D8B030D-6E8A-4147-A177-3AD203B41FA5}">
                      <a16:colId xmlns:a16="http://schemas.microsoft.com/office/drawing/2014/main" val="3826009004"/>
                    </a:ext>
                  </a:extLst>
                </a:gridCol>
                <a:gridCol w="370332">
                  <a:extLst>
                    <a:ext uri="{9D8B030D-6E8A-4147-A177-3AD203B41FA5}">
                      <a16:colId xmlns:a16="http://schemas.microsoft.com/office/drawing/2014/main" val="3778166991"/>
                    </a:ext>
                  </a:extLst>
                </a:gridCol>
                <a:gridCol w="370332">
                  <a:extLst>
                    <a:ext uri="{9D8B030D-6E8A-4147-A177-3AD203B41FA5}">
                      <a16:colId xmlns:a16="http://schemas.microsoft.com/office/drawing/2014/main" val="1637532350"/>
                    </a:ext>
                  </a:extLst>
                </a:gridCol>
                <a:gridCol w="329184">
                  <a:extLst>
                    <a:ext uri="{9D8B030D-6E8A-4147-A177-3AD203B41FA5}">
                      <a16:colId xmlns:a16="http://schemas.microsoft.com/office/drawing/2014/main" val="1040261754"/>
                    </a:ext>
                  </a:extLst>
                </a:gridCol>
                <a:gridCol w="329184">
                  <a:extLst>
                    <a:ext uri="{9D8B030D-6E8A-4147-A177-3AD203B41FA5}">
                      <a16:colId xmlns:a16="http://schemas.microsoft.com/office/drawing/2014/main" val="1693749159"/>
                    </a:ext>
                  </a:extLst>
                </a:gridCol>
                <a:gridCol w="329184">
                  <a:extLst>
                    <a:ext uri="{9D8B030D-6E8A-4147-A177-3AD203B41FA5}">
                      <a16:colId xmlns:a16="http://schemas.microsoft.com/office/drawing/2014/main" val="2698659759"/>
                    </a:ext>
                  </a:extLst>
                </a:gridCol>
                <a:gridCol w="329184">
                  <a:extLst>
                    <a:ext uri="{9D8B030D-6E8A-4147-A177-3AD203B41FA5}">
                      <a16:colId xmlns:a16="http://schemas.microsoft.com/office/drawing/2014/main" val="3157489772"/>
                    </a:ext>
                  </a:extLst>
                </a:gridCol>
                <a:gridCol w="329184">
                  <a:extLst>
                    <a:ext uri="{9D8B030D-6E8A-4147-A177-3AD203B41FA5}">
                      <a16:colId xmlns:a16="http://schemas.microsoft.com/office/drawing/2014/main" val="129069862"/>
                    </a:ext>
                  </a:extLst>
                </a:gridCol>
                <a:gridCol w="329184">
                  <a:extLst>
                    <a:ext uri="{9D8B030D-6E8A-4147-A177-3AD203B41FA5}">
                      <a16:colId xmlns:a16="http://schemas.microsoft.com/office/drawing/2014/main" val="3852415883"/>
                    </a:ext>
                  </a:extLst>
                </a:gridCol>
                <a:gridCol w="329184">
                  <a:extLst>
                    <a:ext uri="{9D8B030D-6E8A-4147-A177-3AD203B41FA5}">
                      <a16:colId xmlns:a16="http://schemas.microsoft.com/office/drawing/2014/main" val="3728525140"/>
                    </a:ext>
                  </a:extLst>
                </a:gridCol>
                <a:gridCol w="329184">
                  <a:extLst>
                    <a:ext uri="{9D8B030D-6E8A-4147-A177-3AD203B41FA5}">
                      <a16:colId xmlns:a16="http://schemas.microsoft.com/office/drawing/2014/main" val="2648737406"/>
                    </a:ext>
                  </a:extLst>
                </a:gridCol>
                <a:gridCol w="329184">
                  <a:extLst>
                    <a:ext uri="{9D8B030D-6E8A-4147-A177-3AD203B41FA5}">
                      <a16:colId xmlns:a16="http://schemas.microsoft.com/office/drawing/2014/main" val="4048201497"/>
                    </a:ext>
                  </a:extLst>
                </a:gridCol>
                <a:gridCol w="370332">
                  <a:extLst>
                    <a:ext uri="{9D8B030D-6E8A-4147-A177-3AD203B41FA5}">
                      <a16:colId xmlns:a16="http://schemas.microsoft.com/office/drawing/2014/main" val="3285083909"/>
                    </a:ext>
                  </a:extLst>
                </a:gridCol>
                <a:gridCol w="370332">
                  <a:extLst>
                    <a:ext uri="{9D8B030D-6E8A-4147-A177-3AD203B41FA5}">
                      <a16:colId xmlns:a16="http://schemas.microsoft.com/office/drawing/2014/main" val="4006840623"/>
                    </a:ext>
                  </a:extLst>
                </a:gridCol>
                <a:gridCol w="329184">
                  <a:extLst>
                    <a:ext uri="{9D8B030D-6E8A-4147-A177-3AD203B41FA5}">
                      <a16:colId xmlns:a16="http://schemas.microsoft.com/office/drawing/2014/main" val="3024176566"/>
                    </a:ext>
                  </a:extLst>
                </a:gridCol>
                <a:gridCol w="329184">
                  <a:extLst>
                    <a:ext uri="{9D8B030D-6E8A-4147-A177-3AD203B41FA5}">
                      <a16:colId xmlns:a16="http://schemas.microsoft.com/office/drawing/2014/main" val="1067019919"/>
                    </a:ext>
                  </a:extLst>
                </a:gridCol>
                <a:gridCol w="370332">
                  <a:extLst>
                    <a:ext uri="{9D8B030D-6E8A-4147-A177-3AD203B41FA5}">
                      <a16:colId xmlns:a16="http://schemas.microsoft.com/office/drawing/2014/main" val="3126080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04814449"/>
                  </a:ext>
                </a:extLst>
              </a:tr>
            </a:tbl>
          </a:graphicData>
        </a:graphic>
      </p:graphicFrame>
      <p:sp>
        <p:nvSpPr>
          <p:cNvPr id="4" name="Text Placeholder 3">
            <a:extLst>
              <a:ext uri="{FF2B5EF4-FFF2-40B4-BE49-F238E27FC236}">
                <a16:creationId xmlns:a16="http://schemas.microsoft.com/office/drawing/2014/main" id="{083174C7-62E6-40B1-94D4-9E975BD266FE}"/>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212073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43695-E6A0-452E-8F50-CDC8E197FD52}"/>
              </a:ext>
            </a:extLst>
          </p:cNvPr>
          <p:cNvSpPr>
            <a:spLocks noGrp="1"/>
          </p:cNvSpPr>
          <p:nvPr>
            <p:ph type="title"/>
          </p:nvPr>
        </p:nvSpPr>
        <p:spPr/>
        <p:txBody>
          <a:bodyPr/>
          <a:lstStyle/>
          <a:p>
            <a:r>
              <a:rPr lang="en-US"/>
              <a:t>Facebook Own Posts Table | White Flower Philippines - 2 of 14</a:t>
            </a:r>
          </a:p>
        </p:txBody>
      </p:sp>
      <p:graphicFrame>
        <p:nvGraphicFramePr>
          <p:cNvPr id="5" name="Table Placeholder 4">
            <a:extLst>
              <a:ext uri="{FF2B5EF4-FFF2-40B4-BE49-F238E27FC236}">
                <a16:creationId xmlns:a16="http://schemas.microsoft.com/office/drawing/2014/main" id="{6B57F23C-1A60-41A9-9E56-12F2205EFFF8}"/>
              </a:ext>
            </a:extLst>
          </p:cNvPr>
          <p:cNvGraphicFramePr>
            <a:graphicFrameLocks noGrp="1"/>
          </p:cNvGraphicFramePr>
          <p:nvPr>
            <p:ph type="tbl" sz="quarter" idx="13"/>
            <p:extLst>
              <p:ext uri="{D42A27DB-BD31-4B8C-83A1-F6EECF244321}">
                <p14:modId xmlns:p14="http://schemas.microsoft.com/office/powerpoint/2010/main" val="3577821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20638549"/>
                    </a:ext>
                  </a:extLst>
                </a:gridCol>
                <a:gridCol w="370332">
                  <a:extLst>
                    <a:ext uri="{9D8B030D-6E8A-4147-A177-3AD203B41FA5}">
                      <a16:colId xmlns:a16="http://schemas.microsoft.com/office/drawing/2014/main" val="3533066610"/>
                    </a:ext>
                  </a:extLst>
                </a:gridCol>
                <a:gridCol w="370332">
                  <a:extLst>
                    <a:ext uri="{9D8B030D-6E8A-4147-A177-3AD203B41FA5}">
                      <a16:colId xmlns:a16="http://schemas.microsoft.com/office/drawing/2014/main" val="624936493"/>
                    </a:ext>
                  </a:extLst>
                </a:gridCol>
                <a:gridCol w="370332">
                  <a:extLst>
                    <a:ext uri="{9D8B030D-6E8A-4147-A177-3AD203B41FA5}">
                      <a16:colId xmlns:a16="http://schemas.microsoft.com/office/drawing/2014/main" val="2996726016"/>
                    </a:ext>
                  </a:extLst>
                </a:gridCol>
                <a:gridCol w="329184">
                  <a:extLst>
                    <a:ext uri="{9D8B030D-6E8A-4147-A177-3AD203B41FA5}">
                      <a16:colId xmlns:a16="http://schemas.microsoft.com/office/drawing/2014/main" val="403016929"/>
                    </a:ext>
                  </a:extLst>
                </a:gridCol>
                <a:gridCol w="329184">
                  <a:extLst>
                    <a:ext uri="{9D8B030D-6E8A-4147-A177-3AD203B41FA5}">
                      <a16:colId xmlns:a16="http://schemas.microsoft.com/office/drawing/2014/main" val="804207731"/>
                    </a:ext>
                  </a:extLst>
                </a:gridCol>
                <a:gridCol w="329184">
                  <a:extLst>
                    <a:ext uri="{9D8B030D-6E8A-4147-A177-3AD203B41FA5}">
                      <a16:colId xmlns:a16="http://schemas.microsoft.com/office/drawing/2014/main" val="2026523293"/>
                    </a:ext>
                  </a:extLst>
                </a:gridCol>
                <a:gridCol w="329184">
                  <a:extLst>
                    <a:ext uri="{9D8B030D-6E8A-4147-A177-3AD203B41FA5}">
                      <a16:colId xmlns:a16="http://schemas.microsoft.com/office/drawing/2014/main" val="2497479978"/>
                    </a:ext>
                  </a:extLst>
                </a:gridCol>
                <a:gridCol w="329184">
                  <a:extLst>
                    <a:ext uri="{9D8B030D-6E8A-4147-A177-3AD203B41FA5}">
                      <a16:colId xmlns:a16="http://schemas.microsoft.com/office/drawing/2014/main" val="3607795750"/>
                    </a:ext>
                  </a:extLst>
                </a:gridCol>
                <a:gridCol w="329184">
                  <a:extLst>
                    <a:ext uri="{9D8B030D-6E8A-4147-A177-3AD203B41FA5}">
                      <a16:colId xmlns:a16="http://schemas.microsoft.com/office/drawing/2014/main" val="1566685897"/>
                    </a:ext>
                  </a:extLst>
                </a:gridCol>
                <a:gridCol w="329184">
                  <a:extLst>
                    <a:ext uri="{9D8B030D-6E8A-4147-A177-3AD203B41FA5}">
                      <a16:colId xmlns:a16="http://schemas.microsoft.com/office/drawing/2014/main" val="2447857117"/>
                    </a:ext>
                  </a:extLst>
                </a:gridCol>
                <a:gridCol w="329184">
                  <a:extLst>
                    <a:ext uri="{9D8B030D-6E8A-4147-A177-3AD203B41FA5}">
                      <a16:colId xmlns:a16="http://schemas.microsoft.com/office/drawing/2014/main" val="1628969953"/>
                    </a:ext>
                  </a:extLst>
                </a:gridCol>
                <a:gridCol w="329184">
                  <a:extLst>
                    <a:ext uri="{9D8B030D-6E8A-4147-A177-3AD203B41FA5}">
                      <a16:colId xmlns:a16="http://schemas.microsoft.com/office/drawing/2014/main" val="3234644289"/>
                    </a:ext>
                  </a:extLst>
                </a:gridCol>
                <a:gridCol w="370332">
                  <a:extLst>
                    <a:ext uri="{9D8B030D-6E8A-4147-A177-3AD203B41FA5}">
                      <a16:colId xmlns:a16="http://schemas.microsoft.com/office/drawing/2014/main" val="4286772285"/>
                    </a:ext>
                  </a:extLst>
                </a:gridCol>
                <a:gridCol w="370332">
                  <a:extLst>
                    <a:ext uri="{9D8B030D-6E8A-4147-A177-3AD203B41FA5}">
                      <a16:colId xmlns:a16="http://schemas.microsoft.com/office/drawing/2014/main" val="1149597991"/>
                    </a:ext>
                  </a:extLst>
                </a:gridCol>
                <a:gridCol w="329184">
                  <a:extLst>
                    <a:ext uri="{9D8B030D-6E8A-4147-A177-3AD203B41FA5}">
                      <a16:colId xmlns:a16="http://schemas.microsoft.com/office/drawing/2014/main" val="243230"/>
                    </a:ext>
                  </a:extLst>
                </a:gridCol>
                <a:gridCol w="329184">
                  <a:extLst>
                    <a:ext uri="{9D8B030D-6E8A-4147-A177-3AD203B41FA5}">
                      <a16:colId xmlns:a16="http://schemas.microsoft.com/office/drawing/2014/main" val="1249489325"/>
                    </a:ext>
                  </a:extLst>
                </a:gridCol>
                <a:gridCol w="370332">
                  <a:extLst>
                    <a:ext uri="{9D8B030D-6E8A-4147-A177-3AD203B41FA5}">
                      <a16:colId xmlns:a16="http://schemas.microsoft.com/office/drawing/2014/main" val="353932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9088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- 2018-04-28 17:53:06 </a:t>
                      </a:r>
                      <a:r>
                        <a:rPr kumimoji="0" lang="en-US" sz="1000" b="0" i="0" u="none" strike="noStrike" kern="1200" cap="none" spc="0" normalizeH="0" baseline="0" noProof="0">
                          <a:ln>
                            <a:noFill/>
                          </a:ln>
                          <a:solidFill>
                            <a:prstClr val="black"/>
                          </a:solidFill>
                          <a:effectLst/>
                          <a:uLnTx/>
                          <a:uFillTx/>
                          <a:latin typeface="+mn-lt"/>
                          <a:ea typeface="+mn-ea"/>
                          <a:cs typeface="+mn-cs"/>
                        </a:rPr>
                        <a:t> 
 Masakit ang ulo sa kaka-aral? When acads gives you headaches, always remember to have White Flower handy in your school bag!
Now you can carry around White Flower's soothing relief wherever you go. It's your ultimate travel buddy, commute companion and office partner all in one! Get your very own Carry Lang Case in variant green.
Fight stress and headaches away para laging #BiyaheReady!
#painrelief #menthol #lavender #essentialoils #travelbuddy #acads #academ #college #homework #schoolprojects #study #studytips #school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7935173"/>
                  </a:ext>
                </a:extLst>
              </a:tr>
            </a:tbl>
          </a:graphicData>
        </a:graphic>
      </p:graphicFrame>
      <p:sp>
        <p:nvSpPr>
          <p:cNvPr id="4" name="Text Placeholder 3">
            <a:extLst>
              <a:ext uri="{FF2B5EF4-FFF2-40B4-BE49-F238E27FC236}">
                <a16:creationId xmlns:a16="http://schemas.microsoft.com/office/drawing/2014/main" id="{2AA626A0-9A14-459D-9508-78498D9EBB5A}"/>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88414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1A082-FC2A-4604-B1F6-B3F107765F02}"/>
              </a:ext>
            </a:extLst>
          </p:cNvPr>
          <p:cNvSpPr>
            <a:spLocks noGrp="1"/>
          </p:cNvSpPr>
          <p:nvPr>
            <p:ph type="title"/>
          </p:nvPr>
        </p:nvSpPr>
        <p:spPr/>
        <p:txBody>
          <a:bodyPr/>
          <a:lstStyle/>
          <a:p>
            <a:r>
              <a:rPr lang="en-US"/>
              <a:t>Facebook Own Posts Table | White Flower Philippines - 3 of 14</a:t>
            </a:r>
          </a:p>
        </p:txBody>
      </p:sp>
      <p:graphicFrame>
        <p:nvGraphicFramePr>
          <p:cNvPr id="5" name="Table Placeholder 4">
            <a:extLst>
              <a:ext uri="{FF2B5EF4-FFF2-40B4-BE49-F238E27FC236}">
                <a16:creationId xmlns:a16="http://schemas.microsoft.com/office/drawing/2014/main" id="{623A08DE-FE03-4280-911D-5104620EAE81}"/>
              </a:ext>
            </a:extLst>
          </p:cNvPr>
          <p:cNvGraphicFramePr>
            <a:graphicFrameLocks noGrp="1"/>
          </p:cNvGraphicFramePr>
          <p:nvPr>
            <p:ph type="tbl" sz="quarter" idx="13"/>
            <p:extLst>
              <p:ext uri="{D42A27DB-BD31-4B8C-83A1-F6EECF244321}">
                <p14:modId xmlns:p14="http://schemas.microsoft.com/office/powerpoint/2010/main" val="2224803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28767905"/>
                    </a:ext>
                  </a:extLst>
                </a:gridCol>
                <a:gridCol w="370332">
                  <a:extLst>
                    <a:ext uri="{9D8B030D-6E8A-4147-A177-3AD203B41FA5}">
                      <a16:colId xmlns:a16="http://schemas.microsoft.com/office/drawing/2014/main" val="3524392063"/>
                    </a:ext>
                  </a:extLst>
                </a:gridCol>
                <a:gridCol w="370332">
                  <a:extLst>
                    <a:ext uri="{9D8B030D-6E8A-4147-A177-3AD203B41FA5}">
                      <a16:colId xmlns:a16="http://schemas.microsoft.com/office/drawing/2014/main" val="1554708079"/>
                    </a:ext>
                  </a:extLst>
                </a:gridCol>
                <a:gridCol w="370332">
                  <a:extLst>
                    <a:ext uri="{9D8B030D-6E8A-4147-A177-3AD203B41FA5}">
                      <a16:colId xmlns:a16="http://schemas.microsoft.com/office/drawing/2014/main" val="2299859660"/>
                    </a:ext>
                  </a:extLst>
                </a:gridCol>
                <a:gridCol w="329184">
                  <a:extLst>
                    <a:ext uri="{9D8B030D-6E8A-4147-A177-3AD203B41FA5}">
                      <a16:colId xmlns:a16="http://schemas.microsoft.com/office/drawing/2014/main" val="2118117273"/>
                    </a:ext>
                  </a:extLst>
                </a:gridCol>
                <a:gridCol w="329184">
                  <a:extLst>
                    <a:ext uri="{9D8B030D-6E8A-4147-A177-3AD203B41FA5}">
                      <a16:colId xmlns:a16="http://schemas.microsoft.com/office/drawing/2014/main" val="1392852846"/>
                    </a:ext>
                  </a:extLst>
                </a:gridCol>
                <a:gridCol w="329184">
                  <a:extLst>
                    <a:ext uri="{9D8B030D-6E8A-4147-A177-3AD203B41FA5}">
                      <a16:colId xmlns:a16="http://schemas.microsoft.com/office/drawing/2014/main" val="3248672146"/>
                    </a:ext>
                  </a:extLst>
                </a:gridCol>
                <a:gridCol w="329184">
                  <a:extLst>
                    <a:ext uri="{9D8B030D-6E8A-4147-A177-3AD203B41FA5}">
                      <a16:colId xmlns:a16="http://schemas.microsoft.com/office/drawing/2014/main" val="56642573"/>
                    </a:ext>
                  </a:extLst>
                </a:gridCol>
                <a:gridCol w="329184">
                  <a:extLst>
                    <a:ext uri="{9D8B030D-6E8A-4147-A177-3AD203B41FA5}">
                      <a16:colId xmlns:a16="http://schemas.microsoft.com/office/drawing/2014/main" val="815843756"/>
                    </a:ext>
                  </a:extLst>
                </a:gridCol>
                <a:gridCol w="329184">
                  <a:extLst>
                    <a:ext uri="{9D8B030D-6E8A-4147-A177-3AD203B41FA5}">
                      <a16:colId xmlns:a16="http://schemas.microsoft.com/office/drawing/2014/main" val="2717639998"/>
                    </a:ext>
                  </a:extLst>
                </a:gridCol>
                <a:gridCol w="329184">
                  <a:extLst>
                    <a:ext uri="{9D8B030D-6E8A-4147-A177-3AD203B41FA5}">
                      <a16:colId xmlns:a16="http://schemas.microsoft.com/office/drawing/2014/main" val="2567178121"/>
                    </a:ext>
                  </a:extLst>
                </a:gridCol>
                <a:gridCol w="329184">
                  <a:extLst>
                    <a:ext uri="{9D8B030D-6E8A-4147-A177-3AD203B41FA5}">
                      <a16:colId xmlns:a16="http://schemas.microsoft.com/office/drawing/2014/main" val="2707152858"/>
                    </a:ext>
                  </a:extLst>
                </a:gridCol>
                <a:gridCol w="329184">
                  <a:extLst>
                    <a:ext uri="{9D8B030D-6E8A-4147-A177-3AD203B41FA5}">
                      <a16:colId xmlns:a16="http://schemas.microsoft.com/office/drawing/2014/main" val="2494691637"/>
                    </a:ext>
                  </a:extLst>
                </a:gridCol>
                <a:gridCol w="370332">
                  <a:extLst>
                    <a:ext uri="{9D8B030D-6E8A-4147-A177-3AD203B41FA5}">
                      <a16:colId xmlns:a16="http://schemas.microsoft.com/office/drawing/2014/main" val="2650212682"/>
                    </a:ext>
                  </a:extLst>
                </a:gridCol>
                <a:gridCol w="370332">
                  <a:extLst>
                    <a:ext uri="{9D8B030D-6E8A-4147-A177-3AD203B41FA5}">
                      <a16:colId xmlns:a16="http://schemas.microsoft.com/office/drawing/2014/main" val="3939628079"/>
                    </a:ext>
                  </a:extLst>
                </a:gridCol>
                <a:gridCol w="329184">
                  <a:extLst>
                    <a:ext uri="{9D8B030D-6E8A-4147-A177-3AD203B41FA5}">
                      <a16:colId xmlns:a16="http://schemas.microsoft.com/office/drawing/2014/main" val="1987651650"/>
                    </a:ext>
                  </a:extLst>
                </a:gridCol>
                <a:gridCol w="329184">
                  <a:extLst>
                    <a:ext uri="{9D8B030D-6E8A-4147-A177-3AD203B41FA5}">
                      <a16:colId xmlns:a16="http://schemas.microsoft.com/office/drawing/2014/main" val="2843507057"/>
                    </a:ext>
                  </a:extLst>
                </a:gridCol>
                <a:gridCol w="370332">
                  <a:extLst>
                    <a:ext uri="{9D8B030D-6E8A-4147-A177-3AD203B41FA5}">
                      <a16:colId xmlns:a16="http://schemas.microsoft.com/office/drawing/2014/main" val="1169307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694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- 2018-04-28 17:14:31 </a:t>
                      </a:r>
                      <a:r>
                        <a:rPr kumimoji="0" lang="en-US" sz="1000" b="0" i="0" u="none" strike="noStrike" kern="1200" cap="none" spc="0" normalizeH="0" baseline="0" noProof="0">
                          <a:ln>
                            <a:noFill/>
                          </a:ln>
                          <a:solidFill>
                            <a:prstClr val="black"/>
                          </a:solidFill>
                          <a:effectLst/>
                          <a:uLnTx/>
                          <a:uFillTx/>
                          <a:latin typeface="+mn-lt"/>
                          <a:ea typeface="+mn-ea"/>
                          <a:cs typeface="+mn-cs"/>
                        </a:rPr>
                        <a:t> 
 Motion sickness can ruin a perfectly good vacation. Para hindi badtrip ang roadtrip, always be #Biyaheready and have White Flower in your travel essentials!
Now you can carry around White Flower's soothing relief wherever you go. It's your ultimate travel buddy, commute companion and office partner all in one! Get your very own Carry Lang Case in variant yellow.
Fight stress and headaches away para laging #BiyaheReady!
#painrelief #menthol #lavender #essentialoils #travelbuddy #roatrip #barkada #camera #travelessentials #solotravel #travelblogger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0390310"/>
                  </a:ext>
                </a:extLst>
              </a:tr>
            </a:tbl>
          </a:graphicData>
        </a:graphic>
      </p:graphicFrame>
      <p:sp>
        <p:nvSpPr>
          <p:cNvPr id="4" name="Text Placeholder 3">
            <a:extLst>
              <a:ext uri="{FF2B5EF4-FFF2-40B4-BE49-F238E27FC236}">
                <a16:creationId xmlns:a16="http://schemas.microsoft.com/office/drawing/2014/main" id="{DD7EC230-4001-460D-B81E-A93F706B3081}"/>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585197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8109C-9E51-4F72-9D78-16BA8B7054A0}"/>
              </a:ext>
            </a:extLst>
          </p:cNvPr>
          <p:cNvSpPr>
            <a:spLocks noGrp="1"/>
          </p:cNvSpPr>
          <p:nvPr>
            <p:ph type="title"/>
          </p:nvPr>
        </p:nvSpPr>
        <p:spPr/>
        <p:txBody>
          <a:bodyPr/>
          <a:lstStyle/>
          <a:p>
            <a:r>
              <a:rPr lang="en-US"/>
              <a:t>Facebook Own Posts Table | White Flower Philippines - 4 of 14</a:t>
            </a:r>
          </a:p>
        </p:txBody>
      </p:sp>
      <p:graphicFrame>
        <p:nvGraphicFramePr>
          <p:cNvPr id="5" name="Table Placeholder 4">
            <a:extLst>
              <a:ext uri="{FF2B5EF4-FFF2-40B4-BE49-F238E27FC236}">
                <a16:creationId xmlns:a16="http://schemas.microsoft.com/office/drawing/2014/main" id="{D238D755-8F33-419F-8A90-1A361514E5C3}"/>
              </a:ext>
            </a:extLst>
          </p:cNvPr>
          <p:cNvGraphicFramePr>
            <a:graphicFrameLocks noGrp="1"/>
          </p:cNvGraphicFramePr>
          <p:nvPr>
            <p:ph type="tbl" sz="quarter" idx="13"/>
            <p:extLst>
              <p:ext uri="{D42A27DB-BD31-4B8C-83A1-F6EECF244321}">
                <p14:modId xmlns:p14="http://schemas.microsoft.com/office/powerpoint/2010/main" val="922861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18745128"/>
                    </a:ext>
                  </a:extLst>
                </a:gridCol>
                <a:gridCol w="370332">
                  <a:extLst>
                    <a:ext uri="{9D8B030D-6E8A-4147-A177-3AD203B41FA5}">
                      <a16:colId xmlns:a16="http://schemas.microsoft.com/office/drawing/2014/main" val="1648582554"/>
                    </a:ext>
                  </a:extLst>
                </a:gridCol>
                <a:gridCol w="370332">
                  <a:extLst>
                    <a:ext uri="{9D8B030D-6E8A-4147-A177-3AD203B41FA5}">
                      <a16:colId xmlns:a16="http://schemas.microsoft.com/office/drawing/2014/main" val="344173579"/>
                    </a:ext>
                  </a:extLst>
                </a:gridCol>
                <a:gridCol w="370332">
                  <a:extLst>
                    <a:ext uri="{9D8B030D-6E8A-4147-A177-3AD203B41FA5}">
                      <a16:colId xmlns:a16="http://schemas.microsoft.com/office/drawing/2014/main" val="720959609"/>
                    </a:ext>
                  </a:extLst>
                </a:gridCol>
                <a:gridCol w="329184">
                  <a:extLst>
                    <a:ext uri="{9D8B030D-6E8A-4147-A177-3AD203B41FA5}">
                      <a16:colId xmlns:a16="http://schemas.microsoft.com/office/drawing/2014/main" val="1004036870"/>
                    </a:ext>
                  </a:extLst>
                </a:gridCol>
                <a:gridCol w="329184">
                  <a:extLst>
                    <a:ext uri="{9D8B030D-6E8A-4147-A177-3AD203B41FA5}">
                      <a16:colId xmlns:a16="http://schemas.microsoft.com/office/drawing/2014/main" val="483524424"/>
                    </a:ext>
                  </a:extLst>
                </a:gridCol>
                <a:gridCol w="329184">
                  <a:extLst>
                    <a:ext uri="{9D8B030D-6E8A-4147-A177-3AD203B41FA5}">
                      <a16:colId xmlns:a16="http://schemas.microsoft.com/office/drawing/2014/main" val="3996237615"/>
                    </a:ext>
                  </a:extLst>
                </a:gridCol>
                <a:gridCol w="329184">
                  <a:extLst>
                    <a:ext uri="{9D8B030D-6E8A-4147-A177-3AD203B41FA5}">
                      <a16:colId xmlns:a16="http://schemas.microsoft.com/office/drawing/2014/main" val="1972952338"/>
                    </a:ext>
                  </a:extLst>
                </a:gridCol>
                <a:gridCol w="329184">
                  <a:extLst>
                    <a:ext uri="{9D8B030D-6E8A-4147-A177-3AD203B41FA5}">
                      <a16:colId xmlns:a16="http://schemas.microsoft.com/office/drawing/2014/main" val="3452656901"/>
                    </a:ext>
                  </a:extLst>
                </a:gridCol>
                <a:gridCol w="329184">
                  <a:extLst>
                    <a:ext uri="{9D8B030D-6E8A-4147-A177-3AD203B41FA5}">
                      <a16:colId xmlns:a16="http://schemas.microsoft.com/office/drawing/2014/main" val="3558086670"/>
                    </a:ext>
                  </a:extLst>
                </a:gridCol>
                <a:gridCol w="329184">
                  <a:extLst>
                    <a:ext uri="{9D8B030D-6E8A-4147-A177-3AD203B41FA5}">
                      <a16:colId xmlns:a16="http://schemas.microsoft.com/office/drawing/2014/main" val="1786188160"/>
                    </a:ext>
                  </a:extLst>
                </a:gridCol>
                <a:gridCol w="329184">
                  <a:extLst>
                    <a:ext uri="{9D8B030D-6E8A-4147-A177-3AD203B41FA5}">
                      <a16:colId xmlns:a16="http://schemas.microsoft.com/office/drawing/2014/main" val="588548302"/>
                    </a:ext>
                  </a:extLst>
                </a:gridCol>
                <a:gridCol w="329184">
                  <a:extLst>
                    <a:ext uri="{9D8B030D-6E8A-4147-A177-3AD203B41FA5}">
                      <a16:colId xmlns:a16="http://schemas.microsoft.com/office/drawing/2014/main" val="1003274838"/>
                    </a:ext>
                  </a:extLst>
                </a:gridCol>
                <a:gridCol w="370332">
                  <a:extLst>
                    <a:ext uri="{9D8B030D-6E8A-4147-A177-3AD203B41FA5}">
                      <a16:colId xmlns:a16="http://schemas.microsoft.com/office/drawing/2014/main" val="456245677"/>
                    </a:ext>
                  </a:extLst>
                </a:gridCol>
                <a:gridCol w="370332">
                  <a:extLst>
                    <a:ext uri="{9D8B030D-6E8A-4147-A177-3AD203B41FA5}">
                      <a16:colId xmlns:a16="http://schemas.microsoft.com/office/drawing/2014/main" val="2940739777"/>
                    </a:ext>
                  </a:extLst>
                </a:gridCol>
                <a:gridCol w="329184">
                  <a:extLst>
                    <a:ext uri="{9D8B030D-6E8A-4147-A177-3AD203B41FA5}">
                      <a16:colId xmlns:a16="http://schemas.microsoft.com/office/drawing/2014/main" val="2045998784"/>
                    </a:ext>
                  </a:extLst>
                </a:gridCol>
                <a:gridCol w="329184">
                  <a:extLst>
                    <a:ext uri="{9D8B030D-6E8A-4147-A177-3AD203B41FA5}">
                      <a16:colId xmlns:a16="http://schemas.microsoft.com/office/drawing/2014/main" val="1103951484"/>
                    </a:ext>
                  </a:extLst>
                </a:gridCol>
                <a:gridCol w="370332">
                  <a:extLst>
                    <a:ext uri="{9D8B030D-6E8A-4147-A177-3AD203B41FA5}">
                      <a16:colId xmlns:a16="http://schemas.microsoft.com/office/drawing/2014/main" val="258104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5508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- 2018-04-28 16:43:05 </a:t>
                      </a:r>
                      <a:r>
                        <a:rPr kumimoji="0" lang="en-US" sz="1000" b="0" i="0" u="none" strike="noStrike" kern="1200" cap="none" spc="0" normalizeH="0" baseline="0" noProof="0">
                          <a:ln>
                            <a:noFill/>
                          </a:ln>
                          <a:solidFill>
                            <a:prstClr val="black"/>
                          </a:solidFill>
                          <a:effectLst/>
                          <a:uLnTx/>
                          <a:uFillTx/>
                          <a:latin typeface="+mn-lt"/>
                          <a:ea typeface="+mn-ea"/>
                          <a:cs typeface="+mn-cs"/>
                        </a:rPr>
                        <a:t> 
 Work deadlines giving you headaches? Don't let that stop you! Always be #OfficeReady and have a bottle of White Flower handy on your work desk.
Now you can carry around White Flower's soothing relief wherever you go. It's your ultimate travel buddy, commute companion and office partner all in one! Get your very own Carry Lang Case in variant blue.
Fight stress and headaches away para laging #BiyaheReady!
#painrelief #menthol #lavender #essentialoils #travelbuddy #deadlines #office #coworkers #business #startup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6574899"/>
                  </a:ext>
                </a:extLst>
              </a:tr>
            </a:tbl>
          </a:graphicData>
        </a:graphic>
      </p:graphicFrame>
      <p:sp>
        <p:nvSpPr>
          <p:cNvPr id="4" name="Text Placeholder 3">
            <a:extLst>
              <a:ext uri="{FF2B5EF4-FFF2-40B4-BE49-F238E27FC236}">
                <a16:creationId xmlns:a16="http://schemas.microsoft.com/office/drawing/2014/main" id="{83DF8C70-1A2B-4272-8807-F0CDEF188D8D}"/>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277028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525C-612F-476D-9E6F-A2D82929B4B7}"/>
              </a:ext>
            </a:extLst>
          </p:cNvPr>
          <p:cNvSpPr>
            <a:spLocks noGrp="1"/>
          </p:cNvSpPr>
          <p:nvPr>
            <p:ph type="title"/>
          </p:nvPr>
        </p:nvSpPr>
        <p:spPr/>
        <p:txBody>
          <a:bodyPr/>
          <a:lstStyle/>
          <a:p>
            <a:r>
              <a:rPr lang="en-US"/>
              <a:t>Facebook Own Posts Table | White Flower Philippines - 5 of 14</a:t>
            </a:r>
          </a:p>
        </p:txBody>
      </p:sp>
      <p:graphicFrame>
        <p:nvGraphicFramePr>
          <p:cNvPr id="5" name="Table Placeholder 4">
            <a:extLst>
              <a:ext uri="{FF2B5EF4-FFF2-40B4-BE49-F238E27FC236}">
                <a16:creationId xmlns:a16="http://schemas.microsoft.com/office/drawing/2014/main" id="{CED74791-514C-42F2-87C2-53DA8DE381F3}"/>
              </a:ext>
            </a:extLst>
          </p:cNvPr>
          <p:cNvGraphicFramePr>
            <a:graphicFrameLocks noGrp="1"/>
          </p:cNvGraphicFramePr>
          <p:nvPr>
            <p:ph type="tbl" sz="quarter" idx="13"/>
            <p:extLst>
              <p:ext uri="{D42A27DB-BD31-4B8C-83A1-F6EECF244321}">
                <p14:modId xmlns:p14="http://schemas.microsoft.com/office/powerpoint/2010/main" val="934752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18950580"/>
                    </a:ext>
                  </a:extLst>
                </a:gridCol>
                <a:gridCol w="370332">
                  <a:extLst>
                    <a:ext uri="{9D8B030D-6E8A-4147-A177-3AD203B41FA5}">
                      <a16:colId xmlns:a16="http://schemas.microsoft.com/office/drawing/2014/main" val="2906185594"/>
                    </a:ext>
                  </a:extLst>
                </a:gridCol>
                <a:gridCol w="370332">
                  <a:extLst>
                    <a:ext uri="{9D8B030D-6E8A-4147-A177-3AD203B41FA5}">
                      <a16:colId xmlns:a16="http://schemas.microsoft.com/office/drawing/2014/main" val="568637789"/>
                    </a:ext>
                  </a:extLst>
                </a:gridCol>
                <a:gridCol w="370332">
                  <a:extLst>
                    <a:ext uri="{9D8B030D-6E8A-4147-A177-3AD203B41FA5}">
                      <a16:colId xmlns:a16="http://schemas.microsoft.com/office/drawing/2014/main" val="1881761366"/>
                    </a:ext>
                  </a:extLst>
                </a:gridCol>
                <a:gridCol w="329184">
                  <a:extLst>
                    <a:ext uri="{9D8B030D-6E8A-4147-A177-3AD203B41FA5}">
                      <a16:colId xmlns:a16="http://schemas.microsoft.com/office/drawing/2014/main" val="2851931656"/>
                    </a:ext>
                  </a:extLst>
                </a:gridCol>
                <a:gridCol w="329184">
                  <a:extLst>
                    <a:ext uri="{9D8B030D-6E8A-4147-A177-3AD203B41FA5}">
                      <a16:colId xmlns:a16="http://schemas.microsoft.com/office/drawing/2014/main" val="2323557746"/>
                    </a:ext>
                  </a:extLst>
                </a:gridCol>
                <a:gridCol w="329184">
                  <a:extLst>
                    <a:ext uri="{9D8B030D-6E8A-4147-A177-3AD203B41FA5}">
                      <a16:colId xmlns:a16="http://schemas.microsoft.com/office/drawing/2014/main" val="2979925094"/>
                    </a:ext>
                  </a:extLst>
                </a:gridCol>
                <a:gridCol w="329184">
                  <a:extLst>
                    <a:ext uri="{9D8B030D-6E8A-4147-A177-3AD203B41FA5}">
                      <a16:colId xmlns:a16="http://schemas.microsoft.com/office/drawing/2014/main" val="820336255"/>
                    </a:ext>
                  </a:extLst>
                </a:gridCol>
                <a:gridCol w="329184">
                  <a:extLst>
                    <a:ext uri="{9D8B030D-6E8A-4147-A177-3AD203B41FA5}">
                      <a16:colId xmlns:a16="http://schemas.microsoft.com/office/drawing/2014/main" val="354346442"/>
                    </a:ext>
                  </a:extLst>
                </a:gridCol>
                <a:gridCol w="329184">
                  <a:extLst>
                    <a:ext uri="{9D8B030D-6E8A-4147-A177-3AD203B41FA5}">
                      <a16:colId xmlns:a16="http://schemas.microsoft.com/office/drawing/2014/main" val="1787720198"/>
                    </a:ext>
                  </a:extLst>
                </a:gridCol>
                <a:gridCol w="329184">
                  <a:extLst>
                    <a:ext uri="{9D8B030D-6E8A-4147-A177-3AD203B41FA5}">
                      <a16:colId xmlns:a16="http://schemas.microsoft.com/office/drawing/2014/main" val="2552230930"/>
                    </a:ext>
                  </a:extLst>
                </a:gridCol>
                <a:gridCol w="329184">
                  <a:extLst>
                    <a:ext uri="{9D8B030D-6E8A-4147-A177-3AD203B41FA5}">
                      <a16:colId xmlns:a16="http://schemas.microsoft.com/office/drawing/2014/main" val="2172436639"/>
                    </a:ext>
                  </a:extLst>
                </a:gridCol>
                <a:gridCol w="329184">
                  <a:extLst>
                    <a:ext uri="{9D8B030D-6E8A-4147-A177-3AD203B41FA5}">
                      <a16:colId xmlns:a16="http://schemas.microsoft.com/office/drawing/2014/main" val="4211719827"/>
                    </a:ext>
                  </a:extLst>
                </a:gridCol>
                <a:gridCol w="370332">
                  <a:extLst>
                    <a:ext uri="{9D8B030D-6E8A-4147-A177-3AD203B41FA5}">
                      <a16:colId xmlns:a16="http://schemas.microsoft.com/office/drawing/2014/main" val="193660703"/>
                    </a:ext>
                  </a:extLst>
                </a:gridCol>
                <a:gridCol w="370332">
                  <a:extLst>
                    <a:ext uri="{9D8B030D-6E8A-4147-A177-3AD203B41FA5}">
                      <a16:colId xmlns:a16="http://schemas.microsoft.com/office/drawing/2014/main" val="2260431566"/>
                    </a:ext>
                  </a:extLst>
                </a:gridCol>
                <a:gridCol w="329184">
                  <a:extLst>
                    <a:ext uri="{9D8B030D-6E8A-4147-A177-3AD203B41FA5}">
                      <a16:colId xmlns:a16="http://schemas.microsoft.com/office/drawing/2014/main" val="2918725447"/>
                    </a:ext>
                  </a:extLst>
                </a:gridCol>
                <a:gridCol w="329184">
                  <a:extLst>
                    <a:ext uri="{9D8B030D-6E8A-4147-A177-3AD203B41FA5}">
                      <a16:colId xmlns:a16="http://schemas.microsoft.com/office/drawing/2014/main" val="2718884090"/>
                    </a:ext>
                  </a:extLst>
                </a:gridCol>
                <a:gridCol w="370332">
                  <a:extLst>
                    <a:ext uri="{9D8B030D-6E8A-4147-A177-3AD203B41FA5}">
                      <a16:colId xmlns:a16="http://schemas.microsoft.com/office/drawing/2014/main" val="1999997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166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- 2018-04-28 12:00:00 </a:t>
                      </a:r>
                      <a:r>
                        <a:rPr kumimoji="0" lang="en-US" sz="1000" b="0" i="0" u="none" strike="noStrike" kern="1200" cap="none" spc="0" normalizeH="0" baseline="0" noProof="0">
                          <a:ln>
                            <a:noFill/>
                          </a:ln>
                          <a:solidFill>
                            <a:prstClr val="black"/>
                          </a:solidFill>
                          <a:effectLst/>
                          <a:uLnTx/>
                          <a:uFillTx/>
                          <a:latin typeface="+mn-lt"/>
                          <a:ea typeface="+mn-ea"/>
                          <a:cs typeface="+mn-cs"/>
                        </a:rPr>
                        <a:t> 
 Pack your bags! It’s the season for adventure. Got everything you need? Saan man ang trip, always be #BiyaheReady!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550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- 2018-04-26 12:00:01 </a:t>
                      </a:r>
                      <a:r>
                        <a:rPr kumimoji="0" lang="en-US" sz="1000" b="0" i="0" u="none" strike="noStrike" kern="1200" cap="none" spc="0" normalizeH="0" baseline="0" noProof="0">
                          <a:ln>
                            <a:noFill/>
                          </a:ln>
                          <a:solidFill>
                            <a:prstClr val="black"/>
                          </a:solidFill>
                          <a:effectLst/>
                          <a:uLnTx/>
                          <a:uFillTx/>
                          <a:latin typeface="+mn-lt"/>
                          <a:ea typeface="+mn-ea"/>
                          <a:cs typeface="+mn-cs"/>
                        </a:rPr>
                        <a:t> 
 Be a certified Tita with your trusty Tita Bag Essentials this summer! Don’t forget to put White Flower on top of your list.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931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- 2018-04-20 12:00:02 </a:t>
                      </a:r>
                      <a:r>
                        <a:rPr kumimoji="0" lang="en-US" sz="1000" b="0" i="0" u="none" strike="noStrike" kern="1200" cap="none" spc="0" normalizeH="0" baseline="0" noProof="0">
                          <a:ln>
                            <a:noFill/>
                          </a:ln>
                          <a:solidFill>
                            <a:prstClr val="black"/>
                          </a:solidFill>
                          <a:effectLst/>
                          <a:uLnTx/>
                          <a:uFillTx/>
                          <a:latin typeface="+mn-lt"/>
                          <a:ea typeface="+mn-ea"/>
                          <a:cs typeface="+mn-cs"/>
                        </a:rPr>
                        <a:t> 
 Time to play! Catch White Flower on the beach and post your screenshots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3061754"/>
                  </a:ext>
                </a:extLst>
              </a:tr>
            </a:tbl>
          </a:graphicData>
        </a:graphic>
      </p:graphicFrame>
      <p:sp>
        <p:nvSpPr>
          <p:cNvPr id="4" name="Text Placeholder 3">
            <a:extLst>
              <a:ext uri="{FF2B5EF4-FFF2-40B4-BE49-F238E27FC236}">
                <a16:creationId xmlns:a16="http://schemas.microsoft.com/office/drawing/2014/main" id="{F8D16C17-B135-4AEB-A7C0-A9D50866E489}"/>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4138801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94934-A105-47B3-8232-7CDDA31E9F74}"/>
              </a:ext>
            </a:extLst>
          </p:cNvPr>
          <p:cNvSpPr>
            <a:spLocks noGrp="1"/>
          </p:cNvSpPr>
          <p:nvPr>
            <p:ph type="title"/>
          </p:nvPr>
        </p:nvSpPr>
        <p:spPr/>
        <p:txBody>
          <a:bodyPr/>
          <a:lstStyle/>
          <a:p>
            <a:r>
              <a:rPr lang="en-US"/>
              <a:t>Facebook Own Posts Table | White Flower Philippines - 6 of 14</a:t>
            </a:r>
          </a:p>
        </p:txBody>
      </p:sp>
      <p:graphicFrame>
        <p:nvGraphicFramePr>
          <p:cNvPr id="5" name="Table Placeholder 4">
            <a:extLst>
              <a:ext uri="{FF2B5EF4-FFF2-40B4-BE49-F238E27FC236}">
                <a16:creationId xmlns:a16="http://schemas.microsoft.com/office/drawing/2014/main" id="{23986659-0BF7-4399-83AD-9E7A51DF5982}"/>
              </a:ext>
            </a:extLst>
          </p:cNvPr>
          <p:cNvGraphicFramePr>
            <a:graphicFrameLocks noGrp="1"/>
          </p:cNvGraphicFramePr>
          <p:nvPr>
            <p:ph type="tbl" sz="quarter" idx="13"/>
            <p:extLst>
              <p:ext uri="{D42A27DB-BD31-4B8C-83A1-F6EECF244321}">
                <p14:modId xmlns:p14="http://schemas.microsoft.com/office/powerpoint/2010/main" val="274312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19497433"/>
                    </a:ext>
                  </a:extLst>
                </a:gridCol>
                <a:gridCol w="370332">
                  <a:extLst>
                    <a:ext uri="{9D8B030D-6E8A-4147-A177-3AD203B41FA5}">
                      <a16:colId xmlns:a16="http://schemas.microsoft.com/office/drawing/2014/main" val="3813125805"/>
                    </a:ext>
                  </a:extLst>
                </a:gridCol>
                <a:gridCol w="370332">
                  <a:extLst>
                    <a:ext uri="{9D8B030D-6E8A-4147-A177-3AD203B41FA5}">
                      <a16:colId xmlns:a16="http://schemas.microsoft.com/office/drawing/2014/main" val="2945993921"/>
                    </a:ext>
                  </a:extLst>
                </a:gridCol>
                <a:gridCol w="370332">
                  <a:extLst>
                    <a:ext uri="{9D8B030D-6E8A-4147-A177-3AD203B41FA5}">
                      <a16:colId xmlns:a16="http://schemas.microsoft.com/office/drawing/2014/main" val="2063800661"/>
                    </a:ext>
                  </a:extLst>
                </a:gridCol>
                <a:gridCol w="329184">
                  <a:extLst>
                    <a:ext uri="{9D8B030D-6E8A-4147-A177-3AD203B41FA5}">
                      <a16:colId xmlns:a16="http://schemas.microsoft.com/office/drawing/2014/main" val="1813387697"/>
                    </a:ext>
                  </a:extLst>
                </a:gridCol>
                <a:gridCol w="329184">
                  <a:extLst>
                    <a:ext uri="{9D8B030D-6E8A-4147-A177-3AD203B41FA5}">
                      <a16:colId xmlns:a16="http://schemas.microsoft.com/office/drawing/2014/main" val="3898428112"/>
                    </a:ext>
                  </a:extLst>
                </a:gridCol>
                <a:gridCol w="329184">
                  <a:extLst>
                    <a:ext uri="{9D8B030D-6E8A-4147-A177-3AD203B41FA5}">
                      <a16:colId xmlns:a16="http://schemas.microsoft.com/office/drawing/2014/main" val="3325317870"/>
                    </a:ext>
                  </a:extLst>
                </a:gridCol>
                <a:gridCol w="329184">
                  <a:extLst>
                    <a:ext uri="{9D8B030D-6E8A-4147-A177-3AD203B41FA5}">
                      <a16:colId xmlns:a16="http://schemas.microsoft.com/office/drawing/2014/main" val="23179489"/>
                    </a:ext>
                  </a:extLst>
                </a:gridCol>
                <a:gridCol w="329184">
                  <a:extLst>
                    <a:ext uri="{9D8B030D-6E8A-4147-A177-3AD203B41FA5}">
                      <a16:colId xmlns:a16="http://schemas.microsoft.com/office/drawing/2014/main" val="2457675510"/>
                    </a:ext>
                  </a:extLst>
                </a:gridCol>
                <a:gridCol w="329184">
                  <a:extLst>
                    <a:ext uri="{9D8B030D-6E8A-4147-A177-3AD203B41FA5}">
                      <a16:colId xmlns:a16="http://schemas.microsoft.com/office/drawing/2014/main" val="781744289"/>
                    </a:ext>
                  </a:extLst>
                </a:gridCol>
                <a:gridCol w="329184">
                  <a:extLst>
                    <a:ext uri="{9D8B030D-6E8A-4147-A177-3AD203B41FA5}">
                      <a16:colId xmlns:a16="http://schemas.microsoft.com/office/drawing/2014/main" val="2213165311"/>
                    </a:ext>
                  </a:extLst>
                </a:gridCol>
                <a:gridCol w="329184">
                  <a:extLst>
                    <a:ext uri="{9D8B030D-6E8A-4147-A177-3AD203B41FA5}">
                      <a16:colId xmlns:a16="http://schemas.microsoft.com/office/drawing/2014/main" val="4244271678"/>
                    </a:ext>
                  </a:extLst>
                </a:gridCol>
                <a:gridCol w="329184">
                  <a:extLst>
                    <a:ext uri="{9D8B030D-6E8A-4147-A177-3AD203B41FA5}">
                      <a16:colId xmlns:a16="http://schemas.microsoft.com/office/drawing/2014/main" val="4232550955"/>
                    </a:ext>
                  </a:extLst>
                </a:gridCol>
                <a:gridCol w="370332">
                  <a:extLst>
                    <a:ext uri="{9D8B030D-6E8A-4147-A177-3AD203B41FA5}">
                      <a16:colId xmlns:a16="http://schemas.microsoft.com/office/drawing/2014/main" val="3973437978"/>
                    </a:ext>
                  </a:extLst>
                </a:gridCol>
                <a:gridCol w="370332">
                  <a:extLst>
                    <a:ext uri="{9D8B030D-6E8A-4147-A177-3AD203B41FA5}">
                      <a16:colId xmlns:a16="http://schemas.microsoft.com/office/drawing/2014/main" val="1303651648"/>
                    </a:ext>
                  </a:extLst>
                </a:gridCol>
                <a:gridCol w="329184">
                  <a:extLst>
                    <a:ext uri="{9D8B030D-6E8A-4147-A177-3AD203B41FA5}">
                      <a16:colId xmlns:a16="http://schemas.microsoft.com/office/drawing/2014/main" val="3710178086"/>
                    </a:ext>
                  </a:extLst>
                </a:gridCol>
                <a:gridCol w="329184">
                  <a:extLst>
                    <a:ext uri="{9D8B030D-6E8A-4147-A177-3AD203B41FA5}">
                      <a16:colId xmlns:a16="http://schemas.microsoft.com/office/drawing/2014/main" val="1891436181"/>
                    </a:ext>
                  </a:extLst>
                </a:gridCol>
                <a:gridCol w="370332">
                  <a:extLst>
                    <a:ext uri="{9D8B030D-6E8A-4147-A177-3AD203B41FA5}">
                      <a16:colId xmlns:a16="http://schemas.microsoft.com/office/drawing/2014/main" val="3811921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5527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- 2018-04-18 12:00:00 </a:t>
                      </a:r>
                      <a:r>
                        <a:rPr kumimoji="0" lang="en-US" sz="1000" b="0" i="0" u="none" strike="noStrike" kern="1200" cap="none" spc="0" normalizeH="0" baseline="0" noProof="0">
                          <a:ln>
                            <a:noFill/>
                          </a:ln>
                          <a:solidFill>
                            <a:prstClr val="black"/>
                          </a:solidFill>
                          <a:effectLst/>
                          <a:uLnTx/>
                          <a:uFillTx/>
                          <a:latin typeface="+mn-lt"/>
                          <a:ea typeface="+mn-ea"/>
                          <a:cs typeface="+mn-cs"/>
                        </a:rPr>
                        <a:t> 
 How can you protect yourself from the scorching summer heat? Here’s a quick guide.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1455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- 2018-04-13 14:53:39 </a:t>
                      </a:r>
                      <a:r>
                        <a:rPr kumimoji="0" lang="en-US" sz="1000" b="0" i="0" u="none" strike="noStrike" kern="1200" cap="none" spc="0" normalizeH="0" baseline="0" noProof="0">
                          <a:ln>
                            <a:noFill/>
                          </a:ln>
                          <a:solidFill>
                            <a:prstClr val="black"/>
                          </a:solidFill>
                          <a:effectLst/>
                          <a:uLnTx/>
                          <a:uFillTx/>
                          <a:latin typeface="+mn-lt"/>
                          <a:ea typeface="+mn-ea"/>
                          <a:cs typeface="+mn-cs"/>
                        </a:rPr>
                        <a:t> 
 Sunkissed adventures await! Don't let stress, headaches, body pain and dizziness get you down. Always be #BiyaheReady with White Flower for a hassle-free summer! ☀️🌊🌴
#summer #summergoals #travelgoals #travel #travelblog #ocean #beach #vacationmode #summer2018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8816126"/>
                  </a:ext>
                </a:extLst>
              </a:tr>
            </a:tbl>
          </a:graphicData>
        </a:graphic>
      </p:graphicFrame>
      <p:sp>
        <p:nvSpPr>
          <p:cNvPr id="4" name="Text Placeholder 3">
            <a:extLst>
              <a:ext uri="{FF2B5EF4-FFF2-40B4-BE49-F238E27FC236}">
                <a16:creationId xmlns:a16="http://schemas.microsoft.com/office/drawing/2014/main" id="{6D26432E-69F1-48C2-9CA1-CB04F3F82ADF}"/>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712539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B3F8F-F8AC-4007-8834-DB806F810351}"/>
              </a:ext>
            </a:extLst>
          </p:cNvPr>
          <p:cNvSpPr>
            <a:spLocks noGrp="1"/>
          </p:cNvSpPr>
          <p:nvPr>
            <p:ph type="title"/>
          </p:nvPr>
        </p:nvSpPr>
        <p:spPr/>
        <p:txBody>
          <a:bodyPr/>
          <a:lstStyle/>
          <a:p>
            <a:r>
              <a:rPr lang="en-US"/>
              <a:t>Facebook Own Posts Table | White Flower Philippines - 7 of 14</a:t>
            </a:r>
          </a:p>
        </p:txBody>
      </p:sp>
      <p:graphicFrame>
        <p:nvGraphicFramePr>
          <p:cNvPr id="5" name="Table Placeholder 4">
            <a:extLst>
              <a:ext uri="{FF2B5EF4-FFF2-40B4-BE49-F238E27FC236}">
                <a16:creationId xmlns:a16="http://schemas.microsoft.com/office/drawing/2014/main" id="{E179D61C-6481-40C5-82B5-8278796DE50E}"/>
              </a:ext>
            </a:extLst>
          </p:cNvPr>
          <p:cNvGraphicFramePr>
            <a:graphicFrameLocks noGrp="1"/>
          </p:cNvGraphicFramePr>
          <p:nvPr>
            <p:ph type="tbl" sz="quarter" idx="13"/>
            <p:extLst>
              <p:ext uri="{D42A27DB-BD31-4B8C-83A1-F6EECF244321}">
                <p14:modId xmlns:p14="http://schemas.microsoft.com/office/powerpoint/2010/main" val="3114780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27769519"/>
                    </a:ext>
                  </a:extLst>
                </a:gridCol>
                <a:gridCol w="370332">
                  <a:extLst>
                    <a:ext uri="{9D8B030D-6E8A-4147-A177-3AD203B41FA5}">
                      <a16:colId xmlns:a16="http://schemas.microsoft.com/office/drawing/2014/main" val="1837216205"/>
                    </a:ext>
                  </a:extLst>
                </a:gridCol>
                <a:gridCol w="370332">
                  <a:extLst>
                    <a:ext uri="{9D8B030D-6E8A-4147-A177-3AD203B41FA5}">
                      <a16:colId xmlns:a16="http://schemas.microsoft.com/office/drawing/2014/main" val="3748664792"/>
                    </a:ext>
                  </a:extLst>
                </a:gridCol>
                <a:gridCol w="370332">
                  <a:extLst>
                    <a:ext uri="{9D8B030D-6E8A-4147-A177-3AD203B41FA5}">
                      <a16:colId xmlns:a16="http://schemas.microsoft.com/office/drawing/2014/main" val="488415255"/>
                    </a:ext>
                  </a:extLst>
                </a:gridCol>
                <a:gridCol w="329184">
                  <a:extLst>
                    <a:ext uri="{9D8B030D-6E8A-4147-A177-3AD203B41FA5}">
                      <a16:colId xmlns:a16="http://schemas.microsoft.com/office/drawing/2014/main" val="1689661475"/>
                    </a:ext>
                  </a:extLst>
                </a:gridCol>
                <a:gridCol w="329184">
                  <a:extLst>
                    <a:ext uri="{9D8B030D-6E8A-4147-A177-3AD203B41FA5}">
                      <a16:colId xmlns:a16="http://schemas.microsoft.com/office/drawing/2014/main" val="3047628438"/>
                    </a:ext>
                  </a:extLst>
                </a:gridCol>
                <a:gridCol w="329184">
                  <a:extLst>
                    <a:ext uri="{9D8B030D-6E8A-4147-A177-3AD203B41FA5}">
                      <a16:colId xmlns:a16="http://schemas.microsoft.com/office/drawing/2014/main" val="3808714288"/>
                    </a:ext>
                  </a:extLst>
                </a:gridCol>
                <a:gridCol w="329184">
                  <a:extLst>
                    <a:ext uri="{9D8B030D-6E8A-4147-A177-3AD203B41FA5}">
                      <a16:colId xmlns:a16="http://schemas.microsoft.com/office/drawing/2014/main" val="3321252291"/>
                    </a:ext>
                  </a:extLst>
                </a:gridCol>
                <a:gridCol w="329184">
                  <a:extLst>
                    <a:ext uri="{9D8B030D-6E8A-4147-A177-3AD203B41FA5}">
                      <a16:colId xmlns:a16="http://schemas.microsoft.com/office/drawing/2014/main" val="43343068"/>
                    </a:ext>
                  </a:extLst>
                </a:gridCol>
                <a:gridCol w="329184">
                  <a:extLst>
                    <a:ext uri="{9D8B030D-6E8A-4147-A177-3AD203B41FA5}">
                      <a16:colId xmlns:a16="http://schemas.microsoft.com/office/drawing/2014/main" val="3629748489"/>
                    </a:ext>
                  </a:extLst>
                </a:gridCol>
                <a:gridCol w="329184">
                  <a:extLst>
                    <a:ext uri="{9D8B030D-6E8A-4147-A177-3AD203B41FA5}">
                      <a16:colId xmlns:a16="http://schemas.microsoft.com/office/drawing/2014/main" val="326155795"/>
                    </a:ext>
                  </a:extLst>
                </a:gridCol>
                <a:gridCol w="329184">
                  <a:extLst>
                    <a:ext uri="{9D8B030D-6E8A-4147-A177-3AD203B41FA5}">
                      <a16:colId xmlns:a16="http://schemas.microsoft.com/office/drawing/2014/main" val="50366922"/>
                    </a:ext>
                  </a:extLst>
                </a:gridCol>
                <a:gridCol w="329184">
                  <a:extLst>
                    <a:ext uri="{9D8B030D-6E8A-4147-A177-3AD203B41FA5}">
                      <a16:colId xmlns:a16="http://schemas.microsoft.com/office/drawing/2014/main" val="1347149840"/>
                    </a:ext>
                  </a:extLst>
                </a:gridCol>
                <a:gridCol w="370332">
                  <a:extLst>
                    <a:ext uri="{9D8B030D-6E8A-4147-A177-3AD203B41FA5}">
                      <a16:colId xmlns:a16="http://schemas.microsoft.com/office/drawing/2014/main" val="1299627918"/>
                    </a:ext>
                  </a:extLst>
                </a:gridCol>
                <a:gridCol w="370332">
                  <a:extLst>
                    <a:ext uri="{9D8B030D-6E8A-4147-A177-3AD203B41FA5}">
                      <a16:colId xmlns:a16="http://schemas.microsoft.com/office/drawing/2014/main" val="1819705351"/>
                    </a:ext>
                  </a:extLst>
                </a:gridCol>
                <a:gridCol w="329184">
                  <a:extLst>
                    <a:ext uri="{9D8B030D-6E8A-4147-A177-3AD203B41FA5}">
                      <a16:colId xmlns:a16="http://schemas.microsoft.com/office/drawing/2014/main" val="1909270172"/>
                    </a:ext>
                  </a:extLst>
                </a:gridCol>
                <a:gridCol w="329184">
                  <a:extLst>
                    <a:ext uri="{9D8B030D-6E8A-4147-A177-3AD203B41FA5}">
                      <a16:colId xmlns:a16="http://schemas.microsoft.com/office/drawing/2014/main" val="452809280"/>
                    </a:ext>
                  </a:extLst>
                </a:gridCol>
                <a:gridCol w="370332">
                  <a:extLst>
                    <a:ext uri="{9D8B030D-6E8A-4147-A177-3AD203B41FA5}">
                      <a16:colId xmlns:a16="http://schemas.microsoft.com/office/drawing/2014/main" val="887820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2521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- 2018-04-09 12:00:00 </a:t>
                      </a:r>
                      <a:r>
                        <a:rPr kumimoji="0" lang="en-US" sz="1000" b="0" i="0" u="none" strike="noStrike" kern="1200" cap="none" spc="0" normalizeH="0" baseline="0" noProof="0">
                          <a:ln>
                            <a:noFill/>
                          </a:ln>
                          <a:solidFill>
                            <a:prstClr val="black"/>
                          </a:solidFill>
                          <a:effectLst/>
                          <a:uLnTx/>
                          <a:uFillTx/>
                          <a:latin typeface="+mn-lt"/>
                          <a:ea typeface="+mn-ea"/>
                          <a:cs typeface="+mn-cs"/>
                        </a:rPr>
                        <a:t> 
 To walk the path of heroes is the road less traveled. 
Today marks the Day of Valor, a day to remember the brave souls who fought and marched for our freedom.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0397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- 2018-04-07 12:00:00 </a:t>
                      </a:r>
                      <a:r>
                        <a:rPr kumimoji="0" lang="en-US" sz="1000" b="0" i="0" u="none" strike="noStrike" kern="1200" cap="none" spc="0" normalizeH="0" baseline="0" noProof="0">
                          <a:ln>
                            <a:noFill/>
                          </a:ln>
                          <a:solidFill>
                            <a:prstClr val="black"/>
                          </a:solidFill>
                          <a:effectLst/>
                          <a:uLnTx/>
                          <a:uFillTx/>
                          <a:latin typeface="+mn-lt"/>
                          <a:ea typeface="+mn-ea"/>
                          <a:cs typeface="+mn-cs"/>
                        </a:rPr>
                        <a:t> 
 Which type of traveler are you in your barkada? May kanya-kanya tayong mga ugali. Lumalabas yan lalo na pag-may outing. 
Iba-iba man tayo ng timpla, we should always be #BiyaheReady!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179447"/>
                  </a:ext>
                </a:extLst>
              </a:tr>
            </a:tbl>
          </a:graphicData>
        </a:graphic>
      </p:graphicFrame>
      <p:sp>
        <p:nvSpPr>
          <p:cNvPr id="4" name="Text Placeholder 3">
            <a:extLst>
              <a:ext uri="{FF2B5EF4-FFF2-40B4-BE49-F238E27FC236}">
                <a16:creationId xmlns:a16="http://schemas.microsoft.com/office/drawing/2014/main" id="{5A4A0870-DE08-4ED6-AB86-233DEE773BA7}"/>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9085699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D440E-93B9-4E06-B1F6-1010C04E97FA}"/>
              </a:ext>
            </a:extLst>
          </p:cNvPr>
          <p:cNvSpPr>
            <a:spLocks noGrp="1"/>
          </p:cNvSpPr>
          <p:nvPr>
            <p:ph type="title"/>
          </p:nvPr>
        </p:nvSpPr>
        <p:spPr/>
        <p:txBody>
          <a:bodyPr/>
          <a:lstStyle/>
          <a:p>
            <a:r>
              <a:rPr lang="en-US"/>
              <a:t>Facebook Own Posts Table | White Flower Philippines - 8 of 14</a:t>
            </a:r>
          </a:p>
        </p:txBody>
      </p:sp>
      <p:graphicFrame>
        <p:nvGraphicFramePr>
          <p:cNvPr id="5" name="Table Placeholder 4">
            <a:extLst>
              <a:ext uri="{FF2B5EF4-FFF2-40B4-BE49-F238E27FC236}">
                <a16:creationId xmlns:a16="http://schemas.microsoft.com/office/drawing/2014/main" id="{0E97D458-CF1F-4739-B2E0-2DA0BC71C295}"/>
              </a:ext>
            </a:extLst>
          </p:cNvPr>
          <p:cNvGraphicFramePr>
            <a:graphicFrameLocks noGrp="1"/>
          </p:cNvGraphicFramePr>
          <p:nvPr>
            <p:ph type="tbl" sz="quarter" idx="13"/>
            <p:extLst>
              <p:ext uri="{D42A27DB-BD31-4B8C-83A1-F6EECF244321}">
                <p14:modId xmlns:p14="http://schemas.microsoft.com/office/powerpoint/2010/main" val="1885763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42482575"/>
                    </a:ext>
                  </a:extLst>
                </a:gridCol>
                <a:gridCol w="370332">
                  <a:extLst>
                    <a:ext uri="{9D8B030D-6E8A-4147-A177-3AD203B41FA5}">
                      <a16:colId xmlns:a16="http://schemas.microsoft.com/office/drawing/2014/main" val="2917698757"/>
                    </a:ext>
                  </a:extLst>
                </a:gridCol>
                <a:gridCol w="370332">
                  <a:extLst>
                    <a:ext uri="{9D8B030D-6E8A-4147-A177-3AD203B41FA5}">
                      <a16:colId xmlns:a16="http://schemas.microsoft.com/office/drawing/2014/main" val="901928673"/>
                    </a:ext>
                  </a:extLst>
                </a:gridCol>
                <a:gridCol w="370332">
                  <a:extLst>
                    <a:ext uri="{9D8B030D-6E8A-4147-A177-3AD203B41FA5}">
                      <a16:colId xmlns:a16="http://schemas.microsoft.com/office/drawing/2014/main" val="3710576298"/>
                    </a:ext>
                  </a:extLst>
                </a:gridCol>
                <a:gridCol w="329184">
                  <a:extLst>
                    <a:ext uri="{9D8B030D-6E8A-4147-A177-3AD203B41FA5}">
                      <a16:colId xmlns:a16="http://schemas.microsoft.com/office/drawing/2014/main" val="2125447076"/>
                    </a:ext>
                  </a:extLst>
                </a:gridCol>
                <a:gridCol w="329184">
                  <a:extLst>
                    <a:ext uri="{9D8B030D-6E8A-4147-A177-3AD203B41FA5}">
                      <a16:colId xmlns:a16="http://schemas.microsoft.com/office/drawing/2014/main" val="779355074"/>
                    </a:ext>
                  </a:extLst>
                </a:gridCol>
                <a:gridCol w="329184">
                  <a:extLst>
                    <a:ext uri="{9D8B030D-6E8A-4147-A177-3AD203B41FA5}">
                      <a16:colId xmlns:a16="http://schemas.microsoft.com/office/drawing/2014/main" val="152174199"/>
                    </a:ext>
                  </a:extLst>
                </a:gridCol>
                <a:gridCol w="329184">
                  <a:extLst>
                    <a:ext uri="{9D8B030D-6E8A-4147-A177-3AD203B41FA5}">
                      <a16:colId xmlns:a16="http://schemas.microsoft.com/office/drawing/2014/main" val="1867225546"/>
                    </a:ext>
                  </a:extLst>
                </a:gridCol>
                <a:gridCol w="329184">
                  <a:extLst>
                    <a:ext uri="{9D8B030D-6E8A-4147-A177-3AD203B41FA5}">
                      <a16:colId xmlns:a16="http://schemas.microsoft.com/office/drawing/2014/main" val="3614044731"/>
                    </a:ext>
                  </a:extLst>
                </a:gridCol>
                <a:gridCol w="329184">
                  <a:extLst>
                    <a:ext uri="{9D8B030D-6E8A-4147-A177-3AD203B41FA5}">
                      <a16:colId xmlns:a16="http://schemas.microsoft.com/office/drawing/2014/main" val="3647587947"/>
                    </a:ext>
                  </a:extLst>
                </a:gridCol>
                <a:gridCol w="329184">
                  <a:extLst>
                    <a:ext uri="{9D8B030D-6E8A-4147-A177-3AD203B41FA5}">
                      <a16:colId xmlns:a16="http://schemas.microsoft.com/office/drawing/2014/main" val="4196257343"/>
                    </a:ext>
                  </a:extLst>
                </a:gridCol>
                <a:gridCol w="329184">
                  <a:extLst>
                    <a:ext uri="{9D8B030D-6E8A-4147-A177-3AD203B41FA5}">
                      <a16:colId xmlns:a16="http://schemas.microsoft.com/office/drawing/2014/main" val="1556271568"/>
                    </a:ext>
                  </a:extLst>
                </a:gridCol>
                <a:gridCol w="329184">
                  <a:extLst>
                    <a:ext uri="{9D8B030D-6E8A-4147-A177-3AD203B41FA5}">
                      <a16:colId xmlns:a16="http://schemas.microsoft.com/office/drawing/2014/main" val="1573166294"/>
                    </a:ext>
                  </a:extLst>
                </a:gridCol>
                <a:gridCol w="370332">
                  <a:extLst>
                    <a:ext uri="{9D8B030D-6E8A-4147-A177-3AD203B41FA5}">
                      <a16:colId xmlns:a16="http://schemas.microsoft.com/office/drawing/2014/main" val="4206989422"/>
                    </a:ext>
                  </a:extLst>
                </a:gridCol>
                <a:gridCol w="370332">
                  <a:extLst>
                    <a:ext uri="{9D8B030D-6E8A-4147-A177-3AD203B41FA5}">
                      <a16:colId xmlns:a16="http://schemas.microsoft.com/office/drawing/2014/main" val="1719714265"/>
                    </a:ext>
                  </a:extLst>
                </a:gridCol>
                <a:gridCol w="329184">
                  <a:extLst>
                    <a:ext uri="{9D8B030D-6E8A-4147-A177-3AD203B41FA5}">
                      <a16:colId xmlns:a16="http://schemas.microsoft.com/office/drawing/2014/main" val="206000444"/>
                    </a:ext>
                  </a:extLst>
                </a:gridCol>
                <a:gridCol w="329184">
                  <a:extLst>
                    <a:ext uri="{9D8B030D-6E8A-4147-A177-3AD203B41FA5}">
                      <a16:colId xmlns:a16="http://schemas.microsoft.com/office/drawing/2014/main" val="1834589436"/>
                    </a:ext>
                  </a:extLst>
                </a:gridCol>
                <a:gridCol w="370332">
                  <a:extLst>
                    <a:ext uri="{9D8B030D-6E8A-4147-A177-3AD203B41FA5}">
                      <a16:colId xmlns:a16="http://schemas.microsoft.com/office/drawing/2014/main" val="1999408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1321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- 2018-04-06 12:00:00 </a:t>
                      </a:r>
                      <a:r>
                        <a:rPr kumimoji="0" lang="en-US" sz="1000" b="0" i="0" u="none" strike="noStrike" kern="1200" cap="none" spc="0" normalizeH="0" baseline="0" noProof="0">
                          <a:ln>
                            <a:noFill/>
                          </a:ln>
                          <a:solidFill>
                            <a:prstClr val="black"/>
                          </a:solidFill>
                          <a:effectLst/>
                          <a:uLnTx/>
                          <a:uFillTx/>
                          <a:latin typeface="+mn-lt"/>
                          <a:ea typeface="+mn-ea"/>
                          <a:cs typeface="+mn-cs"/>
                        </a:rPr>
                        <a:t> 
 🚨Long Weekend Alert!🚨
Check your Long Weekend Calendars! Got anything planned? Make sure you're #BiyaheReady with White Flower on your trip this Araw ng Kagitingan!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21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- 2018-04-04 18:59:23 </a:t>
                      </a:r>
                      <a:r>
                        <a:rPr kumimoji="0" lang="en-US" sz="1000" b="0" i="0" u="none" strike="noStrike" kern="1200" cap="none" spc="0" normalizeH="0" baseline="0" noProof="0">
                          <a:ln>
                            <a:noFill/>
                          </a:ln>
                          <a:solidFill>
                            <a:prstClr val="black"/>
                          </a:solidFill>
                          <a:effectLst/>
                          <a:uLnTx/>
                          <a:uFillTx/>
                          <a:latin typeface="+mn-lt"/>
                          <a:ea typeface="+mn-ea"/>
                          <a:cs typeface="+mn-cs"/>
                        </a:rPr>
                        <a:t> 
 Planning on a hike? Be #BiyaheReady like Biyahe ni Drew. Always carry White Flower with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8157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- 2018-04-01 09:00:00 </a:t>
                      </a:r>
                      <a:r>
                        <a:rPr kumimoji="0" lang="en-US" sz="1000" b="0" i="0" u="none" strike="noStrike" kern="1200" cap="none" spc="0" normalizeH="0" baseline="0" noProof="0">
                          <a:ln>
                            <a:noFill/>
                          </a:ln>
                          <a:solidFill>
                            <a:prstClr val="black"/>
                          </a:solidFill>
                          <a:effectLst/>
                          <a:uLnTx/>
                          <a:uFillTx/>
                          <a:latin typeface="+mn-lt"/>
                          <a:ea typeface="+mn-ea"/>
                          <a:cs typeface="+mn-cs"/>
                        </a:rPr>
                        <a:t> 
 Just hopping by to greet you an Eggstra Happy Easter! May you have an eggxtravagant day filled with 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0673483"/>
                  </a:ext>
                </a:extLst>
              </a:tr>
            </a:tbl>
          </a:graphicData>
        </a:graphic>
      </p:graphicFrame>
      <p:sp>
        <p:nvSpPr>
          <p:cNvPr id="4" name="Text Placeholder 3">
            <a:extLst>
              <a:ext uri="{FF2B5EF4-FFF2-40B4-BE49-F238E27FC236}">
                <a16:creationId xmlns:a16="http://schemas.microsoft.com/office/drawing/2014/main" id="{EEEA2390-812B-4B22-BD8B-FDF395DCA772}"/>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029167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8A4EB-8830-4908-B124-51AA08F46615}"/>
              </a:ext>
            </a:extLst>
          </p:cNvPr>
          <p:cNvSpPr>
            <a:spLocks noGrp="1"/>
          </p:cNvSpPr>
          <p:nvPr>
            <p:ph type="title"/>
          </p:nvPr>
        </p:nvSpPr>
        <p:spPr/>
        <p:txBody>
          <a:bodyPr/>
          <a:lstStyle/>
          <a:p>
            <a:r>
              <a:rPr lang="en-US"/>
              <a:t>Facebook Own Posts Table | White Flower Philippines - 9 of 14</a:t>
            </a:r>
          </a:p>
        </p:txBody>
      </p:sp>
      <p:graphicFrame>
        <p:nvGraphicFramePr>
          <p:cNvPr id="5" name="Table Placeholder 4">
            <a:extLst>
              <a:ext uri="{FF2B5EF4-FFF2-40B4-BE49-F238E27FC236}">
                <a16:creationId xmlns:a16="http://schemas.microsoft.com/office/drawing/2014/main" id="{AD9E8DD0-743C-4630-9622-D391FB9FA4E2}"/>
              </a:ext>
            </a:extLst>
          </p:cNvPr>
          <p:cNvGraphicFramePr>
            <a:graphicFrameLocks noGrp="1"/>
          </p:cNvGraphicFramePr>
          <p:nvPr>
            <p:ph type="tbl" sz="quarter" idx="13"/>
            <p:extLst>
              <p:ext uri="{D42A27DB-BD31-4B8C-83A1-F6EECF244321}">
                <p14:modId xmlns:p14="http://schemas.microsoft.com/office/powerpoint/2010/main" val="1400662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66165898"/>
                    </a:ext>
                  </a:extLst>
                </a:gridCol>
                <a:gridCol w="370332">
                  <a:extLst>
                    <a:ext uri="{9D8B030D-6E8A-4147-A177-3AD203B41FA5}">
                      <a16:colId xmlns:a16="http://schemas.microsoft.com/office/drawing/2014/main" val="861011203"/>
                    </a:ext>
                  </a:extLst>
                </a:gridCol>
                <a:gridCol w="370332">
                  <a:extLst>
                    <a:ext uri="{9D8B030D-6E8A-4147-A177-3AD203B41FA5}">
                      <a16:colId xmlns:a16="http://schemas.microsoft.com/office/drawing/2014/main" val="1074560748"/>
                    </a:ext>
                  </a:extLst>
                </a:gridCol>
                <a:gridCol w="370332">
                  <a:extLst>
                    <a:ext uri="{9D8B030D-6E8A-4147-A177-3AD203B41FA5}">
                      <a16:colId xmlns:a16="http://schemas.microsoft.com/office/drawing/2014/main" val="2236971179"/>
                    </a:ext>
                  </a:extLst>
                </a:gridCol>
                <a:gridCol w="329184">
                  <a:extLst>
                    <a:ext uri="{9D8B030D-6E8A-4147-A177-3AD203B41FA5}">
                      <a16:colId xmlns:a16="http://schemas.microsoft.com/office/drawing/2014/main" val="1700821236"/>
                    </a:ext>
                  </a:extLst>
                </a:gridCol>
                <a:gridCol w="329184">
                  <a:extLst>
                    <a:ext uri="{9D8B030D-6E8A-4147-A177-3AD203B41FA5}">
                      <a16:colId xmlns:a16="http://schemas.microsoft.com/office/drawing/2014/main" val="2182211354"/>
                    </a:ext>
                  </a:extLst>
                </a:gridCol>
                <a:gridCol w="329184">
                  <a:extLst>
                    <a:ext uri="{9D8B030D-6E8A-4147-A177-3AD203B41FA5}">
                      <a16:colId xmlns:a16="http://schemas.microsoft.com/office/drawing/2014/main" val="2509358004"/>
                    </a:ext>
                  </a:extLst>
                </a:gridCol>
                <a:gridCol w="329184">
                  <a:extLst>
                    <a:ext uri="{9D8B030D-6E8A-4147-A177-3AD203B41FA5}">
                      <a16:colId xmlns:a16="http://schemas.microsoft.com/office/drawing/2014/main" val="351918267"/>
                    </a:ext>
                  </a:extLst>
                </a:gridCol>
                <a:gridCol w="329184">
                  <a:extLst>
                    <a:ext uri="{9D8B030D-6E8A-4147-A177-3AD203B41FA5}">
                      <a16:colId xmlns:a16="http://schemas.microsoft.com/office/drawing/2014/main" val="2561454804"/>
                    </a:ext>
                  </a:extLst>
                </a:gridCol>
                <a:gridCol w="329184">
                  <a:extLst>
                    <a:ext uri="{9D8B030D-6E8A-4147-A177-3AD203B41FA5}">
                      <a16:colId xmlns:a16="http://schemas.microsoft.com/office/drawing/2014/main" val="4012627177"/>
                    </a:ext>
                  </a:extLst>
                </a:gridCol>
                <a:gridCol w="329184">
                  <a:extLst>
                    <a:ext uri="{9D8B030D-6E8A-4147-A177-3AD203B41FA5}">
                      <a16:colId xmlns:a16="http://schemas.microsoft.com/office/drawing/2014/main" val="2370152533"/>
                    </a:ext>
                  </a:extLst>
                </a:gridCol>
                <a:gridCol w="329184">
                  <a:extLst>
                    <a:ext uri="{9D8B030D-6E8A-4147-A177-3AD203B41FA5}">
                      <a16:colId xmlns:a16="http://schemas.microsoft.com/office/drawing/2014/main" val="3847631901"/>
                    </a:ext>
                  </a:extLst>
                </a:gridCol>
                <a:gridCol w="329184">
                  <a:extLst>
                    <a:ext uri="{9D8B030D-6E8A-4147-A177-3AD203B41FA5}">
                      <a16:colId xmlns:a16="http://schemas.microsoft.com/office/drawing/2014/main" val="2026975233"/>
                    </a:ext>
                  </a:extLst>
                </a:gridCol>
                <a:gridCol w="370332">
                  <a:extLst>
                    <a:ext uri="{9D8B030D-6E8A-4147-A177-3AD203B41FA5}">
                      <a16:colId xmlns:a16="http://schemas.microsoft.com/office/drawing/2014/main" val="2962487560"/>
                    </a:ext>
                  </a:extLst>
                </a:gridCol>
                <a:gridCol w="370332">
                  <a:extLst>
                    <a:ext uri="{9D8B030D-6E8A-4147-A177-3AD203B41FA5}">
                      <a16:colId xmlns:a16="http://schemas.microsoft.com/office/drawing/2014/main" val="4179688424"/>
                    </a:ext>
                  </a:extLst>
                </a:gridCol>
                <a:gridCol w="329184">
                  <a:extLst>
                    <a:ext uri="{9D8B030D-6E8A-4147-A177-3AD203B41FA5}">
                      <a16:colId xmlns:a16="http://schemas.microsoft.com/office/drawing/2014/main" val="1810366873"/>
                    </a:ext>
                  </a:extLst>
                </a:gridCol>
                <a:gridCol w="329184">
                  <a:extLst>
                    <a:ext uri="{9D8B030D-6E8A-4147-A177-3AD203B41FA5}">
                      <a16:colId xmlns:a16="http://schemas.microsoft.com/office/drawing/2014/main" val="1419573730"/>
                    </a:ext>
                  </a:extLst>
                </a:gridCol>
                <a:gridCol w="370332">
                  <a:extLst>
                    <a:ext uri="{9D8B030D-6E8A-4147-A177-3AD203B41FA5}">
                      <a16:colId xmlns:a16="http://schemas.microsoft.com/office/drawing/2014/main" val="826042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9033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- 2018-03-30 12:00:00 </a:t>
                      </a:r>
                      <a:r>
                        <a:rPr kumimoji="0" lang="en-US" sz="1000" b="0" i="0" u="none" strike="noStrike" kern="1200" cap="none" spc="0" normalizeH="0" baseline="0" noProof="0">
                          <a:ln>
                            <a:noFill/>
                          </a:ln>
                          <a:solidFill>
                            <a:prstClr val="black"/>
                          </a:solidFill>
                          <a:effectLst/>
                          <a:uLnTx/>
                          <a:uFillTx/>
                          <a:latin typeface="+mn-lt"/>
                          <a:ea typeface="+mn-ea"/>
                          <a:cs typeface="+mn-cs"/>
                        </a:rPr>
                        <a:t> 
 May His Light guide your path,
may His Love grace your heart,
And may His Sacrifice strengthen your soul.
Wishing you a Blessed Holy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5414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- 2018-03-28 12:00:00 </a:t>
                      </a:r>
                      <a:r>
                        <a:rPr kumimoji="0" lang="en-US" sz="1000" b="0" i="0" u="none" strike="noStrike" kern="1200" cap="none" spc="0" normalizeH="0" baseline="0" noProof="0">
                          <a:ln>
                            <a:noFill/>
                          </a:ln>
                          <a:solidFill>
                            <a:prstClr val="black"/>
                          </a:solidFill>
                          <a:effectLst/>
                          <a:uLnTx/>
                          <a:uFillTx/>
                          <a:latin typeface="+mn-lt"/>
                          <a:ea typeface="+mn-ea"/>
                          <a:cs typeface="+mn-cs"/>
                        </a:rPr>
                        <a:t> 
 Visiting at least seven different churches on Holy Thursday and Good Friday — is one of the most popular Holy Week panatas that Filipino Catholics make.
Make sure carry White Flower while completeing all seven churches.🙏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6621847"/>
                  </a:ext>
                </a:extLst>
              </a:tr>
            </a:tbl>
          </a:graphicData>
        </a:graphic>
      </p:graphicFrame>
      <p:sp>
        <p:nvSpPr>
          <p:cNvPr id="4" name="Text Placeholder 3">
            <a:extLst>
              <a:ext uri="{FF2B5EF4-FFF2-40B4-BE49-F238E27FC236}">
                <a16:creationId xmlns:a16="http://schemas.microsoft.com/office/drawing/2014/main" id="{43A6661C-604A-4C2F-B2A5-6E152D0DC4E4}"/>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683752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EC9DE-CC70-4E4B-97AB-621D903AC63B}"/>
              </a:ext>
            </a:extLst>
          </p:cNvPr>
          <p:cNvSpPr>
            <a:spLocks noGrp="1"/>
          </p:cNvSpPr>
          <p:nvPr>
            <p:ph type="title"/>
          </p:nvPr>
        </p:nvSpPr>
        <p:spPr/>
        <p:txBody>
          <a:bodyPr/>
          <a:lstStyle/>
          <a:p>
            <a:r>
              <a:rPr lang="en-US"/>
              <a:t>Facebook Own Posts Table | White Flower Philippines - 10 of 14</a:t>
            </a:r>
          </a:p>
        </p:txBody>
      </p:sp>
      <p:graphicFrame>
        <p:nvGraphicFramePr>
          <p:cNvPr id="5" name="Table Placeholder 4">
            <a:extLst>
              <a:ext uri="{FF2B5EF4-FFF2-40B4-BE49-F238E27FC236}">
                <a16:creationId xmlns:a16="http://schemas.microsoft.com/office/drawing/2014/main" id="{7B615FC1-359E-4729-8993-3DF47BBF8B17}"/>
              </a:ext>
            </a:extLst>
          </p:cNvPr>
          <p:cNvGraphicFramePr>
            <a:graphicFrameLocks noGrp="1"/>
          </p:cNvGraphicFramePr>
          <p:nvPr>
            <p:ph type="tbl" sz="quarter" idx="13"/>
            <p:extLst>
              <p:ext uri="{D42A27DB-BD31-4B8C-83A1-F6EECF244321}">
                <p14:modId xmlns:p14="http://schemas.microsoft.com/office/powerpoint/2010/main" val="2733159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89238499"/>
                    </a:ext>
                  </a:extLst>
                </a:gridCol>
                <a:gridCol w="370332">
                  <a:extLst>
                    <a:ext uri="{9D8B030D-6E8A-4147-A177-3AD203B41FA5}">
                      <a16:colId xmlns:a16="http://schemas.microsoft.com/office/drawing/2014/main" val="1725006420"/>
                    </a:ext>
                  </a:extLst>
                </a:gridCol>
                <a:gridCol w="370332">
                  <a:extLst>
                    <a:ext uri="{9D8B030D-6E8A-4147-A177-3AD203B41FA5}">
                      <a16:colId xmlns:a16="http://schemas.microsoft.com/office/drawing/2014/main" val="1133079942"/>
                    </a:ext>
                  </a:extLst>
                </a:gridCol>
                <a:gridCol w="370332">
                  <a:extLst>
                    <a:ext uri="{9D8B030D-6E8A-4147-A177-3AD203B41FA5}">
                      <a16:colId xmlns:a16="http://schemas.microsoft.com/office/drawing/2014/main" val="3827384003"/>
                    </a:ext>
                  </a:extLst>
                </a:gridCol>
                <a:gridCol w="329184">
                  <a:extLst>
                    <a:ext uri="{9D8B030D-6E8A-4147-A177-3AD203B41FA5}">
                      <a16:colId xmlns:a16="http://schemas.microsoft.com/office/drawing/2014/main" val="2789568810"/>
                    </a:ext>
                  </a:extLst>
                </a:gridCol>
                <a:gridCol w="329184">
                  <a:extLst>
                    <a:ext uri="{9D8B030D-6E8A-4147-A177-3AD203B41FA5}">
                      <a16:colId xmlns:a16="http://schemas.microsoft.com/office/drawing/2014/main" val="4177846662"/>
                    </a:ext>
                  </a:extLst>
                </a:gridCol>
                <a:gridCol w="329184">
                  <a:extLst>
                    <a:ext uri="{9D8B030D-6E8A-4147-A177-3AD203B41FA5}">
                      <a16:colId xmlns:a16="http://schemas.microsoft.com/office/drawing/2014/main" val="2559319534"/>
                    </a:ext>
                  </a:extLst>
                </a:gridCol>
                <a:gridCol w="329184">
                  <a:extLst>
                    <a:ext uri="{9D8B030D-6E8A-4147-A177-3AD203B41FA5}">
                      <a16:colId xmlns:a16="http://schemas.microsoft.com/office/drawing/2014/main" val="2218343939"/>
                    </a:ext>
                  </a:extLst>
                </a:gridCol>
                <a:gridCol w="329184">
                  <a:extLst>
                    <a:ext uri="{9D8B030D-6E8A-4147-A177-3AD203B41FA5}">
                      <a16:colId xmlns:a16="http://schemas.microsoft.com/office/drawing/2014/main" val="1223123235"/>
                    </a:ext>
                  </a:extLst>
                </a:gridCol>
                <a:gridCol w="329184">
                  <a:extLst>
                    <a:ext uri="{9D8B030D-6E8A-4147-A177-3AD203B41FA5}">
                      <a16:colId xmlns:a16="http://schemas.microsoft.com/office/drawing/2014/main" val="1112855164"/>
                    </a:ext>
                  </a:extLst>
                </a:gridCol>
                <a:gridCol w="329184">
                  <a:extLst>
                    <a:ext uri="{9D8B030D-6E8A-4147-A177-3AD203B41FA5}">
                      <a16:colId xmlns:a16="http://schemas.microsoft.com/office/drawing/2014/main" val="2495255351"/>
                    </a:ext>
                  </a:extLst>
                </a:gridCol>
                <a:gridCol w="329184">
                  <a:extLst>
                    <a:ext uri="{9D8B030D-6E8A-4147-A177-3AD203B41FA5}">
                      <a16:colId xmlns:a16="http://schemas.microsoft.com/office/drawing/2014/main" val="1719684855"/>
                    </a:ext>
                  </a:extLst>
                </a:gridCol>
                <a:gridCol w="329184">
                  <a:extLst>
                    <a:ext uri="{9D8B030D-6E8A-4147-A177-3AD203B41FA5}">
                      <a16:colId xmlns:a16="http://schemas.microsoft.com/office/drawing/2014/main" val="1789719685"/>
                    </a:ext>
                  </a:extLst>
                </a:gridCol>
                <a:gridCol w="370332">
                  <a:extLst>
                    <a:ext uri="{9D8B030D-6E8A-4147-A177-3AD203B41FA5}">
                      <a16:colId xmlns:a16="http://schemas.microsoft.com/office/drawing/2014/main" val="2774862795"/>
                    </a:ext>
                  </a:extLst>
                </a:gridCol>
                <a:gridCol w="370332">
                  <a:extLst>
                    <a:ext uri="{9D8B030D-6E8A-4147-A177-3AD203B41FA5}">
                      <a16:colId xmlns:a16="http://schemas.microsoft.com/office/drawing/2014/main" val="2037428671"/>
                    </a:ext>
                  </a:extLst>
                </a:gridCol>
                <a:gridCol w="329184">
                  <a:extLst>
                    <a:ext uri="{9D8B030D-6E8A-4147-A177-3AD203B41FA5}">
                      <a16:colId xmlns:a16="http://schemas.microsoft.com/office/drawing/2014/main" val="273370304"/>
                    </a:ext>
                  </a:extLst>
                </a:gridCol>
                <a:gridCol w="329184">
                  <a:extLst>
                    <a:ext uri="{9D8B030D-6E8A-4147-A177-3AD203B41FA5}">
                      <a16:colId xmlns:a16="http://schemas.microsoft.com/office/drawing/2014/main" val="2974697708"/>
                    </a:ext>
                  </a:extLst>
                </a:gridCol>
                <a:gridCol w="370332">
                  <a:extLst>
                    <a:ext uri="{9D8B030D-6E8A-4147-A177-3AD203B41FA5}">
                      <a16:colId xmlns:a16="http://schemas.microsoft.com/office/drawing/2014/main" val="3361360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667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- 2018-03-26 15:00:00 </a:t>
                      </a:r>
                      <a:r>
                        <a:rPr kumimoji="0" lang="en-US" sz="1000" b="0" i="0" u="none" strike="noStrike" kern="1200" cap="none" spc="0" normalizeH="0" baseline="0" noProof="0">
                          <a:ln>
                            <a:noFill/>
                          </a:ln>
                          <a:solidFill>
                            <a:prstClr val="black"/>
                          </a:solidFill>
                          <a:effectLst/>
                          <a:uLnTx/>
                          <a:uFillTx/>
                          <a:latin typeface="+mn-lt"/>
                          <a:ea typeface="+mn-ea"/>
                          <a:cs typeface="+mn-cs"/>
                        </a:rPr>
                        <a:t> 
 Check your Long Weekend Calendars! Got anything planned for the Holy Week? Make sure you're #BiyaheReady with White Flower on your trip!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7584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- 2018-03-23 15:00:00 </a:t>
                      </a:r>
                      <a:r>
                        <a:rPr kumimoji="0" lang="en-US" sz="1000" b="0" i="0" u="none" strike="noStrike" kern="1200" cap="none" spc="0" normalizeH="0" baseline="0" noProof="0">
                          <a:ln>
                            <a:noFill/>
                          </a:ln>
                          <a:solidFill>
                            <a:prstClr val="black"/>
                          </a:solidFill>
                          <a:effectLst/>
                          <a:uLnTx/>
                          <a:uFillTx/>
                          <a:latin typeface="+mn-lt"/>
                          <a:ea typeface="+mn-ea"/>
                          <a:cs typeface="+mn-cs"/>
                        </a:rPr>
                        <a:t> 
 Juggling school with everything else in your hectic teenage life can be stressful. Don’t let those get you down! When you’re feeling pressured, dizzy or stressed, massage a few drops of White Flower on your forehead for instant relief.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7775725"/>
                  </a:ext>
                </a:extLst>
              </a:tr>
            </a:tbl>
          </a:graphicData>
        </a:graphic>
      </p:graphicFrame>
      <p:sp>
        <p:nvSpPr>
          <p:cNvPr id="4" name="Text Placeholder 3">
            <a:extLst>
              <a:ext uri="{FF2B5EF4-FFF2-40B4-BE49-F238E27FC236}">
                <a16:creationId xmlns:a16="http://schemas.microsoft.com/office/drawing/2014/main" id="{A15384F8-83EA-427C-B213-5FDF4A11899F}"/>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4683577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4FAD3-95F5-4C81-8066-DD4554BF2160}"/>
              </a:ext>
            </a:extLst>
          </p:cNvPr>
          <p:cNvSpPr>
            <a:spLocks noGrp="1"/>
          </p:cNvSpPr>
          <p:nvPr>
            <p:ph type="title"/>
          </p:nvPr>
        </p:nvSpPr>
        <p:spPr/>
        <p:txBody>
          <a:bodyPr/>
          <a:lstStyle/>
          <a:p>
            <a:r>
              <a:rPr lang="en-US"/>
              <a:t>Facebook Own Posts Table | White Flower Philippines - 11 of 14</a:t>
            </a:r>
          </a:p>
        </p:txBody>
      </p:sp>
      <p:graphicFrame>
        <p:nvGraphicFramePr>
          <p:cNvPr id="5" name="Table Placeholder 4">
            <a:extLst>
              <a:ext uri="{FF2B5EF4-FFF2-40B4-BE49-F238E27FC236}">
                <a16:creationId xmlns:a16="http://schemas.microsoft.com/office/drawing/2014/main" id="{BED6D466-E55A-4294-ADA4-91BFD53014A4}"/>
              </a:ext>
            </a:extLst>
          </p:cNvPr>
          <p:cNvGraphicFramePr>
            <a:graphicFrameLocks noGrp="1"/>
          </p:cNvGraphicFramePr>
          <p:nvPr>
            <p:ph type="tbl" sz="quarter" idx="13"/>
            <p:extLst>
              <p:ext uri="{D42A27DB-BD31-4B8C-83A1-F6EECF244321}">
                <p14:modId xmlns:p14="http://schemas.microsoft.com/office/powerpoint/2010/main" val="3298266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295286"/>
                    </a:ext>
                  </a:extLst>
                </a:gridCol>
                <a:gridCol w="370332">
                  <a:extLst>
                    <a:ext uri="{9D8B030D-6E8A-4147-A177-3AD203B41FA5}">
                      <a16:colId xmlns:a16="http://schemas.microsoft.com/office/drawing/2014/main" val="1657241345"/>
                    </a:ext>
                  </a:extLst>
                </a:gridCol>
                <a:gridCol w="370332">
                  <a:extLst>
                    <a:ext uri="{9D8B030D-6E8A-4147-A177-3AD203B41FA5}">
                      <a16:colId xmlns:a16="http://schemas.microsoft.com/office/drawing/2014/main" val="2378323286"/>
                    </a:ext>
                  </a:extLst>
                </a:gridCol>
                <a:gridCol w="370332">
                  <a:extLst>
                    <a:ext uri="{9D8B030D-6E8A-4147-A177-3AD203B41FA5}">
                      <a16:colId xmlns:a16="http://schemas.microsoft.com/office/drawing/2014/main" val="3033597503"/>
                    </a:ext>
                  </a:extLst>
                </a:gridCol>
                <a:gridCol w="329184">
                  <a:extLst>
                    <a:ext uri="{9D8B030D-6E8A-4147-A177-3AD203B41FA5}">
                      <a16:colId xmlns:a16="http://schemas.microsoft.com/office/drawing/2014/main" val="1897781362"/>
                    </a:ext>
                  </a:extLst>
                </a:gridCol>
                <a:gridCol w="329184">
                  <a:extLst>
                    <a:ext uri="{9D8B030D-6E8A-4147-A177-3AD203B41FA5}">
                      <a16:colId xmlns:a16="http://schemas.microsoft.com/office/drawing/2014/main" val="2222928757"/>
                    </a:ext>
                  </a:extLst>
                </a:gridCol>
                <a:gridCol w="329184">
                  <a:extLst>
                    <a:ext uri="{9D8B030D-6E8A-4147-A177-3AD203B41FA5}">
                      <a16:colId xmlns:a16="http://schemas.microsoft.com/office/drawing/2014/main" val="3966408435"/>
                    </a:ext>
                  </a:extLst>
                </a:gridCol>
                <a:gridCol w="329184">
                  <a:extLst>
                    <a:ext uri="{9D8B030D-6E8A-4147-A177-3AD203B41FA5}">
                      <a16:colId xmlns:a16="http://schemas.microsoft.com/office/drawing/2014/main" val="1654112329"/>
                    </a:ext>
                  </a:extLst>
                </a:gridCol>
                <a:gridCol w="329184">
                  <a:extLst>
                    <a:ext uri="{9D8B030D-6E8A-4147-A177-3AD203B41FA5}">
                      <a16:colId xmlns:a16="http://schemas.microsoft.com/office/drawing/2014/main" val="3302393929"/>
                    </a:ext>
                  </a:extLst>
                </a:gridCol>
                <a:gridCol w="329184">
                  <a:extLst>
                    <a:ext uri="{9D8B030D-6E8A-4147-A177-3AD203B41FA5}">
                      <a16:colId xmlns:a16="http://schemas.microsoft.com/office/drawing/2014/main" val="26096706"/>
                    </a:ext>
                  </a:extLst>
                </a:gridCol>
                <a:gridCol w="329184">
                  <a:extLst>
                    <a:ext uri="{9D8B030D-6E8A-4147-A177-3AD203B41FA5}">
                      <a16:colId xmlns:a16="http://schemas.microsoft.com/office/drawing/2014/main" val="3191562892"/>
                    </a:ext>
                  </a:extLst>
                </a:gridCol>
                <a:gridCol w="329184">
                  <a:extLst>
                    <a:ext uri="{9D8B030D-6E8A-4147-A177-3AD203B41FA5}">
                      <a16:colId xmlns:a16="http://schemas.microsoft.com/office/drawing/2014/main" val="1142202266"/>
                    </a:ext>
                  </a:extLst>
                </a:gridCol>
                <a:gridCol w="329184">
                  <a:extLst>
                    <a:ext uri="{9D8B030D-6E8A-4147-A177-3AD203B41FA5}">
                      <a16:colId xmlns:a16="http://schemas.microsoft.com/office/drawing/2014/main" val="3304806867"/>
                    </a:ext>
                  </a:extLst>
                </a:gridCol>
                <a:gridCol w="370332">
                  <a:extLst>
                    <a:ext uri="{9D8B030D-6E8A-4147-A177-3AD203B41FA5}">
                      <a16:colId xmlns:a16="http://schemas.microsoft.com/office/drawing/2014/main" val="2689962142"/>
                    </a:ext>
                  </a:extLst>
                </a:gridCol>
                <a:gridCol w="370332">
                  <a:extLst>
                    <a:ext uri="{9D8B030D-6E8A-4147-A177-3AD203B41FA5}">
                      <a16:colId xmlns:a16="http://schemas.microsoft.com/office/drawing/2014/main" val="1084450575"/>
                    </a:ext>
                  </a:extLst>
                </a:gridCol>
                <a:gridCol w="329184">
                  <a:extLst>
                    <a:ext uri="{9D8B030D-6E8A-4147-A177-3AD203B41FA5}">
                      <a16:colId xmlns:a16="http://schemas.microsoft.com/office/drawing/2014/main" val="2123167223"/>
                    </a:ext>
                  </a:extLst>
                </a:gridCol>
                <a:gridCol w="329184">
                  <a:extLst>
                    <a:ext uri="{9D8B030D-6E8A-4147-A177-3AD203B41FA5}">
                      <a16:colId xmlns:a16="http://schemas.microsoft.com/office/drawing/2014/main" val="788266225"/>
                    </a:ext>
                  </a:extLst>
                </a:gridCol>
                <a:gridCol w="370332">
                  <a:extLst>
                    <a:ext uri="{9D8B030D-6E8A-4147-A177-3AD203B41FA5}">
                      <a16:colId xmlns:a16="http://schemas.microsoft.com/office/drawing/2014/main" val="94593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6692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- 2018-03-22 12:02:53 </a:t>
                      </a:r>
                      <a:r>
                        <a:rPr kumimoji="0" lang="en-US" sz="1000" b="0" i="0" u="none" strike="noStrike" kern="1200" cap="none" spc="0" normalizeH="0" baseline="0" noProof="0">
                          <a:ln>
                            <a:noFill/>
                          </a:ln>
                          <a:solidFill>
                            <a:prstClr val="black"/>
                          </a:solidFill>
                          <a:effectLst/>
                          <a:uLnTx/>
                          <a:uFillTx/>
                          <a:latin typeface="+mn-lt"/>
                          <a:ea typeface="+mn-ea"/>
                          <a:cs typeface="+mn-cs"/>
                        </a:rPr>
                        <a:t> 
 White Flower is a blend of several essential oils including eucalyptus oil and lavender oil, methyl salicylate and menthol. 
It provides relief from the stuffed-up feeling associated with colds and allergies, relieves dizziness and headaches. Temporarily relieves muscular pain and is good for travel and motion sickness.
Available in 5 travel-friendly sizes!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9839183"/>
                  </a:ext>
                </a:extLst>
              </a:tr>
            </a:tbl>
          </a:graphicData>
        </a:graphic>
      </p:graphicFrame>
      <p:sp>
        <p:nvSpPr>
          <p:cNvPr id="4" name="Text Placeholder 3">
            <a:extLst>
              <a:ext uri="{FF2B5EF4-FFF2-40B4-BE49-F238E27FC236}">
                <a16:creationId xmlns:a16="http://schemas.microsoft.com/office/drawing/2014/main" id="{4BC3626A-2EC3-4DDC-82D5-44955C08157F}"/>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010133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3B7D4-CB98-4D84-A7C7-4D0F41B5DFF2}"/>
              </a:ext>
            </a:extLst>
          </p:cNvPr>
          <p:cNvSpPr>
            <a:spLocks noGrp="1"/>
          </p:cNvSpPr>
          <p:nvPr>
            <p:ph type="title"/>
          </p:nvPr>
        </p:nvSpPr>
        <p:spPr/>
        <p:txBody>
          <a:bodyPr/>
          <a:lstStyle/>
          <a:p>
            <a:r>
              <a:rPr lang="en-US"/>
              <a:t>Facebook Own Posts Table | White Flower Philippines - 12 of 14</a:t>
            </a:r>
          </a:p>
        </p:txBody>
      </p:sp>
      <p:graphicFrame>
        <p:nvGraphicFramePr>
          <p:cNvPr id="5" name="Table Placeholder 4">
            <a:extLst>
              <a:ext uri="{FF2B5EF4-FFF2-40B4-BE49-F238E27FC236}">
                <a16:creationId xmlns:a16="http://schemas.microsoft.com/office/drawing/2014/main" id="{BABA8331-D175-4F16-8448-EAC22CAF7F57}"/>
              </a:ext>
            </a:extLst>
          </p:cNvPr>
          <p:cNvGraphicFramePr>
            <a:graphicFrameLocks noGrp="1"/>
          </p:cNvGraphicFramePr>
          <p:nvPr>
            <p:ph type="tbl" sz="quarter" idx="13"/>
            <p:extLst>
              <p:ext uri="{D42A27DB-BD31-4B8C-83A1-F6EECF244321}">
                <p14:modId xmlns:p14="http://schemas.microsoft.com/office/powerpoint/2010/main" val="2384361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5121616"/>
                    </a:ext>
                  </a:extLst>
                </a:gridCol>
                <a:gridCol w="370332">
                  <a:extLst>
                    <a:ext uri="{9D8B030D-6E8A-4147-A177-3AD203B41FA5}">
                      <a16:colId xmlns:a16="http://schemas.microsoft.com/office/drawing/2014/main" val="2233785714"/>
                    </a:ext>
                  </a:extLst>
                </a:gridCol>
                <a:gridCol w="370332">
                  <a:extLst>
                    <a:ext uri="{9D8B030D-6E8A-4147-A177-3AD203B41FA5}">
                      <a16:colId xmlns:a16="http://schemas.microsoft.com/office/drawing/2014/main" val="2753255330"/>
                    </a:ext>
                  </a:extLst>
                </a:gridCol>
                <a:gridCol w="370332">
                  <a:extLst>
                    <a:ext uri="{9D8B030D-6E8A-4147-A177-3AD203B41FA5}">
                      <a16:colId xmlns:a16="http://schemas.microsoft.com/office/drawing/2014/main" val="2557280204"/>
                    </a:ext>
                  </a:extLst>
                </a:gridCol>
                <a:gridCol w="329184">
                  <a:extLst>
                    <a:ext uri="{9D8B030D-6E8A-4147-A177-3AD203B41FA5}">
                      <a16:colId xmlns:a16="http://schemas.microsoft.com/office/drawing/2014/main" val="1300602297"/>
                    </a:ext>
                  </a:extLst>
                </a:gridCol>
                <a:gridCol w="329184">
                  <a:extLst>
                    <a:ext uri="{9D8B030D-6E8A-4147-A177-3AD203B41FA5}">
                      <a16:colId xmlns:a16="http://schemas.microsoft.com/office/drawing/2014/main" val="4008819759"/>
                    </a:ext>
                  </a:extLst>
                </a:gridCol>
                <a:gridCol w="329184">
                  <a:extLst>
                    <a:ext uri="{9D8B030D-6E8A-4147-A177-3AD203B41FA5}">
                      <a16:colId xmlns:a16="http://schemas.microsoft.com/office/drawing/2014/main" val="464614014"/>
                    </a:ext>
                  </a:extLst>
                </a:gridCol>
                <a:gridCol w="329184">
                  <a:extLst>
                    <a:ext uri="{9D8B030D-6E8A-4147-A177-3AD203B41FA5}">
                      <a16:colId xmlns:a16="http://schemas.microsoft.com/office/drawing/2014/main" val="1668402498"/>
                    </a:ext>
                  </a:extLst>
                </a:gridCol>
                <a:gridCol w="329184">
                  <a:extLst>
                    <a:ext uri="{9D8B030D-6E8A-4147-A177-3AD203B41FA5}">
                      <a16:colId xmlns:a16="http://schemas.microsoft.com/office/drawing/2014/main" val="1646676146"/>
                    </a:ext>
                  </a:extLst>
                </a:gridCol>
                <a:gridCol w="329184">
                  <a:extLst>
                    <a:ext uri="{9D8B030D-6E8A-4147-A177-3AD203B41FA5}">
                      <a16:colId xmlns:a16="http://schemas.microsoft.com/office/drawing/2014/main" val="3443279359"/>
                    </a:ext>
                  </a:extLst>
                </a:gridCol>
                <a:gridCol w="329184">
                  <a:extLst>
                    <a:ext uri="{9D8B030D-6E8A-4147-A177-3AD203B41FA5}">
                      <a16:colId xmlns:a16="http://schemas.microsoft.com/office/drawing/2014/main" val="2896711008"/>
                    </a:ext>
                  </a:extLst>
                </a:gridCol>
                <a:gridCol w="329184">
                  <a:extLst>
                    <a:ext uri="{9D8B030D-6E8A-4147-A177-3AD203B41FA5}">
                      <a16:colId xmlns:a16="http://schemas.microsoft.com/office/drawing/2014/main" val="2994053011"/>
                    </a:ext>
                  </a:extLst>
                </a:gridCol>
                <a:gridCol w="329184">
                  <a:extLst>
                    <a:ext uri="{9D8B030D-6E8A-4147-A177-3AD203B41FA5}">
                      <a16:colId xmlns:a16="http://schemas.microsoft.com/office/drawing/2014/main" val="2201927115"/>
                    </a:ext>
                  </a:extLst>
                </a:gridCol>
                <a:gridCol w="370332">
                  <a:extLst>
                    <a:ext uri="{9D8B030D-6E8A-4147-A177-3AD203B41FA5}">
                      <a16:colId xmlns:a16="http://schemas.microsoft.com/office/drawing/2014/main" val="1874939605"/>
                    </a:ext>
                  </a:extLst>
                </a:gridCol>
                <a:gridCol w="370332">
                  <a:extLst>
                    <a:ext uri="{9D8B030D-6E8A-4147-A177-3AD203B41FA5}">
                      <a16:colId xmlns:a16="http://schemas.microsoft.com/office/drawing/2014/main" val="2296365283"/>
                    </a:ext>
                  </a:extLst>
                </a:gridCol>
                <a:gridCol w="329184">
                  <a:extLst>
                    <a:ext uri="{9D8B030D-6E8A-4147-A177-3AD203B41FA5}">
                      <a16:colId xmlns:a16="http://schemas.microsoft.com/office/drawing/2014/main" val="376428209"/>
                    </a:ext>
                  </a:extLst>
                </a:gridCol>
                <a:gridCol w="329184">
                  <a:extLst>
                    <a:ext uri="{9D8B030D-6E8A-4147-A177-3AD203B41FA5}">
                      <a16:colId xmlns:a16="http://schemas.microsoft.com/office/drawing/2014/main" val="1752873573"/>
                    </a:ext>
                  </a:extLst>
                </a:gridCol>
                <a:gridCol w="370332">
                  <a:extLst>
                    <a:ext uri="{9D8B030D-6E8A-4147-A177-3AD203B41FA5}">
                      <a16:colId xmlns:a16="http://schemas.microsoft.com/office/drawing/2014/main" val="1531264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6735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- 2018-03-19 13:02:04 </a:t>
                      </a:r>
                      <a:r>
                        <a:rPr kumimoji="0" lang="en-US" sz="1000" b="0" i="0" u="none" strike="noStrike" kern="1200" cap="none" spc="0" normalizeH="0" baseline="0" noProof="0">
                          <a:ln>
                            <a:noFill/>
                          </a:ln>
                          <a:solidFill>
                            <a:prstClr val="black"/>
                          </a:solidFill>
                          <a:effectLst/>
                          <a:uLnTx/>
                          <a:uFillTx/>
                          <a:latin typeface="+mn-lt"/>
                          <a:ea typeface="+mn-ea"/>
                          <a:cs typeface="+mn-cs"/>
                        </a:rPr>
                        <a:t> 
 Tita of the barkada according to Buzzfeed! Tag your tita friends in the comment section. #TitaEssentials #JustTitaThings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5121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- 2018-03-18 12:00:00 </a:t>
                      </a:r>
                      <a:r>
                        <a:rPr kumimoji="0" lang="en-US" sz="1000" b="0" i="0" u="none" strike="noStrike" kern="1200" cap="none" spc="0" normalizeH="0" baseline="0" noProof="0">
                          <a:ln>
                            <a:noFill/>
                          </a:ln>
                          <a:solidFill>
                            <a:prstClr val="black"/>
                          </a:solidFill>
                          <a:effectLst/>
                          <a:uLnTx/>
                          <a:uFillTx/>
                          <a:latin typeface="+mn-lt"/>
                          <a:ea typeface="+mn-ea"/>
                          <a:cs typeface="+mn-cs"/>
                        </a:rPr>
                        <a:t> 
 No plans for the long Holiday? According to your mood – spiritual, reflective, restless, drained or inspired – here are some things you can do for the rest of the Holy Week.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6698126"/>
                  </a:ext>
                </a:extLst>
              </a:tr>
            </a:tbl>
          </a:graphicData>
        </a:graphic>
      </p:graphicFrame>
      <p:sp>
        <p:nvSpPr>
          <p:cNvPr id="4" name="Text Placeholder 3">
            <a:extLst>
              <a:ext uri="{FF2B5EF4-FFF2-40B4-BE49-F238E27FC236}">
                <a16:creationId xmlns:a16="http://schemas.microsoft.com/office/drawing/2014/main" id="{5870C273-0EE6-49B1-A099-D2D04C80766A}"/>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1581064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DDB25-ADFA-4DEF-9F42-BD65306E64DC}"/>
              </a:ext>
            </a:extLst>
          </p:cNvPr>
          <p:cNvSpPr>
            <a:spLocks noGrp="1"/>
          </p:cNvSpPr>
          <p:nvPr>
            <p:ph type="title"/>
          </p:nvPr>
        </p:nvSpPr>
        <p:spPr/>
        <p:txBody>
          <a:bodyPr/>
          <a:lstStyle/>
          <a:p>
            <a:r>
              <a:rPr lang="en-US"/>
              <a:t>Facebook Own Posts Table | White Flower Philippines - 13 of 14</a:t>
            </a:r>
          </a:p>
        </p:txBody>
      </p:sp>
      <p:graphicFrame>
        <p:nvGraphicFramePr>
          <p:cNvPr id="5" name="Table Placeholder 4">
            <a:extLst>
              <a:ext uri="{FF2B5EF4-FFF2-40B4-BE49-F238E27FC236}">
                <a16:creationId xmlns:a16="http://schemas.microsoft.com/office/drawing/2014/main" id="{ED3C79C2-85A2-4793-8F7A-CF38D180A13E}"/>
              </a:ext>
            </a:extLst>
          </p:cNvPr>
          <p:cNvGraphicFramePr>
            <a:graphicFrameLocks noGrp="1"/>
          </p:cNvGraphicFramePr>
          <p:nvPr>
            <p:ph type="tbl" sz="quarter" idx="13"/>
            <p:extLst>
              <p:ext uri="{D42A27DB-BD31-4B8C-83A1-F6EECF244321}">
                <p14:modId xmlns:p14="http://schemas.microsoft.com/office/powerpoint/2010/main" val="1194202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83170166"/>
                    </a:ext>
                  </a:extLst>
                </a:gridCol>
                <a:gridCol w="370332">
                  <a:extLst>
                    <a:ext uri="{9D8B030D-6E8A-4147-A177-3AD203B41FA5}">
                      <a16:colId xmlns:a16="http://schemas.microsoft.com/office/drawing/2014/main" val="2524074475"/>
                    </a:ext>
                  </a:extLst>
                </a:gridCol>
                <a:gridCol w="370332">
                  <a:extLst>
                    <a:ext uri="{9D8B030D-6E8A-4147-A177-3AD203B41FA5}">
                      <a16:colId xmlns:a16="http://schemas.microsoft.com/office/drawing/2014/main" val="714565670"/>
                    </a:ext>
                  </a:extLst>
                </a:gridCol>
                <a:gridCol w="370332">
                  <a:extLst>
                    <a:ext uri="{9D8B030D-6E8A-4147-A177-3AD203B41FA5}">
                      <a16:colId xmlns:a16="http://schemas.microsoft.com/office/drawing/2014/main" val="882810185"/>
                    </a:ext>
                  </a:extLst>
                </a:gridCol>
                <a:gridCol w="329184">
                  <a:extLst>
                    <a:ext uri="{9D8B030D-6E8A-4147-A177-3AD203B41FA5}">
                      <a16:colId xmlns:a16="http://schemas.microsoft.com/office/drawing/2014/main" val="711181887"/>
                    </a:ext>
                  </a:extLst>
                </a:gridCol>
                <a:gridCol w="329184">
                  <a:extLst>
                    <a:ext uri="{9D8B030D-6E8A-4147-A177-3AD203B41FA5}">
                      <a16:colId xmlns:a16="http://schemas.microsoft.com/office/drawing/2014/main" val="3051189326"/>
                    </a:ext>
                  </a:extLst>
                </a:gridCol>
                <a:gridCol w="329184">
                  <a:extLst>
                    <a:ext uri="{9D8B030D-6E8A-4147-A177-3AD203B41FA5}">
                      <a16:colId xmlns:a16="http://schemas.microsoft.com/office/drawing/2014/main" val="2749456658"/>
                    </a:ext>
                  </a:extLst>
                </a:gridCol>
                <a:gridCol w="329184">
                  <a:extLst>
                    <a:ext uri="{9D8B030D-6E8A-4147-A177-3AD203B41FA5}">
                      <a16:colId xmlns:a16="http://schemas.microsoft.com/office/drawing/2014/main" val="3853570598"/>
                    </a:ext>
                  </a:extLst>
                </a:gridCol>
                <a:gridCol w="329184">
                  <a:extLst>
                    <a:ext uri="{9D8B030D-6E8A-4147-A177-3AD203B41FA5}">
                      <a16:colId xmlns:a16="http://schemas.microsoft.com/office/drawing/2014/main" val="3050821904"/>
                    </a:ext>
                  </a:extLst>
                </a:gridCol>
                <a:gridCol w="329184">
                  <a:extLst>
                    <a:ext uri="{9D8B030D-6E8A-4147-A177-3AD203B41FA5}">
                      <a16:colId xmlns:a16="http://schemas.microsoft.com/office/drawing/2014/main" val="1493567891"/>
                    </a:ext>
                  </a:extLst>
                </a:gridCol>
                <a:gridCol w="329184">
                  <a:extLst>
                    <a:ext uri="{9D8B030D-6E8A-4147-A177-3AD203B41FA5}">
                      <a16:colId xmlns:a16="http://schemas.microsoft.com/office/drawing/2014/main" val="3378667916"/>
                    </a:ext>
                  </a:extLst>
                </a:gridCol>
                <a:gridCol w="329184">
                  <a:extLst>
                    <a:ext uri="{9D8B030D-6E8A-4147-A177-3AD203B41FA5}">
                      <a16:colId xmlns:a16="http://schemas.microsoft.com/office/drawing/2014/main" val="1966509556"/>
                    </a:ext>
                  </a:extLst>
                </a:gridCol>
                <a:gridCol w="329184">
                  <a:extLst>
                    <a:ext uri="{9D8B030D-6E8A-4147-A177-3AD203B41FA5}">
                      <a16:colId xmlns:a16="http://schemas.microsoft.com/office/drawing/2014/main" val="4057318365"/>
                    </a:ext>
                  </a:extLst>
                </a:gridCol>
                <a:gridCol w="370332">
                  <a:extLst>
                    <a:ext uri="{9D8B030D-6E8A-4147-A177-3AD203B41FA5}">
                      <a16:colId xmlns:a16="http://schemas.microsoft.com/office/drawing/2014/main" val="2286301544"/>
                    </a:ext>
                  </a:extLst>
                </a:gridCol>
                <a:gridCol w="370332">
                  <a:extLst>
                    <a:ext uri="{9D8B030D-6E8A-4147-A177-3AD203B41FA5}">
                      <a16:colId xmlns:a16="http://schemas.microsoft.com/office/drawing/2014/main" val="2384161691"/>
                    </a:ext>
                  </a:extLst>
                </a:gridCol>
                <a:gridCol w="329184">
                  <a:extLst>
                    <a:ext uri="{9D8B030D-6E8A-4147-A177-3AD203B41FA5}">
                      <a16:colId xmlns:a16="http://schemas.microsoft.com/office/drawing/2014/main" val="3831770355"/>
                    </a:ext>
                  </a:extLst>
                </a:gridCol>
                <a:gridCol w="329184">
                  <a:extLst>
                    <a:ext uri="{9D8B030D-6E8A-4147-A177-3AD203B41FA5}">
                      <a16:colId xmlns:a16="http://schemas.microsoft.com/office/drawing/2014/main" val="1624405533"/>
                    </a:ext>
                  </a:extLst>
                </a:gridCol>
                <a:gridCol w="370332">
                  <a:extLst>
                    <a:ext uri="{9D8B030D-6E8A-4147-A177-3AD203B41FA5}">
                      <a16:colId xmlns:a16="http://schemas.microsoft.com/office/drawing/2014/main" val="4142235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2624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- 2018-03-15 14:06:00 </a:t>
                      </a:r>
                      <a:r>
                        <a:rPr kumimoji="0" lang="en-US" sz="1000" b="0" i="0" u="none" strike="noStrike" kern="1200" cap="none" spc="0" normalizeH="0" baseline="0" noProof="0">
                          <a:ln>
                            <a:noFill/>
                          </a:ln>
                          <a:solidFill>
                            <a:prstClr val="black"/>
                          </a:solidFill>
                          <a:effectLst/>
                          <a:uLnTx/>
                          <a:uFillTx/>
                          <a:latin typeface="+mn-lt"/>
                          <a:ea typeface="+mn-ea"/>
                          <a:cs typeface="+mn-cs"/>
                        </a:rPr>
                        <a:t> 
 By land, sea or on air, take your best travel buddy with you anywhere you go! Always #BiyaheReady with White Flower, your perfect stress-free, headache-free travel buddy.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9948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- 2018-03-11 12:00:00 </a:t>
                      </a:r>
                      <a:r>
                        <a:rPr kumimoji="0" lang="en-US" sz="1000" b="0" i="0" u="none" strike="noStrike" kern="1200" cap="none" spc="0" normalizeH="0" baseline="0" noProof="0">
                          <a:ln>
                            <a:noFill/>
                          </a:ln>
                          <a:solidFill>
                            <a:prstClr val="black"/>
                          </a:solidFill>
                          <a:effectLst/>
                          <a:uLnTx/>
                          <a:uFillTx/>
                          <a:latin typeface="+mn-lt"/>
                          <a:ea typeface="+mn-ea"/>
                          <a:cs typeface="+mn-cs"/>
                        </a:rPr>
                        <a:t> 
 For many Filipinos, the Lenten season is a time to not only reflect on the sacrifices of Christ, but also a time to get away from the hustle and bustle of everyday life.
Check your long weekend Calendars! For any plans you might have over the holiday, remember to always be #BiyaheReady with White Flower.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2960931"/>
                  </a:ext>
                </a:extLst>
              </a:tr>
            </a:tbl>
          </a:graphicData>
        </a:graphic>
      </p:graphicFrame>
      <p:sp>
        <p:nvSpPr>
          <p:cNvPr id="4" name="Text Placeholder 3">
            <a:extLst>
              <a:ext uri="{FF2B5EF4-FFF2-40B4-BE49-F238E27FC236}">
                <a16:creationId xmlns:a16="http://schemas.microsoft.com/office/drawing/2014/main" id="{E51328A7-97AD-4639-9BA2-4B2474173183}"/>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2628200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856A3-7C93-4637-84CC-D255FB0DB5E6}"/>
              </a:ext>
            </a:extLst>
          </p:cNvPr>
          <p:cNvSpPr>
            <a:spLocks noGrp="1"/>
          </p:cNvSpPr>
          <p:nvPr>
            <p:ph type="title"/>
          </p:nvPr>
        </p:nvSpPr>
        <p:spPr/>
        <p:txBody>
          <a:bodyPr/>
          <a:lstStyle/>
          <a:p>
            <a:r>
              <a:rPr lang="en-US"/>
              <a:t>Facebook Own Posts Table | White Flower Philippines - 14 of 14</a:t>
            </a:r>
          </a:p>
        </p:txBody>
      </p:sp>
      <p:graphicFrame>
        <p:nvGraphicFramePr>
          <p:cNvPr id="5" name="Table Placeholder 4">
            <a:extLst>
              <a:ext uri="{FF2B5EF4-FFF2-40B4-BE49-F238E27FC236}">
                <a16:creationId xmlns:a16="http://schemas.microsoft.com/office/drawing/2014/main" id="{CD2F67BC-6D93-4571-A4B6-8102AC4FC73F}"/>
              </a:ext>
            </a:extLst>
          </p:cNvPr>
          <p:cNvGraphicFramePr>
            <a:graphicFrameLocks noGrp="1"/>
          </p:cNvGraphicFramePr>
          <p:nvPr>
            <p:ph type="tbl" sz="quarter" idx="13"/>
            <p:extLst>
              <p:ext uri="{D42A27DB-BD31-4B8C-83A1-F6EECF244321}">
                <p14:modId xmlns:p14="http://schemas.microsoft.com/office/powerpoint/2010/main" val="2328789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29141832"/>
                    </a:ext>
                  </a:extLst>
                </a:gridCol>
                <a:gridCol w="370332">
                  <a:extLst>
                    <a:ext uri="{9D8B030D-6E8A-4147-A177-3AD203B41FA5}">
                      <a16:colId xmlns:a16="http://schemas.microsoft.com/office/drawing/2014/main" val="3924196169"/>
                    </a:ext>
                  </a:extLst>
                </a:gridCol>
                <a:gridCol w="370332">
                  <a:extLst>
                    <a:ext uri="{9D8B030D-6E8A-4147-A177-3AD203B41FA5}">
                      <a16:colId xmlns:a16="http://schemas.microsoft.com/office/drawing/2014/main" val="2104943019"/>
                    </a:ext>
                  </a:extLst>
                </a:gridCol>
                <a:gridCol w="370332">
                  <a:extLst>
                    <a:ext uri="{9D8B030D-6E8A-4147-A177-3AD203B41FA5}">
                      <a16:colId xmlns:a16="http://schemas.microsoft.com/office/drawing/2014/main" val="2633194375"/>
                    </a:ext>
                  </a:extLst>
                </a:gridCol>
                <a:gridCol w="329184">
                  <a:extLst>
                    <a:ext uri="{9D8B030D-6E8A-4147-A177-3AD203B41FA5}">
                      <a16:colId xmlns:a16="http://schemas.microsoft.com/office/drawing/2014/main" val="537947670"/>
                    </a:ext>
                  </a:extLst>
                </a:gridCol>
                <a:gridCol w="329184">
                  <a:extLst>
                    <a:ext uri="{9D8B030D-6E8A-4147-A177-3AD203B41FA5}">
                      <a16:colId xmlns:a16="http://schemas.microsoft.com/office/drawing/2014/main" val="1285101378"/>
                    </a:ext>
                  </a:extLst>
                </a:gridCol>
                <a:gridCol w="329184">
                  <a:extLst>
                    <a:ext uri="{9D8B030D-6E8A-4147-A177-3AD203B41FA5}">
                      <a16:colId xmlns:a16="http://schemas.microsoft.com/office/drawing/2014/main" val="3090243987"/>
                    </a:ext>
                  </a:extLst>
                </a:gridCol>
                <a:gridCol w="329184">
                  <a:extLst>
                    <a:ext uri="{9D8B030D-6E8A-4147-A177-3AD203B41FA5}">
                      <a16:colId xmlns:a16="http://schemas.microsoft.com/office/drawing/2014/main" val="2226777922"/>
                    </a:ext>
                  </a:extLst>
                </a:gridCol>
                <a:gridCol w="329184">
                  <a:extLst>
                    <a:ext uri="{9D8B030D-6E8A-4147-A177-3AD203B41FA5}">
                      <a16:colId xmlns:a16="http://schemas.microsoft.com/office/drawing/2014/main" val="1358013656"/>
                    </a:ext>
                  </a:extLst>
                </a:gridCol>
                <a:gridCol w="329184">
                  <a:extLst>
                    <a:ext uri="{9D8B030D-6E8A-4147-A177-3AD203B41FA5}">
                      <a16:colId xmlns:a16="http://schemas.microsoft.com/office/drawing/2014/main" val="63236349"/>
                    </a:ext>
                  </a:extLst>
                </a:gridCol>
                <a:gridCol w="329184">
                  <a:extLst>
                    <a:ext uri="{9D8B030D-6E8A-4147-A177-3AD203B41FA5}">
                      <a16:colId xmlns:a16="http://schemas.microsoft.com/office/drawing/2014/main" val="4177560970"/>
                    </a:ext>
                  </a:extLst>
                </a:gridCol>
                <a:gridCol w="329184">
                  <a:extLst>
                    <a:ext uri="{9D8B030D-6E8A-4147-A177-3AD203B41FA5}">
                      <a16:colId xmlns:a16="http://schemas.microsoft.com/office/drawing/2014/main" val="210284017"/>
                    </a:ext>
                  </a:extLst>
                </a:gridCol>
                <a:gridCol w="329184">
                  <a:extLst>
                    <a:ext uri="{9D8B030D-6E8A-4147-A177-3AD203B41FA5}">
                      <a16:colId xmlns:a16="http://schemas.microsoft.com/office/drawing/2014/main" val="1353264384"/>
                    </a:ext>
                  </a:extLst>
                </a:gridCol>
                <a:gridCol w="370332">
                  <a:extLst>
                    <a:ext uri="{9D8B030D-6E8A-4147-A177-3AD203B41FA5}">
                      <a16:colId xmlns:a16="http://schemas.microsoft.com/office/drawing/2014/main" val="3924373458"/>
                    </a:ext>
                  </a:extLst>
                </a:gridCol>
                <a:gridCol w="370332">
                  <a:extLst>
                    <a:ext uri="{9D8B030D-6E8A-4147-A177-3AD203B41FA5}">
                      <a16:colId xmlns:a16="http://schemas.microsoft.com/office/drawing/2014/main" val="3728390384"/>
                    </a:ext>
                  </a:extLst>
                </a:gridCol>
                <a:gridCol w="329184">
                  <a:extLst>
                    <a:ext uri="{9D8B030D-6E8A-4147-A177-3AD203B41FA5}">
                      <a16:colId xmlns:a16="http://schemas.microsoft.com/office/drawing/2014/main" val="1341487673"/>
                    </a:ext>
                  </a:extLst>
                </a:gridCol>
                <a:gridCol w="329184">
                  <a:extLst>
                    <a:ext uri="{9D8B030D-6E8A-4147-A177-3AD203B41FA5}">
                      <a16:colId xmlns:a16="http://schemas.microsoft.com/office/drawing/2014/main" val="2034339773"/>
                    </a:ext>
                  </a:extLst>
                </a:gridCol>
                <a:gridCol w="370332">
                  <a:extLst>
                    <a:ext uri="{9D8B030D-6E8A-4147-A177-3AD203B41FA5}">
                      <a16:colId xmlns:a16="http://schemas.microsoft.com/office/drawing/2014/main" val="2254041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1040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- 2018-03-08 16:19:40 </a:t>
                      </a:r>
                      <a:r>
                        <a:rPr kumimoji="0" lang="en-US" sz="1000" b="0" i="0" u="none" strike="noStrike" kern="1200" cap="none" spc="0" normalizeH="0" baseline="0" noProof="0">
                          <a:ln>
                            <a:noFill/>
                          </a:ln>
                          <a:solidFill>
                            <a:prstClr val="black"/>
                          </a:solidFill>
                          <a:effectLst/>
                          <a:uLnTx/>
                          <a:uFillTx/>
                          <a:latin typeface="+mn-lt"/>
                          <a:ea typeface="+mn-ea"/>
                          <a:cs typeface="+mn-cs"/>
                        </a:rPr>
                        <a:t> 
 Celebrating and uplifting each and every woman as we all #PressforProgress. We are all strong, beautiful and confident.
Be YOU. 
Happy Women's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1288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- 2018-03-02 15:00:00 </a:t>
                      </a:r>
                      <a:r>
                        <a:rPr kumimoji="0" lang="en-US" sz="1000" b="0" i="0" u="none" strike="noStrike" kern="1200" cap="none" spc="0" normalizeH="0" baseline="0" noProof="0">
                          <a:ln>
                            <a:noFill/>
                          </a:ln>
                          <a:solidFill>
                            <a:prstClr val="black"/>
                          </a:solidFill>
                          <a:effectLst/>
                          <a:uLnTx/>
                          <a:uFillTx/>
                          <a:latin typeface="+mn-lt"/>
                          <a:ea typeface="+mn-ea"/>
                          <a:cs typeface="+mn-cs"/>
                        </a:rPr>
                        <a:t> 
 How do you Biyahe? i-kwento mo naman! Tell us how you commute everyday from bahay to work, or bahay to school. Put your kwento in the comment section below!
Tell us how you can be #BiyaheReady!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755308"/>
                  </a:ext>
                </a:extLst>
              </a:tr>
            </a:tbl>
          </a:graphicData>
        </a:graphic>
      </p:graphicFrame>
      <p:sp>
        <p:nvSpPr>
          <p:cNvPr id="4" name="Text Placeholder 3">
            <a:extLst>
              <a:ext uri="{FF2B5EF4-FFF2-40B4-BE49-F238E27FC236}">
                <a16:creationId xmlns:a16="http://schemas.microsoft.com/office/drawing/2014/main" id="{EC97EC9C-AF5A-4307-966C-F12FB4E8062A}"/>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954972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E0615-895B-4636-BC07-5409A3B7F447}"/>
              </a:ext>
            </a:extLst>
          </p:cNvPr>
          <p:cNvSpPr>
            <a:spLocks noGrp="1"/>
          </p:cNvSpPr>
          <p:nvPr>
            <p:ph type="title"/>
          </p:nvPr>
        </p:nvSpPr>
        <p:spPr/>
        <p:txBody>
          <a:bodyPr/>
          <a:lstStyle/>
          <a:p>
            <a:r>
              <a:rPr lang="en-US"/>
              <a:t>Facebook Hashtag Detection | White Flower Philippines - 1 of 3</a:t>
            </a:r>
          </a:p>
        </p:txBody>
      </p:sp>
      <p:graphicFrame>
        <p:nvGraphicFramePr>
          <p:cNvPr id="5" name="Table Placeholder 4">
            <a:extLst>
              <a:ext uri="{FF2B5EF4-FFF2-40B4-BE49-F238E27FC236}">
                <a16:creationId xmlns:a16="http://schemas.microsoft.com/office/drawing/2014/main" id="{3EE99545-BAB9-4383-B12D-D701F5643419}"/>
              </a:ext>
            </a:extLst>
          </p:cNvPr>
          <p:cNvGraphicFramePr>
            <a:graphicFrameLocks noGrp="1"/>
          </p:cNvGraphicFramePr>
          <p:nvPr>
            <p:ph type="tbl" sz="quarter" idx="13"/>
            <p:extLst>
              <p:ext uri="{D42A27DB-BD31-4B8C-83A1-F6EECF244321}">
                <p14:modId xmlns:p14="http://schemas.microsoft.com/office/powerpoint/2010/main" val="1448327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5351455"/>
                    </a:ext>
                  </a:extLst>
                </a:gridCol>
                <a:gridCol w="1234440">
                  <a:extLst>
                    <a:ext uri="{9D8B030D-6E8A-4147-A177-3AD203B41FA5}">
                      <a16:colId xmlns:a16="http://schemas.microsoft.com/office/drawing/2014/main" val="1441930761"/>
                    </a:ext>
                  </a:extLst>
                </a:gridCol>
                <a:gridCol w="1234440">
                  <a:extLst>
                    <a:ext uri="{9D8B030D-6E8A-4147-A177-3AD203B41FA5}">
                      <a16:colId xmlns:a16="http://schemas.microsoft.com/office/drawing/2014/main" val="2168744958"/>
                    </a:ext>
                  </a:extLst>
                </a:gridCol>
                <a:gridCol w="1234440">
                  <a:extLst>
                    <a:ext uri="{9D8B030D-6E8A-4147-A177-3AD203B41FA5}">
                      <a16:colId xmlns:a16="http://schemas.microsoft.com/office/drawing/2014/main" val="1265016482"/>
                    </a:ext>
                  </a:extLst>
                </a:gridCol>
                <a:gridCol w="1234440">
                  <a:extLst>
                    <a:ext uri="{9D8B030D-6E8A-4147-A177-3AD203B41FA5}">
                      <a16:colId xmlns:a16="http://schemas.microsoft.com/office/drawing/2014/main" val="3647551416"/>
                    </a:ext>
                  </a:extLst>
                </a:gridCol>
                <a:gridCol w="1234440">
                  <a:extLst>
                    <a:ext uri="{9D8B030D-6E8A-4147-A177-3AD203B41FA5}">
                      <a16:colId xmlns:a16="http://schemas.microsoft.com/office/drawing/2014/main" val="3765900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848939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#BiyaheReady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7.8333333333333</a:t>
                      </a:r>
                    </a:p>
                  </a:txBody>
                  <a:tcPr/>
                </a:tc>
                <a:extLst>
                  <a:ext uri="{0D108BD9-81ED-4DB2-BD59-A6C34878D82A}">
                    <a16:rowId xmlns:a16="http://schemas.microsoft.com/office/drawing/2014/main" val="1413670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283913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98512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357245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625569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#travelblog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624338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#ocean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123784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924145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#vacationmode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7628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815471636"/>
                  </a:ext>
                </a:extLst>
              </a:tr>
            </a:tbl>
          </a:graphicData>
        </a:graphic>
      </p:graphicFrame>
      <p:sp>
        <p:nvSpPr>
          <p:cNvPr id="4" name="Text Placeholder 3">
            <a:extLst>
              <a:ext uri="{FF2B5EF4-FFF2-40B4-BE49-F238E27FC236}">
                <a16:creationId xmlns:a16="http://schemas.microsoft.com/office/drawing/2014/main" id="{FD124512-5138-40CC-8A30-26C549FEFBF4}"/>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269512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D0A39-9F1B-4F50-B9C4-0F918133DE44}"/>
              </a:ext>
            </a:extLst>
          </p:cNvPr>
          <p:cNvSpPr>
            <a:spLocks noGrp="1"/>
          </p:cNvSpPr>
          <p:nvPr>
            <p:ph type="title"/>
          </p:nvPr>
        </p:nvSpPr>
        <p:spPr/>
        <p:txBody>
          <a:bodyPr/>
          <a:lstStyle/>
          <a:p>
            <a:r>
              <a:rPr lang="en-US"/>
              <a:t>Facebook Hashtag Detection | White Flower Philippines - 2 of 3</a:t>
            </a:r>
          </a:p>
        </p:txBody>
      </p:sp>
      <p:graphicFrame>
        <p:nvGraphicFramePr>
          <p:cNvPr id="5" name="Table Placeholder 4">
            <a:extLst>
              <a:ext uri="{FF2B5EF4-FFF2-40B4-BE49-F238E27FC236}">
                <a16:creationId xmlns:a16="http://schemas.microsoft.com/office/drawing/2014/main" id="{AAA90096-472E-4E44-87D2-C99177E311A5}"/>
              </a:ext>
            </a:extLst>
          </p:cNvPr>
          <p:cNvGraphicFramePr>
            <a:graphicFrameLocks noGrp="1"/>
          </p:cNvGraphicFramePr>
          <p:nvPr>
            <p:ph type="tbl" sz="quarter" idx="13"/>
            <p:extLst>
              <p:ext uri="{D42A27DB-BD31-4B8C-83A1-F6EECF244321}">
                <p14:modId xmlns:p14="http://schemas.microsoft.com/office/powerpoint/2010/main" val="3922533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90621757"/>
                    </a:ext>
                  </a:extLst>
                </a:gridCol>
                <a:gridCol w="1234440">
                  <a:extLst>
                    <a:ext uri="{9D8B030D-6E8A-4147-A177-3AD203B41FA5}">
                      <a16:colId xmlns:a16="http://schemas.microsoft.com/office/drawing/2014/main" val="1981526203"/>
                    </a:ext>
                  </a:extLst>
                </a:gridCol>
                <a:gridCol w="1234440">
                  <a:extLst>
                    <a:ext uri="{9D8B030D-6E8A-4147-A177-3AD203B41FA5}">
                      <a16:colId xmlns:a16="http://schemas.microsoft.com/office/drawing/2014/main" val="2490916182"/>
                    </a:ext>
                  </a:extLst>
                </a:gridCol>
                <a:gridCol w="1234440">
                  <a:extLst>
                    <a:ext uri="{9D8B030D-6E8A-4147-A177-3AD203B41FA5}">
                      <a16:colId xmlns:a16="http://schemas.microsoft.com/office/drawing/2014/main" val="3646008182"/>
                    </a:ext>
                  </a:extLst>
                </a:gridCol>
                <a:gridCol w="1234440">
                  <a:extLst>
                    <a:ext uri="{9D8B030D-6E8A-4147-A177-3AD203B41FA5}">
                      <a16:colId xmlns:a16="http://schemas.microsoft.com/office/drawing/2014/main" val="1129359477"/>
                    </a:ext>
                  </a:extLst>
                </a:gridCol>
                <a:gridCol w="1234440">
                  <a:extLst>
                    <a:ext uri="{9D8B030D-6E8A-4147-A177-3AD203B41FA5}">
                      <a16:colId xmlns:a16="http://schemas.microsoft.com/office/drawing/2014/main" val="2254011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305273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#OfficeReady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590498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#painrelief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2611069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#menthol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2279782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#lavender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2589568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#essentialoils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329847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#travelbuddy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extLst>
                  <a:ext uri="{0D108BD9-81ED-4DB2-BD59-A6C34878D82A}">
                    <a16:rowId xmlns:a16="http://schemas.microsoft.com/office/drawing/2014/main" val="2566483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#deadlines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559199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355469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#coworkers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050481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522379212"/>
                  </a:ext>
                </a:extLst>
              </a:tr>
            </a:tbl>
          </a:graphicData>
        </a:graphic>
      </p:graphicFrame>
      <p:sp>
        <p:nvSpPr>
          <p:cNvPr id="4" name="Text Placeholder 3">
            <a:extLst>
              <a:ext uri="{FF2B5EF4-FFF2-40B4-BE49-F238E27FC236}">
                <a16:creationId xmlns:a16="http://schemas.microsoft.com/office/drawing/2014/main" id="{6A579A46-0F45-4A76-BBF6-EBDB35147627}"/>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22886832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0439B-F0A8-409F-BDB5-9C9C0C09D6C9}"/>
              </a:ext>
            </a:extLst>
          </p:cNvPr>
          <p:cNvSpPr>
            <a:spLocks noGrp="1"/>
          </p:cNvSpPr>
          <p:nvPr>
            <p:ph type="title"/>
          </p:nvPr>
        </p:nvSpPr>
        <p:spPr/>
        <p:txBody>
          <a:bodyPr/>
          <a:lstStyle/>
          <a:p>
            <a:r>
              <a:rPr lang="en-US"/>
              <a:t>Facebook Hashtag Detection | White Flower Philippines - 3 of 3</a:t>
            </a:r>
          </a:p>
        </p:txBody>
      </p:sp>
      <p:graphicFrame>
        <p:nvGraphicFramePr>
          <p:cNvPr id="5" name="Table Placeholder 4">
            <a:extLst>
              <a:ext uri="{FF2B5EF4-FFF2-40B4-BE49-F238E27FC236}">
                <a16:creationId xmlns:a16="http://schemas.microsoft.com/office/drawing/2014/main" id="{DC8605CE-069F-417A-8BEF-1B1BB98822CE}"/>
              </a:ext>
            </a:extLst>
          </p:cNvPr>
          <p:cNvGraphicFramePr>
            <a:graphicFrameLocks noGrp="1"/>
          </p:cNvGraphicFramePr>
          <p:nvPr>
            <p:ph type="tbl" sz="quarter" idx="13"/>
            <p:extLst>
              <p:ext uri="{D42A27DB-BD31-4B8C-83A1-F6EECF244321}">
                <p14:modId xmlns:p14="http://schemas.microsoft.com/office/powerpoint/2010/main" val="2225760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1070181"/>
                    </a:ext>
                  </a:extLst>
                </a:gridCol>
                <a:gridCol w="1234440">
                  <a:extLst>
                    <a:ext uri="{9D8B030D-6E8A-4147-A177-3AD203B41FA5}">
                      <a16:colId xmlns:a16="http://schemas.microsoft.com/office/drawing/2014/main" val="32364321"/>
                    </a:ext>
                  </a:extLst>
                </a:gridCol>
                <a:gridCol w="1234440">
                  <a:extLst>
                    <a:ext uri="{9D8B030D-6E8A-4147-A177-3AD203B41FA5}">
                      <a16:colId xmlns:a16="http://schemas.microsoft.com/office/drawing/2014/main" val="3573179458"/>
                    </a:ext>
                  </a:extLst>
                </a:gridCol>
                <a:gridCol w="1234440">
                  <a:extLst>
                    <a:ext uri="{9D8B030D-6E8A-4147-A177-3AD203B41FA5}">
                      <a16:colId xmlns:a16="http://schemas.microsoft.com/office/drawing/2014/main" val="1754858351"/>
                    </a:ext>
                  </a:extLst>
                </a:gridCol>
                <a:gridCol w="1234440">
                  <a:extLst>
                    <a:ext uri="{9D8B030D-6E8A-4147-A177-3AD203B41FA5}">
                      <a16:colId xmlns:a16="http://schemas.microsoft.com/office/drawing/2014/main" val="2244189483"/>
                    </a:ext>
                  </a:extLst>
                </a:gridCol>
                <a:gridCol w="1234440">
                  <a:extLst>
                    <a:ext uri="{9D8B030D-6E8A-4147-A177-3AD203B41FA5}">
                      <a16:colId xmlns:a16="http://schemas.microsoft.com/office/drawing/2014/main" val="1560148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560366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#startup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769514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#Biyaheready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273394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#roatrip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11610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#barkada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048728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880415272"/>
                  </a:ext>
                </a:extLst>
              </a:tr>
            </a:tbl>
          </a:graphicData>
        </a:graphic>
      </p:graphicFrame>
      <p:sp>
        <p:nvSpPr>
          <p:cNvPr id="4" name="Text Placeholder 3">
            <a:extLst>
              <a:ext uri="{FF2B5EF4-FFF2-40B4-BE49-F238E27FC236}">
                <a16:creationId xmlns:a16="http://schemas.microsoft.com/office/drawing/2014/main" id="{6A7F14E3-AA78-4590-81B0-05EC85040D60}"/>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5932954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94126-5D40-4FB9-85B8-1F7BA4E12042}"/>
              </a:ext>
            </a:extLst>
          </p:cNvPr>
          <p:cNvSpPr>
            <a:spLocks noGrp="1"/>
          </p:cNvSpPr>
          <p:nvPr>
            <p:ph type="title"/>
          </p:nvPr>
        </p:nvSpPr>
        <p:spPr/>
        <p:txBody>
          <a:bodyPr/>
          <a:lstStyle/>
          <a:p>
            <a:r>
              <a:rPr lang="en-US"/>
              <a:t>Facebook Own Posts Table | White Flower Philippines - 1 of 25</a:t>
            </a:r>
          </a:p>
        </p:txBody>
      </p:sp>
      <p:graphicFrame>
        <p:nvGraphicFramePr>
          <p:cNvPr id="5" name="Table Placeholder 4">
            <a:extLst>
              <a:ext uri="{FF2B5EF4-FFF2-40B4-BE49-F238E27FC236}">
                <a16:creationId xmlns:a16="http://schemas.microsoft.com/office/drawing/2014/main" id="{7837AB34-BF5F-460D-AD89-1C8A7B30E633}"/>
              </a:ext>
            </a:extLst>
          </p:cNvPr>
          <p:cNvGraphicFramePr>
            <a:graphicFrameLocks noGrp="1"/>
          </p:cNvGraphicFramePr>
          <p:nvPr>
            <p:ph type="tbl" sz="quarter" idx="13"/>
            <p:extLst>
              <p:ext uri="{D42A27DB-BD31-4B8C-83A1-F6EECF244321}">
                <p14:modId xmlns:p14="http://schemas.microsoft.com/office/powerpoint/2010/main" val="2132045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25418377"/>
                    </a:ext>
                  </a:extLst>
                </a:gridCol>
                <a:gridCol w="246888">
                  <a:extLst>
                    <a:ext uri="{9D8B030D-6E8A-4147-A177-3AD203B41FA5}">
                      <a16:colId xmlns:a16="http://schemas.microsoft.com/office/drawing/2014/main" val="487977319"/>
                    </a:ext>
                  </a:extLst>
                </a:gridCol>
                <a:gridCol w="246888">
                  <a:extLst>
                    <a:ext uri="{9D8B030D-6E8A-4147-A177-3AD203B41FA5}">
                      <a16:colId xmlns:a16="http://schemas.microsoft.com/office/drawing/2014/main" val="1699795856"/>
                    </a:ext>
                  </a:extLst>
                </a:gridCol>
                <a:gridCol w="246888">
                  <a:extLst>
                    <a:ext uri="{9D8B030D-6E8A-4147-A177-3AD203B41FA5}">
                      <a16:colId xmlns:a16="http://schemas.microsoft.com/office/drawing/2014/main" val="2472457708"/>
                    </a:ext>
                  </a:extLst>
                </a:gridCol>
                <a:gridCol w="246888">
                  <a:extLst>
                    <a:ext uri="{9D8B030D-6E8A-4147-A177-3AD203B41FA5}">
                      <a16:colId xmlns:a16="http://schemas.microsoft.com/office/drawing/2014/main" val="3442604581"/>
                    </a:ext>
                  </a:extLst>
                </a:gridCol>
                <a:gridCol w="246888">
                  <a:extLst>
                    <a:ext uri="{9D8B030D-6E8A-4147-A177-3AD203B41FA5}">
                      <a16:colId xmlns:a16="http://schemas.microsoft.com/office/drawing/2014/main" val="746027853"/>
                    </a:ext>
                  </a:extLst>
                </a:gridCol>
                <a:gridCol w="246888">
                  <a:extLst>
                    <a:ext uri="{9D8B030D-6E8A-4147-A177-3AD203B41FA5}">
                      <a16:colId xmlns:a16="http://schemas.microsoft.com/office/drawing/2014/main" val="208921815"/>
                    </a:ext>
                  </a:extLst>
                </a:gridCol>
                <a:gridCol w="246888">
                  <a:extLst>
                    <a:ext uri="{9D8B030D-6E8A-4147-A177-3AD203B41FA5}">
                      <a16:colId xmlns:a16="http://schemas.microsoft.com/office/drawing/2014/main" val="989832917"/>
                    </a:ext>
                  </a:extLst>
                </a:gridCol>
                <a:gridCol w="246888">
                  <a:extLst>
                    <a:ext uri="{9D8B030D-6E8A-4147-A177-3AD203B41FA5}">
                      <a16:colId xmlns:a16="http://schemas.microsoft.com/office/drawing/2014/main" val="5811941"/>
                    </a:ext>
                  </a:extLst>
                </a:gridCol>
                <a:gridCol w="246888">
                  <a:extLst>
                    <a:ext uri="{9D8B030D-6E8A-4147-A177-3AD203B41FA5}">
                      <a16:colId xmlns:a16="http://schemas.microsoft.com/office/drawing/2014/main" val="4266484247"/>
                    </a:ext>
                  </a:extLst>
                </a:gridCol>
                <a:gridCol w="246888">
                  <a:extLst>
                    <a:ext uri="{9D8B030D-6E8A-4147-A177-3AD203B41FA5}">
                      <a16:colId xmlns:a16="http://schemas.microsoft.com/office/drawing/2014/main" val="2038151580"/>
                    </a:ext>
                  </a:extLst>
                </a:gridCol>
                <a:gridCol w="246888">
                  <a:extLst>
                    <a:ext uri="{9D8B030D-6E8A-4147-A177-3AD203B41FA5}">
                      <a16:colId xmlns:a16="http://schemas.microsoft.com/office/drawing/2014/main" val="137918791"/>
                    </a:ext>
                  </a:extLst>
                </a:gridCol>
                <a:gridCol w="246888">
                  <a:extLst>
                    <a:ext uri="{9D8B030D-6E8A-4147-A177-3AD203B41FA5}">
                      <a16:colId xmlns:a16="http://schemas.microsoft.com/office/drawing/2014/main" val="349162820"/>
                    </a:ext>
                  </a:extLst>
                </a:gridCol>
                <a:gridCol w="246888">
                  <a:extLst>
                    <a:ext uri="{9D8B030D-6E8A-4147-A177-3AD203B41FA5}">
                      <a16:colId xmlns:a16="http://schemas.microsoft.com/office/drawing/2014/main" val="71558228"/>
                    </a:ext>
                  </a:extLst>
                </a:gridCol>
                <a:gridCol w="246888">
                  <a:extLst>
                    <a:ext uri="{9D8B030D-6E8A-4147-A177-3AD203B41FA5}">
                      <a16:colId xmlns:a16="http://schemas.microsoft.com/office/drawing/2014/main" val="643680579"/>
                    </a:ext>
                  </a:extLst>
                </a:gridCol>
                <a:gridCol w="246888">
                  <a:extLst>
                    <a:ext uri="{9D8B030D-6E8A-4147-A177-3AD203B41FA5}">
                      <a16:colId xmlns:a16="http://schemas.microsoft.com/office/drawing/2014/main" val="1899014850"/>
                    </a:ext>
                  </a:extLst>
                </a:gridCol>
                <a:gridCol w="246888">
                  <a:extLst>
                    <a:ext uri="{9D8B030D-6E8A-4147-A177-3AD203B41FA5}">
                      <a16:colId xmlns:a16="http://schemas.microsoft.com/office/drawing/2014/main" val="2638206413"/>
                    </a:ext>
                  </a:extLst>
                </a:gridCol>
                <a:gridCol w="246888">
                  <a:extLst>
                    <a:ext uri="{9D8B030D-6E8A-4147-A177-3AD203B41FA5}">
                      <a16:colId xmlns:a16="http://schemas.microsoft.com/office/drawing/2014/main" val="2699888261"/>
                    </a:ext>
                  </a:extLst>
                </a:gridCol>
                <a:gridCol w="246888">
                  <a:extLst>
                    <a:ext uri="{9D8B030D-6E8A-4147-A177-3AD203B41FA5}">
                      <a16:colId xmlns:a16="http://schemas.microsoft.com/office/drawing/2014/main" val="3151105667"/>
                    </a:ext>
                  </a:extLst>
                </a:gridCol>
                <a:gridCol w="246888">
                  <a:extLst>
                    <a:ext uri="{9D8B030D-6E8A-4147-A177-3AD203B41FA5}">
                      <a16:colId xmlns:a16="http://schemas.microsoft.com/office/drawing/2014/main" val="302332760"/>
                    </a:ext>
                  </a:extLst>
                </a:gridCol>
                <a:gridCol w="246888">
                  <a:extLst>
                    <a:ext uri="{9D8B030D-6E8A-4147-A177-3AD203B41FA5}">
                      <a16:colId xmlns:a16="http://schemas.microsoft.com/office/drawing/2014/main" val="2014455114"/>
                    </a:ext>
                  </a:extLst>
                </a:gridCol>
                <a:gridCol w="246888">
                  <a:extLst>
                    <a:ext uri="{9D8B030D-6E8A-4147-A177-3AD203B41FA5}">
                      <a16:colId xmlns:a16="http://schemas.microsoft.com/office/drawing/2014/main" val="4238288395"/>
                    </a:ext>
                  </a:extLst>
                </a:gridCol>
                <a:gridCol w="246888">
                  <a:extLst>
                    <a:ext uri="{9D8B030D-6E8A-4147-A177-3AD203B41FA5}">
                      <a16:colId xmlns:a16="http://schemas.microsoft.com/office/drawing/2014/main" val="2796007570"/>
                    </a:ext>
                  </a:extLst>
                </a:gridCol>
                <a:gridCol w="246888">
                  <a:extLst>
                    <a:ext uri="{9D8B030D-6E8A-4147-A177-3AD203B41FA5}">
                      <a16:colId xmlns:a16="http://schemas.microsoft.com/office/drawing/2014/main" val="1002567834"/>
                    </a:ext>
                  </a:extLst>
                </a:gridCol>
                <a:gridCol w="246888">
                  <a:extLst>
                    <a:ext uri="{9D8B030D-6E8A-4147-A177-3AD203B41FA5}">
                      <a16:colId xmlns:a16="http://schemas.microsoft.com/office/drawing/2014/main" val="1948104479"/>
                    </a:ext>
                  </a:extLst>
                </a:gridCol>
                <a:gridCol w="246888">
                  <a:extLst>
                    <a:ext uri="{9D8B030D-6E8A-4147-A177-3AD203B41FA5}">
                      <a16:colId xmlns:a16="http://schemas.microsoft.com/office/drawing/2014/main" val="3777511623"/>
                    </a:ext>
                  </a:extLst>
                </a:gridCol>
                <a:gridCol w="246888">
                  <a:extLst>
                    <a:ext uri="{9D8B030D-6E8A-4147-A177-3AD203B41FA5}">
                      <a16:colId xmlns:a16="http://schemas.microsoft.com/office/drawing/2014/main" val="718365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51211214"/>
                  </a:ext>
                </a:extLst>
              </a:tr>
            </a:tbl>
          </a:graphicData>
        </a:graphic>
      </p:graphicFrame>
      <p:sp>
        <p:nvSpPr>
          <p:cNvPr id="4" name="Text Placeholder 3">
            <a:extLst>
              <a:ext uri="{FF2B5EF4-FFF2-40B4-BE49-F238E27FC236}">
                <a16:creationId xmlns:a16="http://schemas.microsoft.com/office/drawing/2014/main" id="{88DFDBC4-17E8-4309-8D76-E8DD86E0D2AE}"/>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2854187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F6FB7-9A54-42B2-8BFC-50E80141D86E}"/>
              </a:ext>
            </a:extLst>
          </p:cNvPr>
          <p:cNvSpPr>
            <a:spLocks noGrp="1"/>
          </p:cNvSpPr>
          <p:nvPr>
            <p:ph type="title"/>
          </p:nvPr>
        </p:nvSpPr>
        <p:spPr/>
        <p:txBody>
          <a:bodyPr/>
          <a:lstStyle/>
          <a:p>
            <a:r>
              <a:rPr lang="en-US"/>
              <a:t>Facebook Own Posts Table | White Flower Philippines - 2 of 25</a:t>
            </a:r>
          </a:p>
        </p:txBody>
      </p:sp>
      <p:graphicFrame>
        <p:nvGraphicFramePr>
          <p:cNvPr id="5" name="Table Placeholder 4">
            <a:extLst>
              <a:ext uri="{FF2B5EF4-FFF2-40B4-BE49-F238E27FC236}">
                <a16:creationId xmlns:a16="http://schemas.microsoft.com/office/drawing/2014/main" id="{9847DBF4-F18B-40A3-AF14-56CFE4A61CC6}"/>
              </a:ext>
            </a:extLst>
          </p:cNvPr>
          <p:cNvGraphicFramePr>
            <a:graphicFrameLocks noGrp="1"/>
          </p:cNvGraphicFramePr>
          <p:nvPr>
            <p:ph type="tbl" sz="quarter" idx="13"/>
            <p:extLst>
              <p:ext uri="{D42A27DB-BD31-4B8C-83A1-F6EECF244321}">
                <p14:modId xmlns:p14="http://schemas.microsoft.com/office/powerpoint/2010/main" val="3246900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37057029"/>
                    </a:ext>
                  </a:extLst>
                </a:gridCol>
                <a:gridCol w="246888">
                  <a:extLst>
                    <a:ext uri="{9D8B030D-6E8A-4147-A177-3AD203B41FA5}">
                      <a16:colId xmlns:a16="http://schemas.microsoft.com/office/drawing/2014/main" val="1768132155"/>
                    </a:ext>
                  </a:extLst>
                </a:gridCol>
                <a:gridCol w="246888">
                  <a:extLst>
                    <a:ext uri="{9D8B030D-6E8A-4147-A177-3AD203B41FA5}">
                      <a16:colId xmlns:a16="http://schemas.microsoft.com/office/drawing/2014/main" val="3875422130"/>
                    </a:ext>
                  </a:extLst>
                </a:gridCol>
                <a:gridCol w="246888">
                  <a:extLst>
                    <a:ext uri="{9D8B030D-6E8A-4147-A177-3AD203B41FA5}">
                      <a16:colId xmlns:a16="http://schemas.microsoft.com/office/drawing/2014/main" val="982354932"/>
                    </a:ext>
                  </a:extLst>
                </a:gridCol>
                <a:gridCol w="246888">
                  <a:extLst>
                    <a:ext uri="{9D8B030D-6E8A-4147-A177-3AD203B41FA5}">
                      <a16:colId xmlns:a16="http://schemas.microsoft.com/office/drawing/2014/main" val="2241044749"/>
                    </a:ext>
                  </a:extLst>
                </a:gridCol>
                <a:gridCol w="246888">
                  <a:extLst>
                    <a:ext uri="{9D8B030D-6E8A-4147-A177-3AD203B41FA5}">
                      <a16:colId xmlns:a16="http://schemas.microsoft.com/office/drawing/2014/main" val="3566260511"/>
                    </a:ext>
                  </a:extLst>
                </a:gridCol>
                <a:gridCol w="246888">
                  <a:extLst>
                    <a:ext uri="{9D8B030D-6E8A-4147-A177-3AD203B41FA5}">
                      <a16:colId xmlns:a16="http://schemas.microsoft.com/office/drawing/2014/main" val="4199218332"/>
                    </a:ext>
                  </a:extLst>
                </a:gridCol>
                <a:gridCol w="246888">
                  <a:extLst>
                    <a:ext uri="{9D8B030D-6E8A-4147-A177-3AD203B41FA5}">
                      <a16:colId xmlns:a16="http://schemas.microsoft.com/office/drawing/2014/main" val="3742520999"/>
                    </a:ext>
                  </a:extLst>
                </a:gridCol>
                <a:gridCol w="246888">
                  <a:extLst>
                    <a:ext uri="{9D8B030D-6E8A-4147-A177-3AD203B41FA5}">
                      <a16:colId xmlns:a16="http://schemas.microsoft.com/office/drawing/2014/main" val="547580551"/>
                    </a:ext>
                  </a:extLst>
                </a:gridCol>
                <a:gridCol w="246888">
                  <a:extLst>
                    <a:ext uri="{9D8B030D-6E8A-4147-A177-3AD203B41FA5}">
                      <a16:colId xmlns:a16="http://schemas.microsoft.com/office/drawing/2014/main" val="4201114183"/>
                    </a:ext>
                  </a:extLst>
                </a:gridCol>
                <a:gridCol w="246888">
                  <a:extLst>
                    <a:ext uri="{9D8B030D-6E8A-4147-A177-3AD203B41FA5}">
                      <a16:colId xmlns:a16="http://schemas.microsoft.com/office/drawing/2014/main" val="2455991187"/>
                    </a:ext>
                  </a:extLst>
                </a:gridCol>
                <a:gridCol w="246888">
                  <a:extLst>
                    <a:ext uri="{9D8B030D-6E8A-4147-A177-3AD203B41FA5}">
                      <a16:colId xmlns:a16="http://schemas.microsoft.com/office/drawing/2014/main" val="538966702"/>
                    </a:ext>
                  </a:extLst>
                </a:gridCol>
                <a:gridCol w="246888">
                  <a:extLst>
                    <a:ext uri="{9D8B030D-6E8A-4147-A177-3AD203B41FA5}">
                      <a16:colId xmlns:a16="http://schemas.microsoft.com/office/drawing/2014/main" val="1113670348"/>
                    </a:ext>
                  </a:extLst>
                </a:gridCol>
                <a:gridCol w="246888">
                  <a:extLst>
                    <a:ext uri="{9D8B030D-6E8A-4147-A177-3AD203B41FA5}">
                      <a16:colId xmlns:a16="http://schemas.microsoft.com/office/drawing/2014/main" val="1229993701"/>
                    </a:ext>
                  </a:extLst>
                </a:gridCol>
                <a:gridCol w="246888">
                  <a:extLst>
                    <a:ext uri="{9D8B030D-6E8A-4147-A177-3AD203B41FA5}">
                      <a16:colId xmlns:a16="http://schemas.microsoft.com/office/drawing/2014/main" val="1804744270"/>
                    </a:ext>
                  </a:extLst>
                </a:gridCol>
                <a:gridCol w="246888">
                  <a:extLst>
                    <a:ext uri="{9D8B030D-6E8A-4147-A177-3AD203B41FA5}">
                      <a16:colId xmlns:a16="http://schemas.microsoft.com/office/drawing/2014/main" val="2469230364"/>
                    </a:ext>
                  </a:extLst>
                </a:gridCol>
                <a:gridCol w="246888">
                  <a:extLst>
                    <a:ext uri="{9D8B030D-6E8A-4147-A177-3AD203B41FA5}">
                      <a16:colId xmlns:a16="http://schemas.microsoft.com/office/drawing/2014/main" val="916438601"/>
                    </a:ext>
                  </a:extLst>
                </a:gridCol>
                <a:gridCol w="246888">
                  <a:extLst>
                    <a:ext uri="{9D8B030D-6E8A-4147-A177-3AD203B41FA5}">
                      <a16:colId xmlns:a16="http://schemas.microsoft.com/office/drawing/2014/main" val="610045298"/>
                    </a:ext>
                  </a:extLst>
                </a:gridCol>
                <a:gridCol w="246888">
                  <a:extLst>
                    <a:ext uri="{9D8B030D-6E8A-4147-A177-3AD203B41FA5}">
                      <a16:colId xmlns:a16="http://schemas.microsoft.com/office/drawing/2014/main" val="2228694552"/>
                    </a:ext>
                  </a:extLst>
                </a:gridCol>
                <a:gridCol w="246888">
                  <a:extLst>
                    <a:ext uri="{9D8B030D-6E8A-4147-A177-3AD203B41FA5}">
                      <a16:colId xmlns:a16="http://schemas.microsoft.com/office/drawing/2014/main" val="2502706317"/>
                    </a:ext>
                  </a:extLst>
                </a:gridCol>
                <a:gridCol w="246888">
                  <a:extLst>
                    <a:ext uri="{9D8B030D-6E8A-4147-A177-3AD203B41FA5}">
                      <a16:colId xmlns:a16="http://schemas.microsoft.com/office/drawing/2014/main" val="245559763"/>
                    </a:ext>
                  </a:extLst>
                </a:gridCol>
                <a:gridCol w="246888">
                  <a:extLst>
                    <a:ext uri="{9D8B030D-6E8A-4147-A177-3AD203B41FA5}">
                      <a16:colId xmlns:a16="http://schemas.microsoft.com/office/drawing/2014/main" val="3739946810"/>
                    </a:ext>
                  </a:extLst>
                </a:gridCol>
                <a:gridCol w="246888">
                  <a:extLst>
                    <a:ext uri="{9D8B030D-6E8A-4147-A177-3AD203B41FA5}">
                      <a16:colId xmlns:a16="http://schemas.microsoft.com/office/drawing/2014/main" val="2691300924"/>
                    </a:ext>
                  </a:extLst>
                </a:gridCol>
                <a:gridCol w="246888">
                  <a:extLst>
                    <a:ext uri="{9D8B030D-6E8A-4147-A177-3AD203B41FA5}">
                      <a16:colId xmlns:a16="http://schemas.microsoft.com/office/drawing/2014/main" val="2191804191"/>
                    </a:ext>
                  </a:extLst>
                </a:gridCol>
                <a:gridCol w="246888">
                  <a:extLst>
                    <a:ext uri="{9D8B030D-6E8A-4147-A177-3AD203B41FA5}">
                      <a16:colId xmlns:a16="http://schemas.microsoft.com/office/drawing/2014/main" val="414342748"/>
                    </a:ext>
                  </a:extLst>
                </a:gridCol>
                <a:gridCol w="246888">
                  <a:extLst>
                    <a:ext uri="{9D8B030D-6E8A-4147-A177-3AD203B41FA5}">
                      <a16:colId xmlns:a16="http://schemas.microsoft.com/office/drawing/2014/main" val="2699408944"/>
                    </a:ext>
                  </a:extLst>
                </a:gridCol>
                <a:gridCol w="246888">
                  <a:extLst>
                    <a:ext uri="{9D8B030D-6E8A-4147-A177-3AD203B41FA5}">
                      <a16:colId xmlns:a16="http://schemas.microsoft.com/office/drawing/2014/main" val="1802317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55408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- 2018-04-28 17:53:06 </a:t>
                      </a:r>
                      <a:r>
                        <a:rPr kumimoji="0" lang="en-US" sz="1000" b="0" i="0" u="none" strike="noStrike" kern="1200" cap="none" spc="0" normalizeH="0" baseline="0" noProof="0">
                          <a:ln>
                            <a:noFill/>
                          </a:ln>
                          <a:solidFill>
                            <a:prstClr val="black"/>
                          </a:solidFill>
                          <a:effectLst/>
                          <a:uLnTx/>
                          <a:uFillTx/>
                          <a:latin typeface="+mn-lt"/>
                          <a:ea typeface="+mn-ea"/>
                          <a:cs typeface="+mn-cs"/>
                        </a:rPr>
                        <a:t> 
 Masakit ang ulo sa kaka-aral? When acads gives you headaches, always remember to have White Flower handy in your school bag!
Now you can carry around White Flower's soothing relief wherever you go. It's your ultimate travel buddy, commute companion and office partner all in one! Get your very own Carry Lang Case in variant green.
Fight stress and headaches away para laging #BiyaheReady!
#painrelief #menthol #lavender #essentialoils #travelbuddy #acads #academ #college #homework #schoolprojects #study #studytips #school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6600609"/>
                  </a:ext>
                </a:extLst>
              </a:tr>
            </a:tbl>
          </a:graphicData>
        </a:graphic>
      </p:graphicFrame>
      <p:sp>
        <p:nvSpPr>
          <p:cNvPr id="4" name="Text Placeholder 3">
            <a:extLst>
              <a:ext uri="{FF2B5EF4-FFF2-40B4-BE49-F238E27FC236}">
                <a16:creationId xmlns:a16="http://schemas.microsoft.com/office/drawing/2014/main" id="{87DB5A6C-AD5F-45D0-AC25-41D873D10D81}"/>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245823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E1DF-89DD-4917-B92A-5FA6F18DBDB3}"/>
              </a:ext>
            </a:extLst>
          </p:cNvPr>
          <p:cNvSpPr>
            <a:spLocks noGrp="1"/>
          </p:cNvSpPr>
          <p:nvPr>
            <p:ph type="title"/>
          </p:nvPr>
        </p:nvSpPr>
        <p:spPr/>
        <p:txBody>
          <a:bodyPr/>
          <a:lstStyle/>
          <a:p>
            <a:r>
              <a:rPr lang="en-US"/>
              <a:t>Facebook Own Posts Table | White Flower Philippines - 3 of 25</a:t>
            </a:r>
          </a:p>
        </p:txBody>
      </p:sp>
      <p:graphicFrame>
        <p:nvGraphicFramePr>
          <p:cNvPr id="5" name="Table Placeholder 4">
            <a:extLst>
              <a:ext uri="{FF2B5EF4-FFF2-40B4-BE49-F238E27FC236}">
                <a16:creationId xmlns:a16="http://schemas.microsoft.com/office/drawing/2014/main" id="{FDB0A642-71E7-4A16-ADED-F463595D22FD}"/>
              </a:ext>
            </a:extLst>
          </p:cNvPr>
          <p:cNvGraphicFramePr>
            <a:graphicFrameLocks noGrp="1"/>
          </p:cNvGraphicFramePr>
          <p:nvPr>
            <p:ph type="tbl" sz="quarter" idx="13"/>
            <p:extLst>
              <p:ext uri="{D42A27DB-BD31-4B8C-83A1-F6EECF244321}">
                <p14:modId xmlns:p14="http://schemas.microsoft.com/office/powerpoint/2010/main" val="2304183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28662964"/>
                    </a:ext>
                  </a:extLst>
                </a:gridCol>
                <a:gridCol w="246888">
                  <a:extLst>
                    <a:ext uri="{9D8B030D-6E8A-4147-A177-3AD203B41FA5}">
                      <a16:colId xmlns:a16="http://schemas.microsoft.com/office/drawing/2014/main" val="513522200"/>
                    </a:ext>
                  </a:extLst>
                </a:gridCol>
                <a:gridCol w="246888">
                  <a:extLst>
                    <a:ext uri="{9D8B030D-6E8A-4147-A177-3AD203B41FA5}">
                      <a16:colId xmlns:a16="http://schemas.microsoft.com/office/drawing/2014/main" val="3612227172"/>
                    </a:ext>
                  </a:extLst>
                </a:gridCol>
                <a:gridCol w="246888">
                  <a:extLst>
                    <a:ext uri="{9D8B030D-6E8A-4147-A177-3AD203B41FA5}">
                      <a16:colId xmlns:a16="http://schemas.microsoft.com/office/drawing/2014/main" val="2079265245"/>
                    </a:ext>
                  </a:extLst>
                </a:gridCol>
                <a:gridCol w="246888">
                  <a:extLst>
                    <a:ext uri="{9D8B030D-6E8A-4147-A177-3AD203B41FA5}">
                      <a16:colId xmlns:a16="http://schemas.microsoft.com/office/drawing/2014/main" val="1430711194"/>
                    </a:ext>
                  </a:extLst>
                </a:gridCol>
                <a:gridCol w="246888">
                  <a:extLst>
                    <a:ext uri="{9D8B030D-6E8A-4147-A177-3AD203B41FA5}">
                      <a16:colId xmlns:a16="http://schemas.microsoft.com/office/drawing/2014/main" val="3342411434"/>
                    </a:ext>
                  </a:extLst>
                </a:gridCol>
                <a:gridCol w="246888">
                  <a:extLst>
                    <a:ext uri="{9D8B030D-6E8A-4147-A177-3AD203B41FA5}">
                      <a16:colId xmlns:a16="http://schemas.microsoft.com/office/drawing/2014/main" val="3427248428"/>
                    </a:ext>
                  </a:extLst>
                </a:gridCol>
                <a:gridCol w="246888">
                  <a:extLst>
                    <a:ext uri="{9D8B030D-6E8A-4147-A177-3AD203B41FA5}">
                      <a16:colId xmlns:a16="http://schemas.microsoft.com/office/drawing/2014/main" val="1312682503"/>
                    </a:ext>
                  </a:extLst>
                </a:gridCol>
                <a:gridCol w="246888">
                  <a:extLst>
                    <a:ext uri="{9D8B030D-6E8A-4147-A177-3AD203B41FA5}">
                      <a16:colId xmlns:a16="http://schemas.microsoft.com/office/drawing/2014/main" val="3064987476"/>
                    </a:ext>
                  </a:extLst>
                </a:gridCol>
                <a:gridCol w="246888">
                  <a:extLst>
                    <a:ext uri="{9D8B030D-6E8A-4147-A177-3AD203B41FA5}">
                      <a16:colId xmlns:a16="http://schemas.microsoft.com/office/drawing/2014/main" val="2716137276"/>
                    </a:ext>
                  </a:extLst>
                </a:gridCol>
                <a:gridCol w="246888">
                  <a:extLst>
                    <a:ext uri="{9D8B030D-6E8A-4147-A177-3AD203B41FA5}">
                      <a16:colId xmlns:a16="http://schemas.microsoft.com/office/drawing/2014/main" val="1805558054"/>
                    </a:ext>
                  </a:extLst>
                </a:gridCol>
                <a:gridCol w="246888">
                  <a:extLst>
                    <a:ext uri="{9D8B030D-6E8A-4147-A177-3AD203B41FA5}">
                      <a16:colId xmlns:a16="http://schemas.microsoft.com/office/drawing/2014/main" val="310489553"/>
                    </a:ext>
                  </a:extLst>
                </a:gridCol>
                <a:gridCol w="246888">
                  <a:extLst>
                    <a:ext uri="{9D8B030D-6E8A-4147-A177-3AD203B41FA5}">
                      <a16:colId xmlns:a16="http://schemas.microsoft.com/office/drawing/2014/main" val="3778166879"/>
                    </a:ext>
                  </a:extLst>
                </a:gridCol>
                <a:gridCol w="246888">
                  <a:extLst>
                    <a:ext uri="{9D8B030D-6E8A-4147-A177-3AD203B41FA5}">
                      <a16:colId xmlns:a16="http://schemas.microsoft.com/office/drawing/2014/main" val="982168673"/>
                    </a:ext>
                  </a:extLst>
                </a:gridCol>
                <a:gridCol w="246888">
                  <a:extLst>
                    <a:ext uri="{9D8B030D-6E8A-4147-A177-3AD203B41FA5}">
                      <a16:colId xmlns:a16="http://schemas.microsoft.com/office/drawing/2014/main" val="2452155794"/>
                    </a:ext>
                  </a:extLst>
                </a:gridCol>
                <a:gridCol w="246888">
                  <a:extLst>
                    <a:ext uri="{9D8B030D-6E8A-4147-A177-3AD203B41FA5}">
                      <a16:colId xmlns:a16="http://schemas.microsoft.com/office/drawing/2014/main" val="3642400802"/>
                    </a:ext>
                  </a:extLst>
                </a:gridCol>
                <a:gridCol w="246888">
                  <a:extLst>
                    <a:ext uri="{9D8B030D-6E8A-4147-A177-3AD203B41FA5}">
                      <a16:colId xmlns:a16="http://schemas.microsoft.com/office/drawing/2014/main" val="403853897"/>
                    </a:ext>
                  </a:extLst>
                </a:gridCol>
                <a:gridCol w="246888">
                  <a:extLst>
                    <a:ext uri="{9D8B030D-6E8A-4147-A177-3AD203B41FA5}">
                      <a16:colId xmlns:a16="http://schemas.microsoft.com/office/drawing/2014/main" val="1780407171"/>
                    </a:ext>
                  </a:extLst>
                </a:gridCol>
                <a:gridCol w="246888">
                  <a:extLst>
                    <a:ext uri="{9D8B030D-6E8A-4147-A177-3AD203B41FA5}">
                      <a16:colId xmlns:a16="http://schemas.microsoft.com/office/drawing/2014/main" val="2304316048"/>
                    </a:ext>
                  </a:extLst>
                </a:gridCol>
                <a:gridCol w="246888">
                  <a:extLst>
                    <a:ext uri="{9D8B030D-6E8A-4147-A177-3AD203B41FA5}">
                      <a16:colId xmlns:a16="http://schemas.microsoft.com/office/drawing/2014/main" val="1832123919"/>
                    </a:ext>
                  </a:extLst>
                </a:gridCol>
                <a:gridCol w="246888">
                  <a:extLst>
                    <a:ext uri="{9D8B030D-6E8A-4147-A177-3AD203B41FA5}">
                      <a16:colId xmlns:a16="http://schemas.microsoft.com/office/drawing/2014/main" val="231133870"/>
                    </a:ext>
                  </a:extLst>
                </a:gridCol>
                <a:gridCol w="246888">
                  <a:extLst>
                    <a:ext uri="{9D8B030D-6E8A-4147-A177-3AD203B41FA5}">
                      <a16:colId xmlns:a16="http://schemas.microsoft.com/office/drawing/2014/main" val="1802188596"/>
                    </a:ext>
                  </a:extLst>
                </a:gridCol>
                <a:gridCol w="246888">
                  <a:extLst>
                    <a:ext uri="{9D8B030D-6E8A-4147-A177-3AD203B41FA5}">
                      <a16:colId xmlns:a16="http://schemas.microsoft.com/office/drawing/2014/main" val="582636017"/>
                    </a:ext>
                  </a:extLst>
                </a:gridCol>
                <a:gridCol w="246888">
                  <a:extLst>
                    <a:ext uri="{9D8B030D-6E8A-4147-A177-3AD203B41FA5}">
                      <a16:colId xmlns:a16="http://schemas.microsoft.com/office/drawing/2014/main" val="1028809569"/>
                    </a:ext>
                  </a:extLst>
                </a:gridCol>
                <a:gridCol w="246888">
                  <a:extLst>
                    <a:ext uri="{9D8B030D-6E8A-4147-A177-3AD203B41FA5}">
                      <a16:colId xmlns:a16="http://schemas.microsoft.com/office/drawing/2014/main" val="2700086887"/>
                    </a:ext>
                  </a:extLst>
                </a:gridCol>
                <a:gridCol w="246888">
                  <a:extLst>
                    <a:ext uri="{9D8B030D-6E8A-4147-A177-3AD203B41FA5}">
                      <a16:colId xmlns:a16="http://schemas.microsoft.com/office/drawing/2014/main" val="3918740008"/>
                    </a:ext>
                  </a:extLst>
                </a:gridCol>
                <a:gridCol w="246888">
                  <a:extLst>
                    <a:ext uri="{9D8B030D-6E8A-4147-A177-3AD203B41FA5}">
                      <a16:colId xmlns:a16="http://schemas.microsoft.com/office/drawing/2014/main" val="3613028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99069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- 2018-04-28 17:14:31 </a:t>
                      </a:r>
                      <a:r>
                        <a:rPr kumimoji="0" lang="en-US" sz="1000" b="0" i="0" u="none" strike="noStrike" kern="1200" cap="none" spc="0" normalizeH="0" baseline="0" noProof="0">
                          <a:ln>
                            <a:noFill/>
                          </a:ln>
                          <a:solidFill>
                            <a:prstClr val="black"/>
                          </a:solidFill>
                          <a:effectLst/>
                          <a:uLnTx/>
                          <a:uFillTx/>
                          <a:latin typeface="+mn-lt"/>
                          <a:ea typeface="+mn-ea"/>
                          <a:cs typeface="+mn-cs"/>
                        </a:rPr>
                        <a:t> 
 Motion sickness can ruin a perfectly good vacation. Para hindi badtrip ang roadtrip, always be #Biyaheready and have White Flower in your travel essentials!
Now you can carry around White Flower's soothing relief wherever you go. It's your ultimate travel buddy, commute companion and office partner all in one! Get your very own Carry Lang Case in variant yellow.
Fight stress and headaches away para laging #BiyaheReady!
#painrelief #menthol #lavender #essentialoils #travelbuddy #roatrip #barkada #camera #travelessentials #solotravel #travelblogger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14363369"/>
                  </a:ext>
                </a:extLst>
              </a:tr>
            </a:tbl>
          </a:graphicData>
        </a:graphic>
      </p:graphicFrame>
      <p:sp>
        <p:nvSpPr>
          <p:cNvPr id="4" name="Text Placeholder 3">
            <a:extLst>
              <a:ext uri="{FF2B5EF4-FFF2-40B4-BE49-F238E27FC236}">
                <a16:creationId xmlns:a16="http://schemas.microsoft.com/office/drawing/2014/main" id="{A8332F8E-29A6-4FEB-A543-31138D58E62D}"/>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25058958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FC81B-3FEE-48E4-BD0C-01625E4CC573}"/>
              </a:ext>
            </a:extLst>
          </p:cNvPr>
          <p:cNvSpPr>
            <a:spLocks noGrp="1"/>
          </p:cNvSpPr>
          <p:nvPr>
            <p:ph type="title"/>
          </p:nvPr>
        </p:nvSpPr>
        <p:spPr/>
        <p:txBody>
          <a:bodyPr/>
          <a:lstStyle/>
          <a:p>
            <a:r>
              <a:rPr lang="en-US"/>
              <a:t>Facebook Own Posts Table | White Flower Philippines - 4 of 25</a:t>
            </a:r>
          </a:p>
        </p:txBody>
      </p:sp>
      <p:graphicFrame>
        <p:nvGraphicFramePr>
          <p:cNvPr id="5" name="Table Placeholder 4">
            <a:extLst>
              <a:ext uri="{FF2B5EF4-FFF2-40B4-BE49-F238E27FC236}">
                <a16:creationId xmlns:a16="http://schemas.microsoft.com/office/drawing/2014/main" id="{BA4607CF-5CBF-4482-8061-9B05BA10EAB6}"/>
              </a:ext>
            </a:extLst>
          </p:cNvPr>
          <p:cNvGraphicFramePr>
            <a:graphicFrameLocks noGrp="1"/>
          </p:cNvGraphicFramePr>
          <p:nvPr>
            <p:ph type="tbl" sz="quarter" idx="13"/>
            <p:extLst>
              <p:ext uri="{D42A27DB-BD31-4B8C-83A1-F6EECF244321}">
                <p14:modId xmlns:p14="http://schemas.microsoft.com/office/powerpoint/2010/main" val="3325772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93838450"/>
                    </a:ext>
                  </a:extLst>
                </a:gridCol>
                <a:gridCol w="246888">
                  <a:extLst>
                    <a:ext uri="{9D8B030D-6E8A-4147-A177-3AD203B41FA5}">
                      <a16:colId xmlns:a16="http://schemas.microsoft.com/office/drawing/2014/main" val="1759729725"/>
                    </a:ext>
                  </a:extLst>
                </a:gridCol>
                <a:gridCol w="246888">
                  <a:extLst>
                    <a:ext uri="{9D8B030D-6E8A-4147-A177-3AD203B41FA5}">
                      <a16:colId xmlns:a16="http://schemas.microsoft.com/office/drawing/2014/main" val="3157276356"/>
                    </a:ext>
                  </a:extLst>
                </a:gridCol>
                <a:gridCol w="246888">
                  <a:extLst>
                    <a:ext uri="{9D8B030D-6E8A-4147-A177-3AD203B41FA5}">
                      <a16:colId xmlns:a16="http://schemas.microsoft.com/office/drawing/2014/main" val="3982866558"/>
                    </a:ext>
                  </a:extLst>
                </a:gridCol>
                <a:gridCol w="246888">
                  <a:extLst>
                    <a:ext uri="{9D8B030D-6E8A-4147-A177-3AD203B41FA5}">
                      <a16:colId xmlns:a16="http://schemas.microsoft.com/office/drawing/2014/main" val="4079570123"/>
                    </a:ext>
                  </a:extLst>
                </a:gridCol>
                <a:gridCol w="246888">
                  <a:extLst>
                    <a:ext uri="{9D8B030D-6E8A-4147-A177-3AD203B41FA5}">
                      <a16:colId xmlns:a16="http://schemas.microsoft.com/office/drawing/2014/main" val="2949923875"/>
                    </a:ext>
                  </a:extLst>
                </a:gridCol>
                <a:gridCol w="246888">
                  <a:extLst>
                    <a:ext uri="{9D8B030D-6E8A-4147-A177-3AD203B41FA5}">
                      <a16:colId xmlns:a16="http://schemas.microsoft.com/office/drawing/2014/main" val="4006038646"/>
                    </a:ext>
                  </a:extLst>
                </a:gridCol>
                <a:gridCol w="246888">
                  <a:extLst>
                    <a:ext uri="{9D8B030D-6E8A-4147-A177-3AD203B41FA5}">
                      <a16:colId xmlns:a16="http://schemas.microsoft.com/office/drawing/2014/main" val="3529192267"/>
                    </a:ext>
                  </a:extLst>
                </a:gridCol>
                <a:gridCol w="246888">
                  <a:extLst>
                    <a:ext uri="{9D8B030D-6E8A-4147-A177-3AD203B41FA5}">
                      <a16:colId xmlns:a16="http://schemas.microsoft.com/office/drawing/2014/main" val="844540824"/>
                    </a:ext>
                  </a:extLst>
                </a:gridCol>
                <a:gridCol w="246888">
                  <a:extLst>
                    <a:ext uri="{9D8B030D-6E8A-4147-A177-3AD203B41FA5}">
                      <a16:colId xmlns:a16="http://schemas.microsoft.com/office/drawing/2014/main" val="4198282370"/>
                    </a:ext>
                  </a:extLst>
                </a:gridCol>
                <a:gridCol w="246888">
                  <a:extLst>
                    <a:ext uri="{9D8B030D-6E8A-4147-A177-3AD203B41FA5}">
                      <a16:colId xmlns:a16="http://schemas.microsoft.com/office/drawing/2014/main" val="2021134272"/>
                    </a:ext>
                  </a:extLst>
                </a:gridCol>
                <a:gridCol w="246888">
                  <a:extLst>
                    <a:ext uri="{9D8B030D-6E8A-4147-A177-3AD203B41FA5}">
                      <a16:colId xmlns:a16="http://schemas.microsoft.com/office/drawing/2014/main" val="2280555639"/>
                    </a:ext>
                  </a:extLst>
                </a:gridCol>
                <a:gridCol w="246888">
                  <a:extLst>
                    <a:ext uri="{9D8B030D-6E8A-4147-A177-3AD203B41FA5}">
                      <a16:colId xmlns:a16="http://schemas.microsoft.com/office/drawing/2014/main" val="2461532025"/>
                    </a:ext>
                  </a:extLst>
                </a:gridCol>
                <a:gridCol w="246888">
                  <a:extLst>
                    <a:ext uri="{9D8B030D-6E8A-4147-A177-3AD203B41FA5}">
                      <a16:colId xmlns:a16="http://schemas.microsoft.com/office/drawing/2014/main" val="2436307880"/>
                    </a:ext>
                  </a:extLst>
                </a:gridCol>
                <a:gridCol w="246888">
                  <a:extLst>
                    <a:ext uri="{9D8B030D-6E8A-4147-A177-3AD203B41FA5}">
                      <a16:colId xmlns:a16="http://schemas.microsoft.com/office/drawing/2014/main" val="1658953398"/>
                    </a:ext>
                  </a:extLst>
                </a:gridCol>
                <a:gridCol w="246888">
                  <a:extLst>
                    <a:ext uri="{9D8B030D-6E8A-4147-A177-3AD203B41FA5}">
                      <a16:colId xmlns:a16="http://schemas.microsoft.com/office/drawing/2014/main" val="3431483084"/>
                    </a:ext>
                  </a:extLst>
                </a:gridCol>
                <a:gridCol w="246888">
                  <a:extLst>
                    <a:ext uri="{9D8B030D-6E8A-4147-A177-3AD203B41FA5}">
                      <a16:colId xmlns:a16="http://schemas.microsoft.com/office/drawing/2014/main" val="1106795095"/>
                    </a:ext>
                  </a:extLst>
                </a:gridCol>
                <a:gridCol w="246888">
                  <a:extLst>
                    <a:ext uri="{9D8B030D-6E8A-4147-A177-3AD203B41FA5}">
                      <a16:colId xmlns:a16="http://schemas.microsoft.com/office/drawing/2014/main" val="2564363954"/>
                    </a:ext>
                  </a:extLst>
                </a:gridCol>
                <a:gridCol w="246888">
                  <a:extLst>
                    <a:ext uri="{9D8B030D-6E8A-4147-A177-3AD203B41FA5}">
                      <a16:colId xmlns:a16="http://schemas.microsoft.com/office/drawing/2014/main" val="3466325973"/>
                    </a:ext>
                  </a:extLst>
                </a:gridCol>
                <a:gridCol w="246888">
                  <a:extLst>
                    <a:ext uri="{9D8B030D-6E8A-4147-A177-3AD203B41FA5}">
                      <a16:colId xmlns:a16="http://schemas.microsoft.com/office/drawing/2014/main" val="3684254499"/>
                    </a:ext>
                  </a:extLst>
                </a:gridCol>
                <a:gridCol w="246888">
                  <a:extLst>
                    <a:ext uri="{9D8B030D-6E8A-4147-A177-3AD203B41FA5}">
                      <a16:colId xmlns:a16="http://schemas.microsoft.com/office/drawing/2014/main" val="1457098107"/>
                    </a:ext>
                  </a:extLst>
                </a:gridCol>
                <a:gridCol w="246888">
                  <a:extLst>
                    <a:ext uri="{9D8B030D-6E8A-4147-A177-3AD203B41FA5}">
                      <a16:colId xmlns:a16="http://schemas.microsoft.com/office/drawing/2014/main" val="3200589041"/>
                    </a:ext>
                  </a:extLst>
                </a:gridCol>
                <a:gridCol w="246888">
                  <a:extLst>
                    <a:ext uri="{9D8B030D-6E8A-4147-A177-3AD203B41FA5}">
                      <a16:colId xmlns:a16="http://schemas.microsoft.com/office/drawing/2014/main" val="2335712677"/>
                    </a:ext>
                  </a:extLst>
                </a:gridCol>
                <a:gridCol w="246888">
                  <a:extLst>
                    <a:ext uri="{9D8B030D-6E8A-4147-A177-3AD203B41FA5}">
                      <a16:colId xmlns:a16="http://schemas.microsoft.com/office/drawing/2014/main" val="638328451"/>
                    </a:ext>
                  </a:extLst>
                </a:gridCol>
                <a:gridCol w="246888">
                  <a:extLst>
                    <a:ext uri="{9D8B030D-6E8A-4147-A177-3AD203B41FA5}">
                      <a16:colId xmlns:a16="http://schemas.microsoft.com/office/drawing/2014/main" val="2267124791"/>
                    </a:ext>
                  </a:extLst>
                </a:gridCol>
                <a:gridCol w="246888">
                  <a:extLst>
                    <a:ext uri="{9D8B030D-6E8A-4147-A177-3AD203B41FA5}">
                      <a16:colId xmlns:a16="http://schemas.microsoft.com/office/drawing/2014/main" val="442905090"/>
                    </a:ext>
                  </a:extLst>
                </a:gridCol>
                <a:gridCol w="246888">
                  <a:extLst>
                    <a:ext uri="{9D8B030D-6E8A-4147-A177-3AD203B41FA5}">
                      <a16:colId xmlns:a16="http://schemas.microsoft.com/office/drawing/2014/main" val="3778952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81537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- 2018-04-28 16:43:05 </a:t>
                      </a:r>
                      <a:r>
                        <a:rPr kumimoji="0" lang="en-US" sz="1000" b="0" i="0" u="none" strike="noStrike" kern="1200" cap="none" spc="0" normalizeH="0" baseline="0" noProof="0">
                          <a:ln>
                            <a:noFill/>
                          </a:ln>
                          <a:solidFill>
                            <a:prstClr val="black"/>
                          </a:solidFill>
                          <a:effectLst/>
                          <a:uLnTx/>
                          <a:uFillTx/>
                          <a:latin typeface="+mn-lt"/>
                          <a:ea typeface="+mn-ea"/>
                          <a:cs typeface="+mn-cs"/>
                        </a:rPr>
                        <a:t> 
 Work deadlines giving you headaches? Don't let that stop you! Always be #OfficeReady and have a bottle of White Flower handy on your work desk.
Now you can carry around White Flower's soothing relief wherever you go. It's your ultimate travel buddy, commute companion and office partner all in one! Get your very own Carry Lang Case in variant blue.
Fight stress and headaches away para laging #BiyaheReady!
#painrelief #menthol #lavender #essentialoils #travelbuddy #deadlines #office #coworkers #business #startup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44754414"/>
                  </a:ext>
                </a:extLst>
              </a:tr>
            </a:tbl>
          </a:graphicData>
        </a:graphic>
      </p:graphicFrame>
      <p:sp>
        <p:nvSpPr>
          <p:cNvPr id="4" name="Text Placeholder 3">
            <a:extLst>
              <a:ext uri="{FF2B5EF4-FFF2-40B4-BE49-F238E27FC236}">
                <a16:creationId xmlns:a16="http://schemas.microsoft.com/office/drawing/2014/main" id="{99602C82-E9BF-4C59-963D-B0350B80BB33}"/>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4619961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352A6-2DCE-4E98-83AF-3C20979A1987}"/>
              </a:ext>
            </a:extLst>
          </p:cNvPr>
          <p:cNvSpPr>
            <a:spLocks noGrp="1"/>
          </p:cNvSpPr>
          <p:nvPr>
            <p:ph type="title"/>
          </p:nvPr>
        </p:nvSpPr>
        <p:spPr/>
        <p:txBody>
          <a:bodyPr/>
          <a:lstStyle/>
          <a:p>
            <a:r>
              <a:rPr lang="en-US"/>
              <a:t>Facebook Own Posts Table | White Flower Philippines - 5 of 25</a:t>
            </a:r>
          </a:p>
        </p:txBody>
      </p:sp>
      <p:graphicFrame>
        <p:nvGraphicFramePr>
          <p:cNvPr id="5" name="Table Placeholder 4">
            <a:extLst>
              <a:ext uri="{FF2B5EF4-FFF2-40B4-BE49-F238E27FC236}">
                <a16:creationId xmlns:a16="http://schemas.microsoft.com/office/drawing/2014/main" id="{50ADCD7A-3187-4D9B-A5E2-64AA93268EA7}"/>
              </a:ext>
            </a:extLst>
          </p:cNvPr>
          <p:cNvGraphicFramePr>
            <a:graphicFrameLocks noGrp="1"/>
          </p:cNvGraphicFramePr>
          <p:nvPr>
            <p:ph type="tbl" sz="quarter" idx="13"/>
            <p:extLst>
              <p:ext uri="{D42A27DB-BD31-4B8C-83A1-F6EECF244321}">
                <p14:modId xmlns:p14="http://schemas.microsoft.com/office/powerpoint/2010/main" val="715163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76731786"/>
                    </a:ext>
                  </a:extLst>
                </a:gridCol>
                <a:gridCol w="246888">
                  <a:extLst>
                    <a:ext uri="{9D8B030D-6E8A-4147-A177-3AD203B41FA5}">
                      <a16:colId xmlns:a16="http://schemas.microsoft.com/office/drawing/2014/main" val="4194116936"/>
                    </a:ext>
                  </a:extLst>
                </a:gridCol>
                <a:gridCol w="246888">
                  <a:extLst>
                    <a:ext uri="{9D8B030D-6E8A-4147-A177-3AD203B41FA5}">
                      <a16:colId xmlns:a16="http://schemas.microsoft.com/office/drawing/2014/main" val="3774967081"/>
                    </a:ext>
                  </a:extLst>
                </a:gridCol>
                <a:gridCol w="246888">
                  <a:extLst>
                    <a:ext uri="{9D8B030D-6E8A-4147-A177-3AD203B41FA5}">
                      <a16:colId xmlns:a16="http://schemas.microsoft.com/office/drawing/2014/main" val="2712659116"/>
                    </a:ext>
                  </a:extLst>
                </a:gridCol>
                <a:gridCol w="246888">
                  <a:extLst>
                    <a:ext uri="{9D8B030D-6E8A-4147-A177-3AD203B41FA5}">
                      <a16:colId xmlns:a16="http://schemas.microsoft.com/office/drawing/2014/main" val="2805523790"/>
                    </a:ext>
                  </a:extLst>
                </a:gridCol>
                <a:gridCol w="246888">
                  <a:extLst>
                    <a:ext uri="{9D8B030D-6E8A-4147-A177-3AD203B41FA5}">
                      <a16:colId xmlns:a16="http://schemas.microsoft.com/office/drawing/2014/main" val="4094936136"/>
                    </a:ext>
                  </a:extLst>
                </a:gridCol>
                <a:gridCol w="246888">
                  <a:extLst>
                    <a:ext uri="{9D8B030D-6E8A-4147-A177-3AD203B41FA5}">
                      <a16:colId xmlns:a16="http://schemas.microsoft.com/office/drawing/2014/main" val="174026795"/>
                    </a:ext>
                  </a:extLst>
                </a:gridCol>
                <a:gridCol w="246888">
                  <a:extLst>
                    <a:ext uri="{9D8B030D-6E8A-4147-A177-3AD203B41FA5}">
                      <a16:colId xmlns:a16="http://schemas.microsoft.com/office/drawing/2014/main" val="2288494076"/>
                    </a:ext>
                  </a:extLst>
                </a:gridCol>
                <a:gridCol w="246888">
                  <a:extLst>
                    <a:ext uri="{9D8B030D-6E8A-4147-A177-3AD203B41FA5}">
                      <a16:colId xmlns:a16="http://schemas.microsoft.com/office/drawing/2014/main" val="2919598998"/>
                    </a:ext>
                  </a:extLst>
                </a:gridCol>
                <a:gridCol w="246888">
                  <a:extLst>
                    <a:ext uri="{9D8B030D-6E8A-4147-A177-3AD203B41FA5}">
                      <a16:colId xmlns:a16="http://schemas.microsoft.com/office/drawing/2014/main" val="1548724999"/>
                    </a:ext>
                  </a:extLst>
                </a:gridCol>
                <a:gridCol w="246888">
                  <a:extLst>
                    <a:ext uri="{9D8B030D-6E8A-4147-A177-3AD203B41FA5}">
                      <a16:colId xmlns:a16="http://schemas.microsoft.com/office/drawing/2014/main" val="2028425485"/>
                    </a:ext>
                  </a:extLst>
                </a:gridCol>
                <a:gridCol w="246888">
                  <a:extLst>
                    <a:ext uri="{9D8B030D-6E8A-4147-A177-3AD203B41FA5}">
                      <a16:colId xmlns:a16="http://schemas.microsoft.com/office/drawing/2014/main" val="1599973058"/>
                    </a:ext>
                  </a:extLst>
                </a:gridCol>
                <a:gridCol w="246888">
                  <a:extLst>
                    <a:ext uri="{9D8B030D-6E8A-4147-A177-3AD203B41FA5}">
                      <a16:colId xmlns:a16="http://schemas.microsoft.com/office/drawing/2014/main" val="1846295768"/>
                    </a:ext>
                  </a:extLst>
                </a:gridCol>
                <a:gridCol w="246888">
                  <a:extLst>
                    <a:ext uri="{9D8B030D-6E8A-4147-A177-3AD203B41FA5}">
                      <a16:colId xmlns:a16="http://schemas.microsoft.com/office/drawing/2014/main" val="2515703808"/>
                    </a:ext>
                  </a:extLst>
                </a:gridCol>
                <a:gridCol w="246888">
                  <a:extLst>
                    <a:ext uri="{9D8B030D-6E8A-4147-A177-3AD203B41FA5}">
                      <a16:colId xmlns:a16="http://schemas.microsoft.com/office/drawing/2014/main" val="1992851450"/>
                    </a:ext>
                  </a:extLst>
                </a:gridCol>
                <a:gridCol w="246888">
                  <a:extLst>
                    <a:ext uri="{9D8B030D-6E8A-4147-A177-3AD203B41FA5}">
                      <a16:colId xmlns:a16="http://schemas.microsoft.com/office/drawing/2014/main" val="3132427845"/>
                    </a:ext>
                  </a:extLst>
                </a:gridCol>
                <a:gridCol w="246888">
                  <a:extLst>
                    <a:ext uri="{9D8B030D-6E8A-4147-A177-3AD203B41FA5}">
                      <a16:colId xmlns:a16="http://schemas.microsoft.com/office/drawing/2014/main" val="1476697361"/>
                    </a:ext>
                  </a:extLst>
                </a:gridCol>
                <a:gridCol w="246888">
                  <a:extLst>
                    <a:ext uri="{9D8B030D-6E8A-4147-A177-3AD203B41FA5}">
                      <a16:colId xmlns:a16="http://schemas.microsoft.com/office/drawing/2014/main" val="3268117398"/>
                    </a:ext>
                  </a:extLst>
                </a:gridCol>
                <a:gridCol w="246888">
                  <a:extLst>
                    <a:ext uri="{9D8B030D-6E8A-4147-A177-3AD203B41FA5}">
                      <a16:colId xmlns:a16="http://schemas.microsoft.com/office/drawing/2014/main" val="2739945523"/>
                    </a:ext>
                  </a:extLst>
                </a:gridCol>
                <a:gridCol w="246888">
                  <a:extLst>
                    <a:ext uri="{9D8B030D-6E8A-4147-A177-3AD203B41FA5}">
                      <a16:colId xmlns:a16="http://schemas.microsoft.com/office/drawing/2014/main" val="2750814559"/>
                    </a:ext>
                  </a:extLst>
                </a:gridCol>
                <a:gridCol w="246888">
                  <a:extLst>
                    <a:ext uri="{9D8B030D-6E8A-4147-A177-3AD203B41FA5}">
                      <a16:colId xmlns:a16="http://schemas.microsoft.com/office/drawing/2014/main" val="4127000485"/>
                    </a:ext>
                  </a:extLst>
                </a:gridCol>
                <a:gridCol w="246888">
                  <a:extLst>
                    <a:ext uri="{9D8B030D-6E8A-4147-A177-3AD203B41FA5}">
                      <a16:colId xmlns:a16="http://schemas.microsoft.com/office/drawing/2014/main" val="543617868"/>
                    </a:ext>
                  </a:extLst>
                </a:gridCol>
                <a:gridCol w="246888">
                  <a:extLst>
                    <a:ext uri="{9D8B030D-6E8A-4147-A177-3AD203B41FA5}">
                      <a16:colId xmlns:a16="http://schemas.microsoft.com/office/drawing/2014/main" val="95587004"/>
                    </a:ext>
                  </a:extLst>
                </a:gridCol>
                <a:gridCol w="246888">
                  <a:extLst>
                    <a:ext uri="{9D8B030D-6E8A-4147-A177-3AD203B41FA5}">
                      <a16:colId xmlns:a16="http://schemas.microsoft.com/office/drawing/2014/main" val="1267171090"/>
                    </a:ext>
                  </a:extLst>
                </a:gridCol>
                <a:gridCol w="246888">
                  <a:extLst>
                    <a:ext uri="{9D8B030D-6E8A-4147-A177-3AD203B41FA5}">
                      <a16:colId xmlns:a16="http://schemas.microsoft.com/office/drawing/2014/main" val="1478246538"/>
                    </a:ext>
                  </a:extLst>
                </a:gridCol>
                <a:gridCol w="246888">
                  <a:extLst>
                    <a:ext uri="{9D8B030D-6E8A-4147-A177-3AD203B41FA5}">
                      <a16:colId xmlns:a16="http://schemas.microsoft.com/office/drawing/2014/main" val="2036925400"/>
                    </a:ext>
                  </a:extLst>
                </a:gridCol>
                <a:gridCol w="246888">
                  <a:extLst>
                    <a:ext uri="{9D8B030D-6E8A-4147-A177-3AD203B41FA5}">
                      <a16:colId xmlns:a16="http://schemas.microsoft.com/office/drawing/2014/main" val="1590865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95355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- 2018-04-28 12:00:00 </a:t>
                      </a:r>
                      <a:r>
                        <a:rPr kumimoji="0" lang="en-US" sz="1000" b="0" i="0" u="none" strike="noStrike" kern="1200" cap="none" spc="0" normalizeH="0" baseline="0" noProof="0">
                          <a:ln>
                            <a:noFill/>
                          </a:ln>
                          <a:solidFill>
                            <a:prstClr val="black"/>
                          </a:solidFill>
                          <a:effectLst/>
                          <a:uLnTx/>
                          <a:uFillTx/>
                          <a:latin typeface="+mn-lt"/>
                          <a:ea typeface="+mn-ea"/>
                          <a:cs typeface="+mn-cs"/>
                        </a:rPr>
                        <a:t> 
 Pack your bags! It’s the season for adventure. Got everything you need? Saan man ang trip, always be #BiyaheReady!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05799260"/>
                  </a:ext>
                </a:extLst>
              </a:tr>
            </a:tbl>
          </a:graphicData>
        </a:graphic>
      </p:graphicFrame>
      <p:sp>
        <p:nvSpPr>
          <p:cNvPr id="4" name="Text Placeholder 3">
            <a:extLst>
              <a:ext uri="{FF2B5EF4-FFF2-40B4-BE49-F238E27FC236}">
                <a16:creationId xmlns:a16="http://schemas.microsoft.com/office/drawing/2014/main" id="{A14A327D-D008-4FC7-A0BB-8B21FF3A5BB7}"/>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40602161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5CE97-45F0-49F3-B828-22AD8F47B05C}"/>
              </a:ext>
            </a:extLst>
          </p:cNvPr>
          <p:cNvSpPr>
            <a:spLocks noGrp="1"/>
          </p:cNvSpPr>
          <p:nvPr>
            <p:ph type="title"/>
          </p:nvPr>
        </p:nvSpPr>
        <p:spPr/>
        <p:txBody>
          <a:bodyPr/>
          <a:lstStyle/>
          <a:p>
            <a:r>
              <a:rPr lang="en-US"/>
              <a:t>Facebook Own Posts Table | White Flower Philippines - 6 of 25</a:t>
            </a:r>
          </a:p>
        </p:txBody>
      </p:sp>
      <p:graphicFrame>
        <p:nvGraphicFramePr>
          <p:cNvPr id="5" name="Table Placeholder 4">
            <a:extLst>
              <a:ext uri="{FF2B5EF4-FFF2-40B4-BE49-F238E27FC236}">
                <a16:creationId xmlns:a16="http://schemas.microsoft.com/office/drawing/2014/main" id="{34E598D1-8EB7-4122-AF02-C37A8CCBBAE2}"/>
              </a:ext>
            </a:extLst>
          </p:cNvPr>
          <p:cNvGraphicFramePr>
            <a:graphicFrameLocks noGrp="1"/>
          </p:cNvGraphicFramePr>
          <p:nvPr>
            <p:ph type="tbl" sz="quarter" idx="13"/>
            <p:extLst>
              <p:ext uri="{D42A27DB-BD31-4B8C-83A1-F6EECF244321}">
                <p14:modId xmlns:p14="http://schemas.microsoft.com/office/powerpoint/2010/main" val="1384276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6448893"/>
                    </a:ext>
                  </a:extLst>
                </a:gridCol>
                <a:gridCol w="246888">
                  <a:extLst>
                    <a:ext uri="{9D8B030D-6E8A-4147-A177-3AD203B41FA5}">
                      <a16:colId xmlns:a16="http://schemas.microsoft.com/office/drawing/2014/main" val="886312500"/>
                    </a:ext>
                  </a:extLst>
                </a:gridCol>
                <a:gridCol w="246888">
                  <a:extLst>
                    <a:ext uri="{9D8B030D-6E8A-4147-A177-3AD203B41FA5}">
                      <a16:colId xmlns:a16="http://schemas.microsoft.com/office/drawing/2014/main" val="2342382706"/>
                    </a:ext>
                  </a:extLst>
                </a:gridCol>
                <a:gridCol w="246888">
                  <a:extLst>
                    <a:ext uri="{9D8B030D-6E8A-4147-A177-3AD203B41FA5}">
                      <a16:colId xmlns:a16="http://schemas.microsoft.com/office/drawing/2014/main" val="50651412"/>
                    </a:ext>
                  </a:extLst>
                </a:gridCol>
                <a:gridCol w="246888">
                  <a:extLst>
                    <a:ext uri="{9D8B030D-6E8A-4147-A177-3AD203B41FA5}">
                      <a16:colId xmlns:a16="http://schemas.microsoft.com/office/drawing/2014/main" val="306808712"/>
                    </a:ext>
                  </a:extLst>
                </a:gridCol>
                <a:gridCol w="246888">
                  <a:extLst>
                    <a:ext uri="{9D8B030D-6E8A-4147-A177-3AD203B41FA5}">
                      <a16:colId xmlns:a16="http://schemas.microsoft.com/office/drawing/2014/main" val="81582933"/>
                    </a:ext>
                  </a:extLst>
                </a:gridCol>
                <a:gridCol w="246888">
                  <a:extLst>
                    <a:ext uri="{9D8B030D-6E8A-4147-A177-3AD203B41FA5}">
                      <a16:colId xmlns:a16="http://schemas.microsoft.com/office/drawing/2014/main" val="1461938683"/>
                    </a:ext>
                  </a:extLst>
                </a:gridCol>
                <a:gridCol w="246888">
                  <a:extLst>
                    <a:ext uri="{9D8B030D-6E8A-4147-A177-3AD203B41FA5}">
                      <a16:colId xmlns:a16="http://schemas.microsoft.com/office/drawing/2014/main" val="2523410025"/>
                    </a:ext>
                  </a:extLst>
                </a:gridCol>
                <a:gridCol w="246888">
                  <a:extLst>
                    <a:ext uri="{9D8B030D-6E8A-4147-A177-3AD203B41FA5}">
                      <a16:colId xmlns:a16="http://schemas.microsoft.com/office/drawing/2014/main" val="3454316389"/>
                    </a:ext>
                  </a:extLst>
                </a:gridCol>
                <a:gridCol w="246888">
                  <a:extLst>
                    <a:ext uri="{9D8B030D-6E8A-4147-A177-3AD203B41FA5}">
                      <a16:colId xmlns:a16="http://schemas.microsoft.com/office/drawing/2014/main" val="4011858759"/>
                    </a:ext>
                  </a:extLst>
                </a:gridCol>
                <a:gridCol w="246888">
                  <a:extLst>
                    <a:ext uri="{9D8B030D-6E8A-4147-A177-3AD203B41FA5}">
                      <a16:colId xmlns:a16="http://schemas.microsoft.com/office/drawing/2014/main" val="1869043920"/>
                    </a:ext>
                  </a:extLst>
                </a:gridCol>
                <a:gridCol w="246888">
                  <a:extLst>
                    <a:ext uri="{9D8B030D-6E8A-4147-A177-3AD203B41FA5}">
                      <a16:colId xmlns:a16="http://schemas.microsoft.com/office/drawing/2014/main" val="3374862844"/>
                    </a:ext>
                  </a:extLst>
                </a:gridCol>
                <a:gridCol w="246888">
                  <a:extLst>
                    <a:ext uri="{9D8B030D-6E8A-4147-A177-3AD203B41FA5}">
                      <a16:colId xmlns:a16="http://schemas.microsoft.com/office/drawing/2014/main" val="1720414626"/>
                    </a:ext>
                  </a:extLst>
                </a:gridCol>
                <a:gridCol w="246888">
                  <a:extLst>
                    <a:ext uri="{9D8B030D-6E8A-4147-A177-3AD203B41FA5}">
                      <a16:colId xmlns:a16="http://schemas.microsoft.com/office/drawing/2014/main" val="4269707216"/>
                    </a:ext>
                  </a:extLst>
                </a:gridCol>
                <a:gridCol w="246888">
                  <a:extLst>
                    <a:ext uri="{9D8B030D-6E8A-4147-A177-3AD203B41FA5}">
                      <a16:colId xmlns:a16="http://schemas.microsoft.com/office/drawing/2014/main" val="3796935858"/>
                    </a:ext>
                  </a:extLst>
                </a:gridCol>
                <a:gridCol w="246888">
                  <a:extLst>
                    <a:ext uri="{9D8B030D-6E8A-4147-A177-3AD203B41FA5}">
                      <a16:colId xmlns:a16="http://schemas.microsoft.com/office/drawing/2014/main" val="848082566"/>
                    </a:ext>
                  </a:extLst>
                </a:gridCol>
                <a:gridCol w="246888">
                  <a:extLst>
                    <a:ext uri="{9D8B030D-6E8A-4147-A177-3AD203B41FA5}">
                      <a16:colId xmlns:a16="http://schemas.microsoft.com/office/drawing/2014/main" val="562495853"/>
                    </a:ext>
                  </a:extLst>
                </a:gridCol>
                <a:gridCol w="246888">
                  <a:extLst>
                    <a:ext uri="{9D8B030D-6E8A-4147-A177-3AD203B41FA5}">
                      <a16:colId xmlns:a16="http://schemas.microsoft.com/office/drawing/2014/main" val="858592040"/>
                    </a:ext>
                  </a:extLst>
                </a:gridCol>
                <a:gridCol w="246888">
                  <a:extLst>
                    <a:ext uri="{9D8B030D-6E8A-4147-A177-3AD203B41FA5}">
                      <a16:colId xmlns:a16="http://schemas.microsoft.com/office/drawing/2014/main" val="1780167904"/>
                    </a:ext>
                  </a:extLst>
                </a:gridCol>
                <a:gridCol w="246888">
                  <a:extLst>
                    <a:ext uri="{9D8B030D-6E8A-4147-A177-3AD203B41FA5}">
                      <a16:colId xmlns:a16="http://schemas.microsoft.com/office/drawing/2014/main" val="1365028505"/>
                    </a:ext>
                  </a:extLst>
                </a:gridCol>
                <a:gridCol w="246888">
                  <a:extLst>
                    <a:ext uri="{9D8B030D-6E8A-4147-A177-3AD203B41FA5}">
                      <a16:colId xmlns:a16="http://schemas.microsoft.com/office/drawing/2014/main" val="3034353598"/>
                    </a:ext>
                  </a:extLst>
                </a:gridCol>
                <a:gridCol w="246888">
                  <a:extLst>
                    <a:ext uri="{9D8B030D-6E8A-4147-A177-3AD203B41FA5}">
                      <a16:colId xmlns:a16="http://schemas.microsoft.com/office/drawing/2014/main" val="459374409"/>
                    </a:ext>
                  </a:extLst>
                </a:gridCol>
                <a:gridCol w="246888">
                  <a:extLst>
                    <a:ext uri="{9D8B030D-6E8A-4147-A177-3AD203B41FA5}">
                      <a16:colId xmlns:a16="http://schemas.microsoft.com/office/drawing/2014/main" val="1605206919"/>
                    </a:ext>
                  </a:extLst>
                </a:gridCol>
                <a:gridCol w="246888">
                  <a:extLst>
                    <a:ext uri="{9D8B030D-6E8A-4147-A177-3AD203B41FA5}">
                      <a16:colId xmlns:a16="http://schemas.microsoft.com/office/drawing/2014/main" val="4009604725"/>
                    </a:ext>
                  </a:extLst>
                </a:gridCol>
                <a:gridCol w="246888">
                  <a:extLst>
                    <a:ext uri="{9D8B030D-6E8A-4147-A177-3AD203B41FA5}">
                      <a16:colId xmlns:a16="http://schemas.microsoft.com/office/drawing/2014/main" val="589488325"/>
                    </a:ext>
                  </a:extLst>
                </a:gridCol>
                <a:gridCol w="246888">
                  <a:extLst>
                    <a:ext uri="{9D8B030D-6E8A-4147-A177-3AD203B41FA5}">
                      <a16:colId xmlns:a16="http://schemas.microsoft.com/office/drawing/2014/main" val="3980850933"/>
                    </a:ext>
                  </a:extLst>
                </a:gridCol>
                <a:gridCol w="246888">
                  <a:extLst>
                    <a:ext uri="{9D8B030D-6E8A-4147-A177-3AD203B41FA5}">
                      <a16:colId xmlns:a16="http://schemas.microsoft.com/office/drawing/2014/main" val="2078895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2512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- 2018-04-26 12:00:01 </a:t>
                      </a:r>
                      <a:r>
                        <a:rPr kumimoji="0" lang="en-US" sz="1000" b="0" i="0" u="none" strike="noStrike" kern="1200" cap="none" spc="0" normalizeH="0" baseline="0" noProof="0">
                          <a:ln>
                            <a:noFill/>
                          </a:ln>
                          <a:solidFill>
                            <a:prstClr val="black"/>
                          </a:solidFill>
                          <a:effectLst/>
                          <a:uLnTx/>
                          <a:uFillTx/>
                          <a:latin typeface="+mn-lt"/>
                          <a:ea typeface="+mn-ea"/>
                          <a:cs typeface="+mn-cs"/>
                        </a:rPr>
                        <a:t> 
 Be a certified Tita with your trusty Tita Bag Essentials this summer! Don’t forget to put White Flower on top of your list.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99586948"/>
                  </a:ext>
                </a:extLst>
              </a:tr>
            </a:tbl>
          </a:graphicData>
        </a:graphic>
      </p:graphicFrame>
      <p:sp>
        <p:nvSpPr>
          <p:cNvPr id="4" name="Text Placeholder 3">
            <a:extLst>
              <a:ext uri="{FF2B5EF4-FFF2-40B4-BE49-F238E27FC236}">
                <a16:creationId xmlns:a16="http://schemas.microsoft.com/office/drawing/2014/main" id="{9B98E65D-5421-4B8E-87E1-A8684CF290CF}"/>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25386153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FE088-67BF-4062-83EB-D1A752B86605}"/>
              </a:ext>
            </a:extLst>
          </p:cNvPr>
          <p:cNvSpPr>
            <a:spLocks noGrp="1"/>
          </p:cNvSpPr>
          <p:nvPr>
            <p:ph type="title"/>
          </p:nvPr>
        </p:nvSpPr>
        <p:spPr/>
        <p:txBody>
          <a:bodyPr/>
          <a:lstStyle/>
          <a:p>
            <a:r>
              <a:rPr lang="en-US"/>
              <a:t>Facebook Own Posts Table | White Flower Philippines - 7 of 25</a:t>
            </a:r>
          </a:p>
        </p:txBody>
      </p:sp>
      <p:graphicFrame>
        <p:nvGraphicFramePr>
          <p:cNvPr id="5" name="Table Placeholder 4">
            <a:extLst>
              <a:ext uri="{FF2B5EF4-FFF2-40B4-BE49-F238E27FC236}">
                <a16:creationId xmlns:a16="http://schemas.microsoft.com/office/drawing/2014/main" id="{00741553-8086-41D1-8789-8BF5AF4A1E13}"/>
              </a:ext>
            </a:extLst>
          </p:cNvPr>
          <p:cNvGraphicFramePr>
            <a:graphicFrameLocks noGrp="1"/>
          </p:cNvGraphicFramePr>
          <p:nvPr>
            <p:ph type="tbl" sz="quarter" idx="13"/>
            <p:extLst>
              <p:ext uri="{D42A27DB-BD31-4B8C-83A1-F6EECF244321}">
                <p14:modId xmlns:p14="http://schemas.microsoft.com/office/powerpoint/2010/main" val="3226387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20804008"/>
                    </a:ext>
                  </a:extLst>
                </a:gridCol>
                <a:gridCol w="246888">
                  <a:extLst>
                    <a:ext uri="{9D8B030D-6E8A-4147-A177-3AD203B41FA5}">
                      <a16:colId xmlns:a16="http://schemas.microsoft.com/office/drawing/2014/main" val="3226894786"/>
                    </a:ext>
                  </a:extLst>
                </a:gridCol>
                <a:gridCol w="246888">
                  <a:extLst>
                    <a:ext uri="{9D8B030D-6E8A-4147-A177-3AD203B41FA5}">
                      <a16:colId xmlns:a16="http://schemas.microsoft.com/office/drawing/2014/main" val="3402386803"/>
                    </a:ext>
                  </a:extLst>
                </a:gridCol>
                <a:gridCol w="246888">
                  <a:extLst>
                    <a:ext uri="{9D8B030D-6E8A-4147-A177-3AD203B41FA5}">
                      <a16:colId xmlns:a16="http://schemas.microsoft.com/office/drawing/2014/main" val="834476768"/>
                    </a:ext>
                  </a:extLst>
                </a:gridCol>
                <a:gridCol w="246888">
                  <a:extLst>
                    <a:ext uri="{9D8B030D-6E8A-4147-A177-3AD203B41FA5}">
                      <a16:colId xmlns:a16="http://schemas.microsoft.com/office/drawing/2014/main" val="3440366104"/>
                    </a:ext>
                  </a:extLst>
                </a:gridCol>
                <a:gridCol w="246888">
                  <a:extLst>
                    <a:ext uri="{9D8B030D-6E8A-4147-A177-3AD203B41FA5}">
                      <a16:colId xmlns:a16="http://schemas.microsoft.com/office/drawing/2014/main" val="2798984107"/>
                    </a:ext>
                  </a:extLst>
                </a:gridCol>
                <a:gridCol w="246888">
                  <a:extLst>
                    <a:ext uri="{9D8B030D-6E8A-4147-A177-3AD203B41FA5}">
                      <a16:colId xmlns:a16="http://schemas.microsoft.com/office/drawing/2014/main" val="2656444854"/>
                    </a:ext>
                  </a:extLst>
                </a:gridCol>
                <a:gridCol w="246888">
                  <a:extLst>
                    <a:ext uri="{9D8B030D-6E8A-4147-A177-3AD203B41FA5}">
                      <a16:colId xmlns:a16="http://schemas.microsoft.com/office/drawing/2014/main" val="3224271943"/>
                    </a:ext>
                  </a:extLst>
                </a:gridCol>
                <a:gridCol w="246888">
                  <a:extLst>
                    <a:ext uri="{9D8B030D-6E8A-4147-A177-3AD203B41FA5}">
                      <a16:colId xmlns:a16="http://schemas.microsoft.com/office/drawing/2014/main" val="3473886267"/>
                    </a:ext>
                  </a:extLst>
                </a:gridCol>
                <a:gridCol w="246888">
                  <a:extLst>
                    <a:ext uri="{9D8B030D-6E8A-4147-A177-3AD203B41FA5}">
                      <a16:colId xmlns:a16="http://schemas.microsoft.com/office/drawing/2014/main" val="3021770240"/>
                    </a:ext>
                  </a:extLst>
                </a:gridCol>
                <a:gridCol w="246888">
                  <a:extLst>
                    <a:ext uri="{9D8B030D-6E8A-4147-A177-3AD203B41FA5}">
                      <a16:colId xmlns:a16="http://schemas.microsoft.com/office/drawing/2014/main" val="1555085103"/>
                    </a:ext>
                  </a:extLst>
                </a:gridCol>
                <a:gridCol w="246888">
                  <a:extLst>
                    <a:ext uri="{9D8B030D-6E8A-4147-A177-3AD203B41FA5}">
                      <a16:colId xmlns:a16="http://schemas.microsoft.com/office/drawing/2014/main" val="3499211610"/>
                    </a:ext>
                  </a:extLst>
                </a:gridCol>
                <a:gridCol w="246888">
                  <a:extLst>
                    <a:ext uri="{9D8B030D-6E8A-4147-A177-3AD203B41FA5}">
                      <a16:colId xmlns:a16="http://schemas.microsoft.com/office/drawing/2014/main" val="1777256828"/>
                    </a:ext>
                  </a:extLst>
                </a:gridCol>
                <a:gridCol w="246888">
                  <a:extLst>
                    <a:ext uri="{9D8B030D-6E8A-4147-A177-3AD203B41FA5}">
                      <a16:colId xmlns:a16="http://schemas.microsoft.com/office/drawing/2014/main" val="3267520335"/>
                    </a:ext>
                  </a:extLst>
                </a:gridCol>
                <a:gridCol w="246888">
                  <a:extLst>
                    <a:ext uri="{9D8B030D-6E8A-4147-A177-3AD203B41FA5}">
                      <a16:colId xmlns:a16="http://schemas.microsoft.com/office/drawing/2014/main" val="3864154415"/>
                    </a:ext>
                  </a:extLst>
                </a:gridCol>
                <a:gridCol w="246888">
                  <a:extLst>
                    <a:ext uri="{9D8B030D-6E8A-4147-A177-3AD203B41FA5}">
                      <a16:colId xmlns:a16="http://schemas.microsoft.com/office/drawing/2014/main" val="2746317165"/>
                    </a:ext>
                  </a:extLst>
                </a:gridCol>
                <a:gridCol w="246888">
                  <a:extLst>
                    <a:ext uri="{9D8B030D-6E8A-4147-A177-3AD203B41FA5}">
                      <a16:colId xmlns:a16="http://schemas.microsoft.com/office/drawing/2014/main" val="1809000308"/>
                    </a:ext>
                  </a:extLst>
                </a:gridCol>
                <a:gridCol w="246888">
                  <a:extLst>
                    <a:ext uri="{9D8B030D-6E8A-4147-A177-3AD203B41FA5}">
                      <a16:colId xmlns:a16="http://schemas.microsoft.com/office/drawing/2014/main" val="1645994265"/>
                    </a:ext>
                  </a:extLst>
                </a:gridCol>
                <a:gridCol w="246888">
                  <a:extLst>
                    <a:ext uri="{9D8B030D-6E8A-4147-A177-3AD203B41FA5}">
                      <a16:colId xmlns:a16="http://schemas.microsoft.com/office/drawing/2014/main" val="296727423"/>
                    </a:ext>
                  </a:extLst>
                </a:gridCol>
                <a:gridCol w="246888">
                  <a:extLst>
                    <a:ext uri="{9D8B030D-6E8A-4147-A177-3AD203B41FA5}">
                      <a16:colId xmlns:a16="http://schemas.microsoft.com/office/drawing/2014/main" val="3457098465"/>
                    </a:ext>
                  </a:extLst>
                </a:gridCol>
                <a:gridCol w="246888">
                  <a:extLst>
                    <a:ext uri="{9D8B030D-6E8A-4147-A177-3AD203B41FA5}">
                      <a16:colId xmlns:a16="http://schemas.microsoft.com/office/drawing/2014/main" val="246316246"/>
                    </a:ext>
                  </a:extLst>
                </a:gridCol>
                <a:gridCol w="246888">
                  <a:extLst>
                    <a:ext uri="{9D8B030D-6E8A-4147-A177-3AD203B41FA5}">
                      <a16:colId xmlns:a16="http://schemas.microsoft.com/office/drawing/2014/main" val="3466758865"/>
                    </a:ext>
                  </a:extLst>
                </a:gridCol>
                <a:gridCol w="246888">
                  <a:extLst>
                    <a:ext uri="{9D8B030D-6E8A-4147-A177-3AD203B41FA5}">
                      <a16:colId xmlns:a16="http://schemas.microsoft.com/office/drawing/2014/main" val="3276777582"/>
                    </a:ext>
                  </a:extLst>
                </a:gridCol>
                <a:gridCol w="246888">
                  <a:extLst>
                    <a:ext uri="{9D8B030D-6E8A-4147-A177-3AD203B41FA5}">
                      <a16:colId xmlns:a16="http://schemas.microsoft.com/office/drawing/2014/main" val="720057520"/>
                    </a:ext>
                  </a:extLst>
                </a:gridCol>
                <a:gridCol w="246888">
                  <a:extLst>
                    <a:ext uri="{9D8B030D-6E8A-4147-A177-3AD203B41FA5}">
                      <a16:colId xmlns:a16="http://schemas.microsoft.com/office/drawing/2014/main" val="3855131204"/>
                    </a:ext>
                  </a:extLst>
                </a:gridCol>
                <a:gridCol w="246888">
                  <a:extLst>
                    <a:ext uri="{9D8B030D-6E8A-4147-A177-3AD203B41FA5}">
                      <a16:colId xmlns:a16="http://schemas.microsoft.com/office/drawing/2014/main" val="1778078390"/>
                    </a:ext>
                  </a:extLst>
                </a:gridCol>
                <a:gridCol w="246888">
                  <a:extLst>
                    <a:ext uri="{9D8B030D-6E8A-4147-A177-3AD203B41FA5}">
                      <a16:colId xmlns:a16="http://schemas.microsoft.com/office/drawing/2014/main" val="1568310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09822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- 2018-04-20 12:00:02 </a:t>
                      </a:r>
                      <a:r>
                        <a:rPr kumimoji="0" lang="en-US" sz="1000" b="0" i="0" u="none" strike="noStrike" kern="1200" cap="none" spc="0" normalizeH="0" baseline="0" noProof="0">
                          <a:ln>
                            <a:noFill/>
                          </a:ln>
                          <a:solidFill>
                            <a:prstClr val="black"/>
                          </a:solidFill>
                          <a:effectLst/>
                          <a:uLnTx/>
                          <a:uFillTx/>
                          <a:latin typeface="+mn-lt"/>
                          <a:ea typeface="+mn-ea"/>
                          <a:cs typeface="+mn-cs"/>
                        </a:rPr>
                        <a:t> 
 Time to play! Catch White Flower on the beach and post your screenshots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0723763"/>
                  </a:ext>
                </a:extLst>
              </a:tr>
            </a:tbl>
          </a:graphicData>
        </a:graphic>
      </p:graphicFrame>
      <p:sp>
        <p:nvSpPr>
          <p:cNvPr id="4" name="Text Placeholder 3">
            <a:extLst>
              <a:ext uri="{FF2B5EF4-FFF2-40B4-BE49-F238E27FC236}">
                <a16:creationId xmlns:a16="http://schemas.microsoft.com/office/drawing/2014/main" id="{AE5A3ED7-9FDC-4AE0-9367-A27856F5FDDD}"/>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2132377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FC70B-66B4-4D55-AEE4-DED19D350875}"/>
              </a:ext>
            </a:extLst>
          </p:cNvPr>
          <p:cNvSpPr>
            <a:spLocks noGrp="1"/>
          </p:cNvSpPr>
          <p:nvPr>
            <p:ph type="title"/>
          </p:nvPr>
        </p:nvSpPr>
        <p:spPr/>
        <p:txBody>
          <a:bodyPr/>
          <a:lstStyle/>
          <a:p>
            <a:r>
              <a:rPr lang="en-US"/>
              <a:t>Facebook Own Posts Table | White Flower Philippines - 8 of 25</a:t>
            </a:r>
          </a:p>
        </p:txBody>
      </p:sp>
      <p:graphicFrame>
        <p:nvGraphicFramePr>
          <p:cNvPr id="5" name="Table Placeholder 4">
            <a:extLst>
              <a:ext uri="{FF2B5EF4-FFF2-40B4-BE49-F238E27FC236}">
                <a16:creationId xmlns:a16="http://schemas.microsoft.com/office/drawing/2014/main" id="{E9921694-C948-43AE-8433-435FE9F7AEAF}"/>
              </a:ext>
            </a:extLst>
          </p:cNvPr>
          <p:cNvGraphicFramePr>
            <a:graphicFrameLocks noGrp="1"/>
          </p:cNvGraphicFramePr>
          <p:nvPr>
            <p:ph type="tbl" sz="quarter" idx="13"/>
            <p:extLst>
              <p:ext uri="{D42A27DB-BD31-4B8C-83A1-F6EECF244321}">
                <p14:modId xmlns:p14="http://schemas.microsoft.com/office/powerpoint/2010/main" val="3465062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01064994"/>
                    </a:ext>
                  </a:extLst>
                </a:gridCol>
                <a:gridCol w="246888">
                  <a:extLst>
                    <a:ext uri="{9D8B030D-6E8A-4147-A177-3AD203B41FA5}">
                      <a16:colId xmlns:a16="http://schemas.microsoft.com/office/drawing/2014/main" val="951479947"/>
                    </a:ext>
                  </a:extLst>
                </a:gridCol>
                <a:gridCol w="246888">
                  <a:extLst>
                    <a:ext uri="{9D8B030D-6E8A-4147-A177-3AD203B41FA5}">
                      <a16:colId xmlns:a16="http://schemas.microsoft.com/office/drawing/2014/main" val="4009739594"/>
                    </a:ext>
                  </a:extLst>
                </a:gridCol>
                <a:gridCol w="246888">
                  <a:extLst>
                    <a:ext uri="{9D8B030D-6E8A-4147-A177-3AD203B41FA5}">
                      <a16:colId xmlns:a16="http://schemas.microsoft.com/office/drawing/2014/main" val="1914415831"/>
                    </a:ext>
                  </a:extLst>
                </a:gridCol>
                <a:gridCol w="246888">
                  <a:extLst>
                    <a:ext uri="{9D8B030D-6E8A-4147-A177-3AD203B41FA5}">
                      <a16:colId xmlns:a16="http://schemas.microsoft.com/office/drawing/2014/main" val="1610801828"/>
                    </a:ext>
                  </a:extLst>
                </a:gridCol>
                <a:gridCol w="246888">
                  <a:extLst>
                    <a:ext uri="{9D8B030D-6E8A-4147-A177-3AD203B41FA5}">
                      <a16:colId xmlns:a16="http://schemas.microsoft.com/office/drawing/2014/main" val="1092548084"/>
                    </a:ext>
                  </a:extLst>
                </a:gridCol>
                <a:gridCol w="246888">
                  <a:extLst>
                    <a:ext uri="{9D8B030D-6E8A-4147-A177-3AD203B41FA5}">
                      <a16:colId xmlns:a16="http://schemas.microsoft.com/office/drawing/2014/main" val="2580171274"/>
                    </a:ext>
                  </a:extLst>
                </a:gridCol>
                <a:gridCol w="246888">
                  <a:extLst>
                    <a:ext uri="{9D8B030D-6E8A-4147-A177-3AD203B41FA5}">
                      <a16:colId xmlns:a16="http://schemas.microsoft.com/office/drawing/2014/main" val="4240258106"/>
                    </a:ext>
                  </a:extLst>
                </a:gridCol>
                <a:gridCol w="246888">
                  <a:extLst>
                    <a:ext uri="{9D8B030D-6E8A-4147-A177-3AD203B41FA5}">
                      <a16:colId xmlns:a16="http://schemas.microsoft.com/office/drawing/2014/main" val="2540938828"/>
                    </a:ext>
                  </a:extLst>
                </a:gridCol>
                <a:gridCol w="246888">
                  <a:extLst>
                    <a:ext uri="{9D8B030D-6E8A-4147-A177-3AD203B41FA5}">
                      <a16:colId xmlns:a16="http://schemas.microsoft.com/office/drawing/2014/main" val="1002147935"/>
                    </a:ext>
                  </a:extLst>
                </a:gridCol>
                <a:gridCol w="246888">
                  <a:extLst>
                    <a:ext uri="{9D8B030D-6E8A-4147-A177-3AD203B41FA5}">
                      <a16:colId xmlns:a16="http://schemas.microsoft.com/office/drawing/2014/main" val="984399389"/>
                    </a:ext>
                  </a:extLst>
                </a:gridCol>
                <a:gridCol w="246888">
                  <a:extLst>
                    <a:ext uri="{9D8B030D-6E8A-4147-A177-3AD203B41FA5}">
                      <a16:colId xmlns:a16="http://schemas.microsoft.com/office/drawing/2014/main" val="2010135330"/>
                    </a:ext>
                  </a:extLst>
                </a:gridCol>
                <a:gridCol w="246888">
                  <a:extLst>
                    <a:ext uri="{9D8B030D-6E8A-4147-A177-3AD203B41FA5}">
                      <a16:colId xmlns:a16="http://schemas.microsoft.com/office/drawing/2014/main" val="2153460981"/>
                    </a:ext>
                  </a:extLst>
                </a:gridCol>
                <a:gridCol w="246888">
                  <a:extLst>
                    <a:ext uri="{9D8B030D-6E8A-4147-A177-3AD203B41FA5}">
                      <a16:colId xmlns:a16="http://schemas.microsoft.com/office/drawing/2014/main" val="3419748199"/>
                    </a:ext>
                  </a:extLst>
                </a:gridCol>
                <a:gridCol w="246888">
                  <a:extLst>
                    <a:ext uri="{9D8B030D-6E8A-4147-A177-3AD203B41FA5}">
                      <a16:colId xmlns:a16="http://schemas.microsoft.com/office/drawing/2014/main" val="1862882645"/>
                    </a:ext>
                  </a:extLst>
                </a:gridCol>
                <a:gridCol w="246888">
                  <a:extLst>
                    <a:ext uri="{9D8B030D-6E8A-4147-A177-3AD203B41FA5}">
                      <a16:colId xmlns:a16="http://schemas.microsoft.com/office/drawing/2014/main" val="211448753"/>
                    </a:ext>
                  </a:extLst>
                </a:gridCol>
                <a:gridCol w="246888">
                  <a:extLst>
                    <a:ext uri="{9D8B030D-6E8A-4147-A177-3AD203B41FA5}">
                      <a16:colId xmlns:a16="http://schemas.microsoft.com/office/drawing/2014/main" val="3701539386"/>
                    </a:ext>
                  </a:extLst>
                </a:gridCol>
                <a:gridCol w="246888">
                  <a:extLst>
                    <a:ext uri="{9D8B030D-6E8A-4147-A177-3AD203B41FA5}">
                      <a16:colId xmlns:a16="http://schemas.microsoft.com/office/drawing/2014/main" val="3826162089"/>
                    </a:ext>
                  </a:extLst>
                </a:gridCol>
                <a:gridCol w="246888">
                  <a:extLst>
                    <a:ext uri="{9D8B030D-6E8A-4147-A177-3AD203B41FA5}">
                      <a16:colId xmlns:a16="http://schemas.microsoft.com/office/drawing/2014/main" val="3020786070"/>
                    </a:ext>
                  </a:extLst>
                </a:gridCol>
                <a:gridCol w="246888">
                  <a:extLst>
                    <a:ext uri="{9D8B030D-6E8A-4147-A177-3AD203B41FA5}">
                      <a16:colId xmlns:a16="http://schemas.microsoft.com/office/drawing/2014/main" val="32424450"/>
                    </a:ext>
                  </a:extLst>
                </a:gridCol>
                <a:gridCol w="246888">
                  <a:extLst>
                    <a:ext uri="{9D8B030D-6E8A-4147-A177-3AD203B41FA5}">
                      <a16:colId xmlns:a16="http://schemas.microsoft.com/office/drawing/2014/main" val="1893816043"/>
                    </a:ext>
                  </a:extLst>
                </a:gridCol>
                <a:gridCol w="246888">
                  <a:extLst>
                    <a:ext uri="{9D8B030D-6E8A-4147-A177-3AD203B41FA5}">
                      <a16:colId xmlns:a16="http://schemas.microsoft.com/office/drawing/2014/main" val="2469793510"/>
                    </a:ext>
                  </a:extLst>
                </a:gridCol>
                <a:gridCol w="246888">
                  <a:extLst>
                    <a:ext uri="{9D8B030D-6E8A-4147-A177-3AD203B41FA5}">
                      <a16:colId xmlns:a16="http://schemas.microsoft.com/office/drawing/2014/main" val="1876031841"/>
                    </a:ext>
                  </a:extLst>
                </a:gridCol>
                <a:gridCol w="246888">
                  <a:extLst>
                    <a:ext uri="{9D8B030D-6E8A-4147-A177-3AD203B41FA5}">
                      <a16:colId xmlns:a16="http://schemas.microsoft.com/office/drawing/2014/main" val="2273677475"/>
                    </a:ext>
                  </a:extLst>
                </a:gridCol>
                <a:gridCol w="246888">
                  <a:extLst>
                    <a:ext uri="{9D8B030D-6E8A-4147-A177-3AD203B41FA5}">
                      <a16:colId xmlns:a16="http://schemas.microsoft.com/office/drawing/2014/main" val="1267473923"/>
                    </a:ext>
                  </a:extLst>
                </a:gridCol>
                <a:gridCol w="246888">
                  <a:extLst>
                    <a:ext uri="{9D8B030D-6E8A-4147-A177-3AD203B41FA5}">
                      <a16:colId xmlns:a16="http://schemas.microsoft.com/office/drawing/2014/main" val="2833446943"/>
                    </a:ext>
                  </a:extLst>
                </a:gridCol>
                <a:gridCol w="246888">
                  <a:extLst>
                    <a:ext uri="{9D8B030D-6E8A-4147-A177-3AD203B41FA5}">
                      <a16:colId xmlns:a16="http://schemas.microsoft.com/office/drawing/2014/main" val="2809004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65689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- 2018-04-18 12:00:00 </a:t>
                      </a:r>
                      <a:r>
                        <a:rPr kumimoji="0" lang="en-US" sz="1000" b="0" i="0" u="none" strike="noStrike" kern="1200" cap="none" spc="0" normalizeH="0" baseline="0" noProof="0">
                          <a:ln>
                            <a:noFill/>
                          </a:ln>
                          <a:solidFill>
                            <a:prstClr val="black"/>
                          </a:solidFill>
                          <a:effectLst/>
                          <a:uLnTx/>
                          <a:uFillTx/>
                          <a:latin typeface="+mn-lt"/>
                          <a:ea typeface="+mn-ea"/>
                          <a:cs typeface="+mn-cs"/>
                        </a:rPr>
                        <a:t> 
 How can you protect yourself from the scorching summer heat? Here’s a quick guide.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38877420"/>
                  </a:ext>
                </a:extLst>
              </a:tr>
            </a:tbl>
          </a:graphicData>
        </a:graphic>
      </p:graphicFrame>
      <p:sp>
        <p:nvSpPr>
          <p:cNvPr id="4" name="Text Placeholder 3">
            <a:extLst>
              <a:ext uri="{FF2B5EF4-FFF2-40B4-BE49-F238E27FC236}">
                <a16:creationId xmlns:a16="http://schemas.microsoft.com/office/drawing/2014/main" id="{F330FF79-CF87-4BA1-AEAA-51093C5AE61C}"/>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5575846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55DCE-D7FB-4811-8050-0945BC58E2CE}"/>
              </a:ext>
            </a:extLst>
          </p:cNvPr>
          <p:cNvSpPr>
            <a:spLocks noGrp="1"/>
          </p:cNvSpPr>
          <p:nvPr>
            <p:ph type="title"/>
          </p:nvPr>
        </p:nvSpPr>
        <p:spPr/>
        <p:txBody>
          <a:bodyPr/>
          <a:lstStyle/>
          <a:p>
            <a:r>
              <a:rPr lang="en-US"/>
              <a:t>Facebook Own Posts Table | White Flower Philippines - 9 of 25</a:t>
            </a:r>
          </a:p>
        </p:txBody>
      </p:sp>
      <p:graphicFrame>
        <p:nvGraphicFramePr>
          <p:cNvPr id="5" name="Table Placeholder 4">
            <a:extLst>
              <a:ext uri="{FF2B5EF4-FFF2-40B4-BE49-F238E27FC236}">
                <a16:creationId xmlns:a16="http://schemas.microsoft.com/office/drawing/2014/main" id="{CC09C2AA-8CFA-413B-9C55-5527FCE72856}"/>
              </a:ext>
            </a:extLst>
          </p:cNvPr>
          <p:cNvGraphicFramePr>
            <a:graphicFrameLocks noGrp="1"/>
          </p:cNvGraphicFramePr>
          <p:nvPr>
            <p:ph type="tbl" sz="quarter" idx="13"/>
            <p:extLst>
              <p:ext uri="{D42A27DB-BD31-4B8C-83A1-F6EECF244321}">
                <p14:modId xmlns:p14="http://schemas.microsoft.com/office/powerpoint/2010/main" val="658582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48314694"/>
                    </a:ext>
                  </a:extLst>
                </a:gridCol>
                <a:gridCol w="246888">
                  <a:extLst>
                    <a:ext uri="{9D8B030D-6E8A-4147-A177-3AD203B41FA5}">
                      <a16:colId xmlns:a16="http://schemas.microsoft.com/office/drawing/2014/main" val="1700995548"/>
                    </a:ext>
                  </a:extLst>
                </a:gridCol>
                <a:gridCol w="246888">
                  <a:extLst>
                    <a:ext uri="{9D8B030D-6E8A-4147-A177-3AD203B41FA5}">
                      <a16:colId xmlns:a16="http://schemas.microsoft.com/office/drawing/2014/main" val="1908886443"/>
                    </a:ext>
                  </a:extLst>
                </a:gridCol>
                <a:gridCol w="246888">
                  <a:extLst>
                    <a:ext uri="{9D8B030D-6E8A-4147-A177-3AD203B41FA5}">
                      <a16:colId xmlns:a16="http://schemas.microsoft.com/office/drawing/2014/main" val="1168572334"/>
                    </a:ext>
                  </a:extLst>
                </a:gridCol>
                <a:gridCol w="246888">
                  <a:extLst>
                    <a:ext uri="{9D8B030D-6E8A-4147-A177-3AD203B41FA5}">
                      <a16:colId xmlns:a16="http://schemas.microsoft.com/office/drawing/2014/main" val="3264257813"/>
                    </a:ext>
                  </a:extLst>
                </a:gridCol>
                <a:gridCol w="246888">
                  <a:extLst>
                    <a:ext uri="{9D8B030D-6E8A-4147-A177-3AD203B41FA5}">
                      <a16:colId xmlns:a16="http://schemas.microsoft.com/office/drawing/2014/main" val="1759565656"/>
                    </a:ext>
                  </a:extLst>
                </a:gridCol>
                <a:gridCol w="246888">
                  <a:extLst>
                    <a:ext uri="{9D8B030D-6E8A-4147-A177-3AD203B41FA5}">
                      <a16:colId xmlns:a16="http://schemas.microsoft.com/office/drawing/2014/main" val="4033260739"/>
                    </a:ext>
                  </a:extLst>
                </a:gridCol>
                <a:gridCol w="246888">
                  <a:extLst>
                    <a:ext uri="{9D8B030D-6E8A-4147-A177-3AD203B41FA5}">
                      <a16:colId xmlns:a16="http://schemas.microsoft.com/office/drawing/2014/main" val="1612871453"/>
                    </a:ext>
                  </a:extLst>
                </a:gridCol>
                <a:gridCol w="246888">
                  <a:extLst>
                    <a:ext uri="{9D8B030D-6E8A-4147-A177-3AD203B41FA5}">
                      <a16:colId xmlns:a16="http://schemas.microsoft.com/office/drawing/2014/main" val="2422158861"/>
                    </a:ext>
                  </a:extLst>
                </a:gridCol>
                <a:gridCol w="246888">
                  <a:extLst>
                    <a:ext uri="{9D8B030D-6E8A-4147-A177-3AD203B41FA5}">
                      <a16:colId xmlns:a16="http://schemas.microsoft.com/office/drawing/2014/main" val="2108416703"/>
                    </a:ext>
                  </a:extLst>
                </a:gridCol>
                <a:gridCol w="246888">
                  <a:extLst>
                    <a:ext uri="{9D8B030D-6E8A-4147-A177-3AD203B41FA5}">
                      <a16:colId xmlns:a16="http://schemas.microsoft.com/office/drawing/2014/main" val="892602964"/>
                    </a:ext>
                  </a:extLst>
                </a:gridCol>
                <a:gridCol w="246888">
                  <a:extLst>
                    <a:ext uri="{9D8B030D-6E8A-4147-A177-3AD203B41FA5}">
                      <a16:colId xmlns:a16="http://schemas.microsoft.com/office/drawing/2014/main" val="3857029985"/>
                    </a:ext>
                  </a:extLst>
                </a:gridCol>
                <a:gridCol w="246888">
                  <a:extLst>
                    <a:ext uri="{9D8B030D-6E8A-4147-A177-3AD203B41FA5}">
                      <a16:colId xmlns:a16="http://schemas.microsoft.com/office/drawing/2014/main" val="4124469360"/>
                    </a:ext>
                  </a:extLst>
                </a:gridCol>
                <a:gridCol w="246888">
                  <a:extLst>
                    <a:ext uri="{9D8B030D-6E8A-4147-A177-3AD203B41FA5}">
                      <a16:colId xmlns:a16="http://schemas.microsoft.com/office/drawing/2014/main" val="3593168560"/>
                    </a:ext>
                  </a:extLst>
                </a:gridCol>
                <a:gridCol w="246888">
                  <a:extLst>
                    <a:ext uri="{9D8B030D-6E8A-4147-A177-3AD203B41FA5}">
                      <a16:colId xmlns:a16="http://schemas.microsoft.com/office/drawing/2014/main" val="4064950845"/>
                    </a:ext>
                  </a:extLst>
                </a:gridCol>
                <a:gridCol w="246888">
                  <a:extLst>
                    <a:ext uri="{9D8B030D-6E8A-4147-A177-3AD203B41FA5}">
                      <a16:colId xmlns:a16="http://schemas.microsoft.com/office/drawing/2014/main" val="968851842"/>
                    </a:ext>
                  </a:extLst>
                </a:gridCol>
                <a:gridCol w="246888">
                  <a:extLst>
                    <a:ext uri="{9D8B030D-6E8A-4147-A177-3AD203B41FA5}">
                      <a16:colId xmlns:a16="http://schemas.microsoft.com/office/drawing/2014/main" val="1337649675"/>
                    </a:ext>
                  </a:extLst>
                </a:gridCol>
                <a:gridCol w="246888">
                  <a:extLst>
                    <a:ext uri="{9D8B030D-6E8A-4147-A177-3AD203B41FA5}">
                      <a16:colId xmlns:a16="http://schemas.microsoft.com/office/drawing/2014/main" val="657068215"/>
                    </a:ext>
                  </a:extLst>
                </a:gridCol>
                <a:gridCol w="246888">
                  <a:extLst>
                    <a:ext uri="{9D8B030D-6E8A-4147-A177-3AD203B41FA5}">
                      <a16:colId xmlns:a16="http://schemas.microsoft.com/office/drawing/2014/main" val="3943549615"/>
                    </a:ext>
                  </a:extLst>
                </a:gridCol>
                <a:gridCol w="246888">
                  <a:extLst>
                    <a:ext uri="{9D8B030D-6E8A-4147-A177-3AD203B41FA5}">
                      <a16:colId xmlns:a16="http://schemas.microsoft.com/office/drawing/2014/main" val="2553424836"/>
                    </a:ext>
                  </a:extLst>
                </a:gridCol>
                <a:gridCol w="246888">
                  <a:extLst>
                    <a:ext uri="{9D8B030D-6E8A-4147-A177-3AD203B41FA5}">
                      <a16:colId xmlns:a16="http://schemas.microsoft.com/office/drawing/2014/main" val="1631926752"/>
                    </a:ext>
                  </a:extLst>
                </a:gridCol>
                <a:gridCol w="246888">
                  <a:extLst>
                    <a:ext uri="{9D8B030D-6E8A-4147-A177-3AD203B41FA5}">
                      <a16:colId xmlns:a16="http://schemas.microsoft.com/office/drawing/2014/main" val="3805968913"/>
                    </a:ext>
                  </a:extLst>
                </a:gridCol>
                <a:gridCol w="246888">
                  <a:extLst>
                    <a:ext uri="{9D8B030D-6E8A-4147-A177-3AD203B41FA5}">
                      <a16:colId xmlns:a16="http://schemas.microsoft.com/office/drawing/2014/main" val="591620944"/>
                    </a:ext>
                  </a:extLst>
                </a:gridCol>
                <a:gridCol w="246888">
                  <a:extLst>
                    <a:ext uri="{9D8B030D-6E8A-4147-A177-3AD203B41FA5}">
                      <a16:colId xmlns:a16="http://schemas.microsoft.com/office/drawing/2014/main" val="3005714657"/>
                    </a:ext>
                  </a:extLst>
                </a:gridCol>
                <a:gridCol w="246888">
                  <a:extLst>
                    <a:ext uri="{9D8B030D-6E8A-4147-A177-3AD203B41FA5}">
                      <a16:colId xmlns:a16="http://schemas.microsoft.com/office/drawing/2014/main" val="1995689908"/>
                    </a:ext>
                  </a:extLst>
                </a:gridCol>
                <a:gridCol w="246888">
                  <a:extLst>
                    <a:ext uri="{9D8B030D-6E8A-4147-A177-3AD203B41FA5}">
                      <a16:colId xmlns:a16="http://schemas.microsoft.com/office/drawing/2014/main" val="3023640800"/>
                    </a:ext>
                  </a:extLst>
                </a:gridCol>
                <a:gridCol w="246888">
                  <a:extLst>
                    <a:ext uri="{9D8B030D-6E8A-4147-A177-3AD203B41FA5}">
                      <a16:colId xmlns:a16="http://schemas.microsoft.com/office/drawing/2014/main" val="2581188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47079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- 2018-04-13 14:53:39 </a:t>
                      </a:r>
                      <a:r>
                        <a:rPr kumimoji="0" lang="en-US" sz="1000" b="0" i="0" u="none" strike="noStrike" kern="1200" cap="none" spc="0" normalizeH="0" baseline="0" noProof="0">
                          <a:ln>
                            <a:noFill/>
                          </a:ln>
                          <a:solidFill>
                            <a:prstClr val="black"/>
                          </a:solidFill>
                          <a:effectLst/>
                          <a:uLnTx/>
                          <a:uFillTx/>
                          <a:latin typeface="+mn-lt"/>
                          <a:ea typeface="+mn-ea"/>
                          <a:cs typeface="+mn-cs"/>
                        </a:rPr>
                        <a:t> 
 Sunkissed adventures await! Don't let stress, headaches, body pain and dizziness get you down. Always be #BiyaheReady with White Flower for a hassle-free summer! ☀️🌊🌴
#summer #summergoals #travelgoals #travel #travelblog #ocean #beach #vacationmode #summer2018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75461383"/>
                  </a:ext>
                </a:extLst>
              </a:tr>
            </a:tbl>
          </a:graphicData>
        </a:graphic>
      </p:graphicFrame>
      <p:sp>
        <p:nvSpPr>
          <p:cNvPr id="4" name="Text Placeholder 3">
            <a:extLst>
              <a:ext uri="{FF2B5EF4-FFF2-40B4-BE49-F238E27FC236}">
                <a16:creationId xmlns:a16="http://schemas.microsoft.com/office/drawing/2014/main" id="{32BA7921-4EB2-4433-8AC7-FB6D8D9B0D02}"/>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5555608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0FB18-D0AF-4693-920A-4A33FA67A1EC}"/>
              </a:ext>
            </a:extLst>
          </p:cNvPr>
          <p:cNvSpPr>
            <a:spLocks noGrp="1"/>
          </p:cNvSpPr>
          <p:nvPr>
            <p:ph type="title"/>
          </p:nvPr>
        </p:nvSpPr>
        <p:spPr/>
        <p:txBody>
          <a:bodyPr/>
          <a:lstStyle/>
          <a:p>
            <a:r>
              <a:rPr lang="en-US"/>
              <a:t>Facebook Own Posts Table | White Flower Philippines - 10 of 25</a:t>
            </a:r>
          </a:p>
        </p:txBody>
      </p:sp>
      <p:graphicFrame>
        <p:nvGraphicFramePr>
          <p:cNvPr id="5" name="Table Placeholder 4">
            <a:extLst>
              <a:ext uri="{FF2B5EF4-FFF2-40B4-BE49-F238E27FC236}">
                <a16:creationId xmlns:a16="http://schemas.microsoft.com/office/drawing/2014/main" id="{57EA0F27-A534-4006-80BD-DD0081C5969D}"/>
              </a:ext>
            </a:extLst>
          </p:cNvPr>
          <p:cNvGraphicFramePr>
            <a:graphicFrameLocks noGrp="1"/>
          </p:cNvGraphicFramePr>
          <p:nvPr>
            <p:ph type="tbl" sz="quarter" idx="13"/>
            <p:extLst>
              <p:ext uri="{D42A27DB-BD31-4B8C-83A1-F6EECF244321}">
                <p14:modId xmlns:p14="http://schemas.microsoft.com/office/powerpoint/2010/main" val="1095929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64156883"/>
                    </a:ext>
                  </a:extLst>
                </a:gridCol>
                <a:gridCol w="246888">
                  <a:extLst>
                    <a:ext uri="{9D8B030D-6E8A-4147-A177-3AD203B41FA5}">
                      <a16:colId xmlns:a16="http://schemas.microsoft.com/office/drawing/2014/main" val="2181130011"/>
                    </a:ext>
                  </a:extLst>
                </a:gridCol>
                <a:gridCol w="246888">
                  <a:extLst>
                    <a:ext uri="{9D8B030D-6E8A-4147-A177-3AD203B41FA5}">
                      <a16:colId xmlns:a16="http://schemas.microsoft.com/office/drawing/2014/main" val="1983624483"/>
                    </a:ext>
                  </a:extLst>
                </a:gridCol>
                <a:gridCol w="246888">
                  <a:extLst>
                    <a:ext uri="{9D8B030D-6E8A-4147-A177-3AD203B41FA5}">
                      <a16:colId xmlns:a16="http://schemas.microsoft.com/office/drawing/2014/main" val="3732757704"/>
                    </a:ext>
                  </a:extLst>
                </a:gridCol>
                <a:gridCol w="246888">
                  <a:extLst>
                    <a:ext uri="{9D8B030D-6E8A-4147-A177-3AD203B41FA5}">
                      <a16:colId xmlns:a16="http://schemas.microsoft.com/office/drawing/2014/main" val="3520578705"/>
                    </a:ext>
                  </a:extLst>
                </a:gridCol>
                <a:gridCol w="246888">
                  <a:extLst>
                    <a:ext uri="{9D8B030D-6E8A-4147-A177-3AD203B41FA5}">
                      <a16:colId xmlns:a16="http://schemas.microsoft.com/office/drawing/2014/main" val="3692100233"/>
                    </a:ext>
                  </a:extLst>
                </a:gridCol>
                <a:gridCol w="246888">
                  <a:extLst>
                    <a:ext uri="{9D8B030D-6E8A-4147-A177-3AD203B41FA5}">
                      <a16:colId xmlns:a16="http://schemas.microsoft.com/office/drawing/2014/main" val="1285767239"/>
                    </a:ext>
                  </a:extLst>
                </a:gridCol>
                <a:gridCol w="246888">
                  <a:extLst>
                    <a:ext uri="{9D8B030D-6E8A-4147-A177-3AD203B41FA5}">
                      <a16:colId xmlns:a16="http://schemas.microsoft.com/office/drawing/2014/main" val="973205764"/>
                    </a:ext>
                  </a:extLst>
                </a:gridCol>
                <a:gridCol w="246888">
                  <a:extLst>
                    <a:ext uri="{9D8B030D-6E8A-4147-A177-3AD203B41FA5}">
                      <a16:colId xmlns:a16="http://schemas.microsoft.com/office/drawing/2014/main" val="3821740805"/>
                    </a:ext>
                  </a:extLst>
                </a:gridCol>
                <a:gridCol w="246888">
                  <a:extLst>
                    <a:ext uri="{9D8B030D-6E8A-4147-A177-3AD203B41FA5}">
                      <a16:colId xmlns:a16="http://schemas.microsoft.com/office/drawing/2014/main" val="3528550237"/>
                    </a:ext>
                  </a:extLst>
                </a:gridCol>
                <a:gridCol w="246888">
                  <a:extLst>
                    <a:ext uri="{9D8B030D-6E8A-4147-A177-3AD203B41FA5}">
                      <a16:colId xmlns:a16="http://schemas.microsoft.com/office/drawing/2014/main" val="4165055593"/>
                    </a:ext>
                  </a:extLst>
                </a:gridCol>
                <a:gridCol w="246888">
                  <a:extLst>
                    <a:ext uri="{9D8B030D-6E8A-4147-A177-3AD203B41FA5}">
                      <a16:colId xmlns:a16="http://schemas.microsoft.com/office/drawing/2014/main" val="2928492516"/>
                    </a:ext>
                  </a:extLst>
                </a:gridCol>
                <a:gridCol w="246888">
                  <a:extLst>
                    <a:ext uri="{9D8B030D-6E8A-4147-A177-3AD203B41FA5}">
                      <a16:colId xmlns:a16="http://schemas.microsoft.com/office/drawing/2014/main" val="100597132"/>
                    </a:ext>
                  </a:extLst>
                </a:gridCol>
                <a:gridCol w="246888">
                  <a:extLst>
                    <a:ext uri="{9D8B030D-6E8A-4147-A177-3AD203B41FA5}">
                      <a16:colId xmlns:a16="http://schemas.microsoft.com/office/drawing/2014/main" val="2752037028"/>
                    </a:ext>
                  </a:extLst>
                </a:gridCol>
                <a:gridCol w="246888">
                  <a:extLst>
                    <a:ext uri="{9D8B030D-6E8A-4147-A177-3AD203B41FA5}">
                      <a16:colId xmlns:a16="http://schemas.microsoft.com/office/drawing/2014/main" val="1090355940"/>
                    </a:ext>
                  </a:extLst>
                </a:gridCol>
                <a:gridCol w="246888">
                  <a:extLst>
                    <a:ext uri="{9D8B030D-6E8A-4147-A177-3AD203B41FA5}">
                      <a16:colId xmlns:a16="http://schemas.microsoft.com/office/drawing/2014/main" val="848897488"/>
                    </a:ext>
                  </a:extLst>
                </a:gridCol>
                <a:gridCol w="246888">
                  <a:extLst>
                    <a:ext uri="{9D8B030D-6E8A-4147-A177-3AD203B41FA5}">
                      <a16:colId xmlns:a16="http://schemas.microsoft.com/office/drawing/2014/main" val="3923253725"/>
                    </a:ext>
                  </a:extLst>
                </a:gridCol>
                <a:gridCol w="246888">
                  <a:extLst>
                    <a:ext uri="{9D8B030D-6E8A-4147-A177-3AD203B41FA5}">
                      <a16:colId xmlns:a16="http://schemas.microsoft.com/office/drawing/2014/main" val="3286641127"/>
                    </a:ext>
                  </a:extLst>
                </a:gridCol>
                <a:gridCol w="246888">
                  <a:extLst>
                    <a:ext uri="{9D8B030D-6E8A-4147-A177-3AD203B41FA5}">
                      <a16:colId xmlns:a16="http://schemas.microsoft.com/office/drawing/2014/main" val="3078309754"/>
                    </a:ext>
                  </a:extLst>
                </a:gridCol>
                <a:gridCol w="246888">
                  <a:extLst>
                    <a:ext uri="{9D8B030D-6E8A-4147-A177-3AD203B41FA5}">
                      <a16:colId xmlns:a16="http://schemas.microsoft.com/office/drawing/2014/main" val="3510106910"/>
                    </a:ext>
                  </a:extLst>
                </a:gridCol>
                <a:gridCol w="246888">
                  <a:extLst>
                    <a:ext uri="{9D8B030D-6E8A-4147-A177-3AD203B41FA5}">
                      <a16:colId xmlns:a16="http://schemas.microsoft.com/office/drawing/2014/main" val="485398441"/>
                    </a:ext>
                  </a:extLst>
                </a:gridCol>
                <a:gridCol w="246888">
                  <a:extLst>
                    <a:ext uri="{9D8B030D-6E8A-4147-A177-3AD203B41FA5}">
                      <a16:colId xmlns:a16="http://schemas.microsoft.com/office/drawing/2014/main" val="1370543270"/>
                    </a:ext>
                  </a:extLst>
                </a:gridCol>
                <a:gridCol w="246888">
                  <a:extLst>
                    <a:ext uri="{9D8B030D-6E8A-4147-A177-3AD203B41FA5}">
                      <a16:colId xmlns:a16="http://schemas.microsoft.com/office/drawing/2014/main" val="245563818"/>
                    </a:ext>
                  </a:extLst>
                </a:gridCol>
                <a:gridCol w="246888">
                  <a:extLst>
                    <a:ext uri="{9D8B030D-6E8A-4147-A177-3AD203B41FA5}">
                      <a16:colId xmlns:a16="http://schemas.microsoft.com/office/drawing/2014/main" val="2844037634"/>
                    </a:ext>
                  </a:extLst>
                </a:gridCol>
                <a:gridCol w="246888">
                  <a:extLst>
                    <a:ext uri="{9D8B030D-6E8A-4147-A177-3AD203B41FA5}">
                      <a16:colId xmlns:a16="http://schemas.microsoft.com/office/drawing/2014/main" val="94291829"/>
                    </a:ext>
                  </a:extLst>
                </a:gridCol>
                <a:gridCol w="246888">
                  <a:extLst>
                    <a:ext uri="{9D8B030D-6E8A-4147-A177-3AD203B41FA5}">
                      <a16:colId xmlns:a16="http://schemas.microsoft.com/office/drawing/2014/main" val="625345813"/>
                    </a:ext>
                  </a:extLst>
                </a:gridCol>
                <a:gridCol w="246888">
                  <a:extLst>
                    <a:ext uri="{9D8B030D-6E8A-4147-A177-3AD203B41FA5}">
                      <a16:colId xmlns:a16="http://schemas.microsoft.com/office/drawing/2014/main" val="1042965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01323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- 2018-04-09 12:00:00 </a:t>
                      </a:r>
                      <a:r>
                        <a:rPr kumimoji="0" lang="en-US" sz="1000" b="0" i="0" u="none" strike="noStrike" kern="1200" cap="none" spc="0" normalizeH="0" baseline="0" noProof="0">
                          <a:ln>
                            <a:noFill/>
                          </a:ln>
                          <a:solidFill>
                            <a:prstClr val="black"/>
                          </a:solidFill>
                          <a:effectLst/>
                          <a:uLnTx/>
                          <a:uFillTx/>
                          <a:latin typeface="+mn-lt"/>
                          <a:ea typeface="+mn-ea"/>
                          <a:cs typeface="+mn-cs"/>
                        </a:rPr>
                        <a:t> 
 To walk the path of heroes is the road less traveled. 
Today marks the Day of Valor, a day to remember the brave souls who fought and marched for our freedom.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24471746"/>
                  </a:ext>
                </a:extLst>
              </a:tr>
            </a:tbl>
          </a:graphicData>
        </a:graphic>
      </p:graphicFrame>
      <p:sp>
        <p:nvSpPr>
          <p:cNvPr id="4" name="Text Placeholder 3">
            <a:extLst>
              <a:ext uri="{FF2B5EF4-FFF2-40B4-BE49-F238E27FC236}">
                <a16:creationId xmlns:a16="http://schemas.microsoft.com/office/drawing/2014/main" id="{78A2EF48-59FE-40C8-BC79-B5EBD3B68338}"/>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114149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66B31-07B3-4683-A0A1-4AB31E78551C}"/>
              </a:ext>
            </a:extLst>
          </p:cNvPr>
          <p:cNvSpPr>
            <a:spLocks noGrp="1"/>
          </p:cNvSpPr>
          <p:nvPr>
            <p:ph type="title"/>
          </p:nvPr>
        </p:nvSpPr>
        <p:spPr/>
        <p:txBody>
          <a:bodyPr/>
          <a:lstStyle/>
          <a:p>
            <a:r>
              <a:rPr lang="en-US"/>
              <a:t>Facebook Own Posts Table | White Flower Philippines - 11 of 25</a:t>
            </a:r>
          </a:p>
        </p:txBody>
      </p:sp>
      <p:graphicFrame>
        <p:nvGraphicFramePr>
          <p:cNvPr id="5" name="Table Placeholder 4">
            <a:extLst>
              <a:ext uri="{FF2B5EF4-FFF2-40B4-BE49-F238E27FC236}">
                <a16:creationId xmlns:a16="http://schemas.microsoft.com/office/drawing/2014/main" id="{469505E8-8170-4486-A9EF-2836125E2EC5}"/>
              </a:ext>
            </a:extLst>
          </p:cNvPr>
          <p:cNvGraphicFramePr>
            <a:graphicFrameLocks noGrp="1"/>
          </p:cNvGraphicFramePr>
          <p:nvPr>
            <p:ph type="tbl" sz="quarter" idx="13"/>
            <p:extLst>
              <p:ext uri="{D42A27DB-BD31-4B8C-83A1-F6EECF244321}">
                <p14:modId xmlns:p14="http://schemas.microsoft.com/office/powerpoint/2010/main" val="1097275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25367712"/>
                    </a:ext>
                  </a:extLst>
                </a:gridCol>
                <a:gridCol w="246888">
                  <a:extLst>
                    <a:ext uri="{9D8B030D-6E8A-4147-A177-3AD203B41FA5}">
                      <a16:colId xmlns:a16="http://schemas.microsoft.com/office/drawing/2014/main" val="2456115625"/>
                    </a:ext>
                  </a:extLst>
                </a:gridCol>
                <a:gridCol w="246888">
                  <a:extLst>
                    <a:ext uri="{9D8B030D-6E8A-4147-A177-3AD203B41FA5}">
                      <a16:colId xmlns:a16="http://schemas.microsoft.com/office/drawing/2014/main" val="1230650715"/>
                    </a:ext>
                  </a:extLst>
                </a:gridCol>
                <a:gridCol w="246888">
                  <a:extLst>
                    <a:ext uri="{9D8B030D-6E8A-4147-A177-3AD203B41FA5}">
                      <a16:colId xmlns:a16="http://schemas.microsoft.com/office/drawing/2014/main" val="290402110"/>
                    </a:ext>
                  </a:extLst>
                </a:gridCol>
                <a:gridCol w="246888">
                  <a:extLst>
                    <a:ext uri="{9D8B030D-6E8A-4147-A177-3AD203B41FA5}">
                      <a16:colId xmlns:a16="http://schemas.microsoft.com/office/drawing/2014/main" val="2498548306"/>
                    </a:ext>
                  </a:extLst>
                </a:gridCol>
                <a:gridCol w="246888">
                  <a:extLst>
                    <a:ext uri="{9D8B030D-6E8A-4147-A177-3AD203B41FA5}">
                      <a16:colId xmlns:a16="http://schemas.microsoft.com/office/drawing/2014/main" val="2976044645"/>
                    </a:ext>
                  </a:extLst>
                </a:gridCol>
                <a:gridCol w="246888">
                  <a:extLst>
                    <a:ext uri="{9D8B030D-6E8A-4147-A177-3AD203B41FA5}">
                      <a16:colId xmlns:a16="http://schemas.microsoft.com/office/drawing/2014/main" val="3810176917"/>
                    </a:ext>
                  </a:extLst>
                </a:gridCol>
                <a:gridCol w="246888">
                  <a:extLst>
                    <a:ext uri="{9D8B030D-6E8A-4147-A177-3AD203B41FA5}">
                      <a16:colId xmlns:a16="http://schemas.microsoft.com/office/drawing/2014/main" val="4116483447"/>
                    </a:ext>
                  </a:extLst>
                </a:gridCol>
                <a:gridCol w="246888">
                  <a:extLst>
                    <a:ext uri="{9D8B030D-6E8A-4147-A177-3AD203B41FA5}">
                      <a16:colId xmlns:a16="http://schemas.microsoft.com/office/drawing/2014/main" val="3537487430"/>
                    </a:ext>
                  </a:extLst>
                </a:gridCol>
                <a:gridCol w="246888">
                  <a:extLst>
                    <a:ext uri="{9D8B030D-6E8A-4147-A177-3AD203B41FA5}">
                      <a16:colId xmlns:a16="http://schemas.microsoft.com/office/drawing/2014/main" val="451002107"/>
                    </a:ext>
                  </a:extLst>
                </a:gridCol>
                <a:gridCol w="246888">
                  <a:extLst>
                    <a:ext uri="{9D8B030D-6E8A-4147-A177-3AD203B41FA5}">
                      <a16:colId xmlns:a16="http://schemas.microsoft.com/office/drawing/2014/main" val="2672739592"/>
                    </a:ext>
                  </a:extLst>
                </a:gridCol>
                <a:gridCol w="246888">
                  <a:extLst>
                    <a:ext uri="{9D8B030D-6E8A-4147-A177-3AD203B41FA5}">
                      <a16:colId xmlns:a16="http://schemas.microsoft.com/office/drawing/2014/main" val="3729616462"/>
                    </a:ext>
                  </a:extLst>
                </a:gridCol>
                <a:gridCol w="246888">
                  <a:extLst>
                    <a:ext uri="{9D8B030D-6E8A-4147-A177-3AD203B41FA5}">
                      <a16:colId xmlns:a16="http://schemas.microsoft.com/office/drawing/2014/main" val="4158515846"/>
                    </a:ext>
                  </a:extLst>
                </a:gridCol>
                <a:gridCol w="246888">
                  <a:extLst>
                    <a:ext uri="{9D8B030D-6E8A-4147-A177-3AD203B41FA5}">
                      <a16:colId xmlns:a16="http://schemas.microsoft.com/office/drawing/2014/main" val="1949894295"/>
                    </a:ext>
                  </a:extLst>
                </a:gridCol>
                <a:gridCol w="246888">
                  <a:extLst>
                    <a:ext uri="{9D8B030D-6E8A-4147-A177-3AD203B41FA5}">
                      <a16:colId xmlns:a16="http://schemas.microsoft.com/office/drawing/2014/main" val="4037100875"/>
                    </a:ext>
                  </a:extLst>
                </a:gridCol>
                <a:gridCol w="246888">
                  <a:extLst>
                    <a:ext uri="{9D8B030D-6E8A-4147-A177-3AD203B41FA5}">
                      <a16:colId xmlns:a16="http://schemas.microsoft.com/office/drawing/2014/main" val="2060832487"/>
                    </a:ext>
                  </a:extLst>
                </a:gridCol>
                <a:gridCol w="246888">
                  <a:extLst>
                    <a:ext uri="{9D8B030D-6E8A-4147-A177-3AD203B41FA5}">
                      <a16:colId xmlns:a16="http://schemas.microsoft.com/office/drawing/2014/main" val="442447651"/>
                    </a:ext>
                  </a:extLst>
                </a:gridCol>
                <a:gridCol w="246888">
                  <a:extLst>
                    <a:ext uri="{9D8B030D-6E8A-4147-A177-3AD203B41FA5}">
                      <a16:colId xmlns:a16="http://schemas.microsoft.com/office/drawing/2014/main" val="2319777143"/>
                    </a:ext>
                  </a:extLst>
                </a:gridCol>
                <a:gridCol w="246888">
                  <a:extLst>
                    <a:ext uri="{9D8B030D-6E8A-4147-A177-3AD203B41FA5}">
                      <a16:colId xmlns:a16="http://schemas.microsoft.com/office/drawing/2014/main" val="2830233160"/>
                    </a:ext>
                  </a:extLst>
                </a:gridCol>
                <a:gridCol w="246888">
                  <a:extLst>
                    <a:ext uri="{9D8B030D-6E8A-4147-A177-3AD203B41FA5}">
                      <a16:colId xmlns:a16="http://schemas.microsoft.com/office/drawing/2014/main" val="750154156"/>
                    </a:ext>
                  </a:extLst>
                </a:gridCol>
                <a:gridCol w="246888">
                  <a:extLst>
                    <a:ext uri="{9D8B030D-6E8A-4147-A177-3AD203B41FA5}">
                      <a16:colId xmlns:a16="http://schemas.microsoft.com/office/drawing/2014/main" val="1952424416"/>
                    </a:ext>
                  </a:extLst>
                </a:gridCol>
                <a:gridCol w="246888">
                  <a:extLst>
                    <a:ext uri="{9D8B030D-6E8A-4147-A177-3AD203B41FA5}">
                      <a16:colId xmlns:a16="http://schemas.microsoft.com/office/drawing/2014/main" val="3290029217"/>
                    </a:ext>
                  </a:extLst>
                </a:gridCol>
                <a:gridCol w="246888">
                  <a:extLst>
                    <a:ext uri="{9D8B030D-6E8A-4147-A177-3AD203B41FA5}">
                      <a16:colId xmlns:a16="http://schemas.microsoft.com/office/drawing/2014/main" val="2658717709"/>
                    </a:ext>
                  </a:extLst>
                </a:gridCol>
                <a:gridCol w="246888">
                  <a:extLst>
                    <a:ext uri="{9D8B030D-6E8A-4147-A177-3AD203B41FA5}">
                      <a16:colId xmlns:a16="http://schemas.microsoft.com/office/drawing/2014/main" val="1025757600"/>
                    </a:ext>
                  </a:extLst>
                </a:gridCol>
                <a:gridCol w="246888">
                  <a:extLst>
                    <a:ext uri="{9D8B030D-6E8A-4147-A177-3AD203B41FA5}">
                      <a16:colId xmlns:a16="http://schemas.microsoft.com/office/drawing/2014/main" val="3920857969"/>
                    </a:ext>
                  </a:extLst>
                </a:gridCol>
                <a:gridCol w="246888">
                  <a:extLst>
                    <a:ext uri="{9D8B030D-6E8A-4147-A177-3AD203B41FA5}">
                      <a16:colId xmlns:a16="http://schemas.microsoft.com/office/drawing/2014/main" val="2434697239"/>
                    </a:ext>
                  </a:extLst>
                </a:gridCol>
                <a:gridCol w="246888">
                  <a:extLst>
                    <a:ext uri="{9D8B030D-6E8A-4147-A177-3AD203B41FA5}">
                      <a16:colId xmlns:a16="http://schemas.microsoft.com/office/drawing/2014/main" val="2615286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50196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- 2018-04-07 12:00:00 </a:t>
                      </a:r>
                      <a:r>
                        <a:rPr kumimoji="0" lang="en-US" sz="1000" b="0" i="0" u="none" strike="noStrike" kern="1200" cap="none" spc="0" normalizeH="0" baseline="0" noProof="0">
                          <a:ln>
                            <a:noFill/>
                          </a:ln>
                          <a:solidFill>
                            <a:prstClr val="black"/>
                          </a:solidFill>
                          <a:effectLst/>
                          <a:uLnTx/>
                          <a:uFillTx/>
                          <a:latin typeface="+mn-lt"/>
                          <a:ea typeface="+mn-ea"/>
                          <a:cs typeface="+mn-cs"/>
                        </a:rPr>
                        <a:t> 
 Which type of traveler are you in your barkada? May kanya-kanya tayong mga ugali. Lumalabas yan lalo na pag-may outing. 
Iba-iba man tayo ng timpla, we should always be #BiyaheReady!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63678347"/>
                  </a:ext>
                </a:extLst>
              </a:tr>
            </a:tbl>
          </a:graphicData>
        </a:graphic>
      </p:graphicFrame>
      <p:sp>
        <p:nvSpPr>
          <p:cNvPr id="4" name="Text Placeholder 3">
            <a:extLst>
              <a:ext uri="{FF2B5EF4-FFF2-40B4-BE49-F238E27FC236}">
                <a16:creationId xmlns:a16="http://schemas.microsoft.com/office/drawing/2014/main" id="{B78843A9-E7CC-49C2-AD0A-C3258183F82B}"/>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8598308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512B2-B63E-4672-A82A-0E183BB0C5EA}"/>
              </a:ext>
            </a:extLst>
          </p:cNvPr>
          <p:cNvSpPr>
            <a:spLocks noGrp="1"/>
          </p:cNvSpPr>
          <p:nvPr>
            <p:ph type="title"/>
          </p:nvPr>
        </p:nvSpPr>
        <p:spPr/>
        <p:txBody>
          <a:bodyPr/>
          <a:lstStyle/>
          <a:p>
            <a:r>
              <a:rPr lang="en-US"/>
              <a:t>Facebook Own Posts Table | White Flower Philippines - 12 of 25</a:t>
            </a:r>
          </a:p>
        </p:txBody>
      </p:sp>
      <p:graphicFrame>
        <p:nvGraphicFramePr>
          <p:cNvPr id="5" name="Table Placeholder 4">
            <a:extLst>
              <a:ext uri="{FF2B5EF4-FFF2-40B4-BE49-F238E27FC236}">
                <a16:creationId xmlns:a16="http://schemas.microsoft.com/office/drawing/2014/main" id="{52866A48-3ADF-4357-9424-640C5CC46A8F}"/>
              </a:ext>
            </a:extLst>
          </p:cNvPr>
          <p:cNvGraphicFramePr>
            <a:graphicFrameLocks noGrp="1"/>
          </p:cNvGraphicFramePr>
          <p:nvPr>
            <p:ph type="tbl" sz="quarter" idx="13"/>
            <p:extLst>
              <p:ext uri="{D42A27DB-BD31-4B8C-83A1-F6EECF244321}">
                <p14:modId xmlns:p14="http://schemas.microsoft.com/office/powerpoint/2010/main" val="1327310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69166927"/>
                    </a:ext>
                  </a:extLst>
                </a:gridCol>
                <a:gridCol w="246888">
                  <a:extLst>
                    <a:ext uri="{9D8B030D-6E8A-4147-A177-3AD203B41FA5}">
                      <a16:colId xmlns:a16="http://schemas.microsoft.com/office/drawing/2014/main" val="3835820422"/>
                    </a:ext>
                  </a:extLst>
                </a:gridCol>
                <a:gridCol w="246888">
                  <a:extLst>
                    <a:ext uri="{9D8B030D-6E8A-4147-A177-3AD203B41FA5}">
                      <a16:colId xmlns:a16="http://schemas.microsoft.com/office/drawing/2014/main" val="3385742696"/>
                    </a:ext>
                  </a:extLst>
                </a:gridCol>
                <a:gridCol w="246888">
                  <a:extLst>
                    <a:ext uri="{9D8B030D-6E8A-4147-A177-3AD203B41FA5}">
                      <a16:colId xmlns:a16="http://schemas.microsoft.com/office/drawing/2014/main" val="1779893048"/>
                    </a:ext>
                  </a:extLst>
                </a:gridCol>
                <a:gridCol w="246888">
                  <a:extLst>
                    <a:ext uri="{9D8B030D-6E8A-4147-A177-3AD203B41FA5}">
                      <a16:colId xmlns:a16="http://schemas.microsoft.com/office/drawing/2014/main" val="3120028424"/>
                    </a:ext>
                  </a:extLst>
                </a:gridCol>
                <a:gridCol w="246888">
                  <a:extLst>
                    <a:ext uri="{9D8B030D-6E8A-4147-A177-3AD203B41FA5}">
                      <a16:colId xmlns:a16="http://schemas.microsoft.com/office/drawing/2014/main" val="4061375259"/>
                    </a:ext>
                  </a:extLst>
                </a:gridCol>
                <a:gridCol w="246888">
                  <a:extLst>
                    <a:ext uri="{9D8B030D-6E8A-4147-A177-3AD203B41FA5}">
                      <a16:colId xmlns:a16="http://schemas.microsoft.com/office/drawing/2014/main" val="2899120375"/>
                    </a:ext>
                  </a:extLst>
                </a:gridCol>
                <a:gridCol w="246888">
                  <a:extLst>
                    <a:ext uri="{9D8B030D-6E8A-4147-A177-3AD203B41FA5}">
                      <a16:colId xmlns:a16="http://schemas.microsoft.com/office/drawing/2014/main" val="295315019"/>
                    </a:ext>
                  </a:extLst>
                </a:gridCol>
                <a:gridCol w="246888">
                  <a:extLst>
                    <a:ext uri="{9D8B030D-6E8A-4147-A177-3AD203B41FA5}">
                      <a16:colId xmlns:a16="http://schemas.microsoft.com/office/drawing/2014/main" val="1476928227"/>
                    </a:ext>
                  </a:extLst>
                </a:gridCol>
                <a:gridCol w="246888">
                  <a:extLst>
                    <a:ext uri="{9D8B030D-6E8A-4147-A177-3AD203B41FA5}">
                      <a16:colId xmlns:a16="http://schemas.microsoft.com/office/drawing/2014/main" val="3840361162"/>
                    </a:ext>
                  </a:extLst>
                </a:gridCol>
                <a:gridCol w="246888">
                  <a:extLst>
                    <a:ext uri="{9D8B030D-6E8A-4147-A177-3AD203B41FA5}">
                      <a16:colId xmlns:a16="http://schemas.microsoft.com/office/drawing/2014/main" val="2564868575"/>
                    </a:ext>
                  </a:extLst>
                </a:gridCol>
                <a:gridCol w="246888">
                  <a:extLst>
                    <a:ext uri="{9D8B030D-6E8A-4147-A177-3AD203B41FA5}">
                      <a16:colId xmlns:a16="http://schemas.microsoft.com/office/drawing/2014/main" val="1579807438"/>
                    </a:ext>
                  </a:extLst>
                </a:gridCol>
                <a:gridCol w="246888">
                  <a:extLst>
                    <a:ext uri="{9D8B030D-6E8A-4147-A177-3AD203B41FA5}">
                      <a16:colId xmlns:a16="http://schemas.microsoft.com/office/drawing/2014/main" val="3534226349"/>
                    </a:ext>
                  </a:extLst>
                </a:gridCol>
                <a:gridCol w="246888">
                  <a:extLst>
                    <a:ext uri="{9D8B030D-6E8A-4147-A177-3AD203B41FA5}">
                      <a16:colId xmlns:a16="http://schemas.microsoft.com/office/drawing/2014/main" val="1315897271"/>
                    </a:ext>
                  </a:extLst>
                </a:gridCol>
                <a:gridCol w="246888">
                  <a:extLst>
                    <a:ext uri="{9D8B030D-6E8A-4147-A177-3AD203B41FA5}">
                      <a16:colId xmlns:a16="http://schemas.microsoft.com/office/drawing/2014/main" val="2019959043"/>
                    </a:ext>
                  </a:extLst>
                </a:gridCol>
                <a:gridCol w="246888">
                  <a:extLst>
                    <a:ext uri="{9D8B030D-6E8A-4147-A177-3AD203B41FA5}">
                      <a16:colId xmlns:a16="http://schemas.microsoft.com/office/drawing/2014/main" val="4138277544"/>
                    </a:ext>
                  </a:extLst>
                </a:gridCol>
                <a:gridCol w="246888">
                  <a:extLst>
                    <a:ext uri="{9D8B030D-6E8A-4147-A177-3AD203B41FA5}">
                      <a16:colId xmlns:a16="http://schemas.microsoft.com/office/drawing/2014/main" val="2638880658"/>
                    </a:ext>
                  </a:extLst>
                </a:gridCol>
                <a:gridCol w="246888">
                  <a:extLst>
                    <a:ext uri="{9D8B030D-6E8A-4147-A177-3AD203B41FA5}">
                      <a16:colId xmlns:a16="http://schemas.microsoft.com/office/drawing/2014/main" val="337374414"/>
                    </a:ext>
                  </a:extLst>
                </a:gridCol>
                <a:gridCol w="246888">
                  <a:extLst>
                    <a:ext uri="{9D8B030D-6E8A-4147-A177-3AD203B41FA5}">
                      <a16:colId xmlns:a16="http://schemas.microsoft.com/office/drawing/2014/main" val="4211950266"/>
                    </a:ext>
                  </a:extLst>
                </a:gridCol>
                <a:gridCol w="246888">
                  <a:extLst>
                    <a:ext uri="{9D8B030D-6E8A-4147-A177-3AD203B41FA5}">
                      <a16:colId xmlns:a16="http://schemas.microsoft.com/office/drawing/2014/main" val="3890352790"/>
                    </a:ext>
                  </a:extLst>
                </a:gridCol>
                <a:gridCol w="246888">
                  <a:extLst>
                    <a:ext uri="{9D8B030D-6E8A-4147-A177-3AD203B41FA5}">
                      <a16:colId xmlns:a16="http://schemas.microsoft.com/office/drawing/2014/main" val="1687233857"/>
                    </a:ext>
                  </a:extLst>
                </a:gridCol>
                <a:gridCol w="246888">
                  <a:extLst>
                    <a:ext uri="{9D8B030D-6E8A-4147-A177-3AD203B41FA5}">
                      <a16:colId xmlns:a16="http://schemas.microsoft.com/office/drawing/2014/main" val="2900011752"/>
                    </a:ext>
                  </a:extLst>
                </a:gridCol>
                <a:gridCol w="246888">
                  <a:extLst>
                    <a:ext uri="{9D8B030D-6E8A-4147-A177-3AD203B41FA5}">
                      <a16:colId xmlns:a16="http://schemas.microsoft.com/office/drawing/2014/main" val="1322815100"/>
                    </a:ext>
                  </a:extLst>
                </a:gridCol>
                <a:gridCol w="246888">
                  <a:extLst>
                    <a:ext uri="{9D8B030D-6E8A-4147-A177-3AD203B41FA5}">
                      <a16:colId xmlns:a16="http://schemas.microsoft.com/office/drawing/2014/main" val="3965466623"/>
                    </a:ext>
                  </a:extLst>
                </a:gridCol>
                <a:gridCol w="246888">
                  <a:extLst>
                    <a:ext uri="{9D8B030D-6E8A-4147-A177-3AD203B41FA5}">
                      <a16:colId xmlns:a16="http://schemas.microsoft.com/office/drawing/2014/main" val="3950873584"/>
                    </a:ext>
                  </a:extLst>
                </a:gridCol>
                <a:gridCol w="246888">
                  <a:extLst>
                    <a:ext uri="{9D8B030D-6E8A-4147-A177-3AD203B41FA5}">
                      <a16:colId xmlns:a16="http://schemas.microsoft.com/office/drawing/2014/main" val="2861803636"/>
                    </a:ext>
                  </a:extLst>
                </a:gridCol>
                <a:gridCol w="246888">
                  <a:extLst>
                    <a:ext uri="{9D8B030D-6E8A-4147-A177-3AD203B41FA5}">
                      <a16:colId xmlns:a16="http://schemas.microsoft.com/office/drawing/2014/main" val="293229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67473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- 2018-04-06 12:00:00 </a:t>
                      </a:r>
                      <a:r>
                        <a:rPr kumimoji="0" lang="en-US" sz="1000" b="0" i="0" u="none" strike="noStrike" kern="1200" cap="none" spc="0" normalizeH="0" baseline="0" noProof="0">
                          <a:ln>
                            <a:noFill/>
                          </a:ln>
                          <a:solidFill>
                            <a:prstClr val="black"/>
                          </a:solidFill>
                          <a:effectLst/>
                          <a:uLnTx/>
                          <a:uFillTx/>
                          <a:latin typeface="+mn-lt"/>
                          <a:ea typeface="+mn-ea"/>
                          <a:cs typeface="+mn-cs"/>
                        </a:rPr>
                        <a:t> 
 🚨Long Weekend Alert!🚨
Check your Long Weekend Calendars! Got anything planned? Make sure you're #BiyaheReady with White Flower on your trip this Araw ng Kagitingan!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34980321"/>
                  </a:ext>
                </a:extLst>
              </a:tr>
            </a:tbl>
          </a:graphicData>
        </a:graphic>
      </p:graphicFrame>
      <p:sp>
        <p:nvSpPr>
          <p:cNvPr id="4" name="Text Placeholder 3">
            <a:extLst>
              <a:ext uri="{FF2B5EF4-FFF2-40B4-BE49-F238E27FC236}">
                <a16:creationId xmlns:a16="http://schemas.microsoft.com/office/drawing/2014/main" id="{3AC41BF0-D41E-4F2F-8051-49FB540FE221}"/>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5762523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1F9B7-00E7-4DDB-A2F4-830171A8C164}"/>
              </a:ext>
            </a:extLst>
          </p:cNvPr>
          <p:cNvSpPr>
            <a:spLocks noGrp="1"/>
          </p:cNvSpPr>
          <p:nvPr>
            <p:ph type="title"/>
          </p:nvPr>
        </p:nvSpPr>
        <p:spPr/>
        <p:txBody>
          <a:bodyPr/>
          <a:lstStyle/>
          <a:p>
            <a:r>
              <a:rPr lang="en-US"/>
              <a:t>Facebook Own Posts Table | White Flower Philippines - 13 of 25</a:t>
            </a:r>
          </a:p>
        </p:txBody>
      </p:sp>
      <p:graphicFrame>
        <p:nvGraphicFramePr>
          <p:cNvPr id="5" name="Table Placeholder 4">
            <a:extLst>
              <a:ext uri="{FF2B5EF4-FFF2-40B4-BE49-F238E27FC236}">
                <a16:creationId xmlns:a16="http://schemas.microsoft.com/office/drawing/2014/main" id="{F0C1AAF2-F262-4D05-B20B-2D3D67B8FDFC}"/>
              </a:ext>
            </a:extLst>
          </p:cNvPr>
          <p:cNvGraphicFramePr>
            <a:graphicFrameLocks noGrp="1"/>
          </p:cNvGraphicFramePr>
          <p:nvPr>
            <p:ph type="tbl" sz="quarter" idx="13"/>
            <p:extLst>
              <p:ext uri="{D42A27DB-BD31-4B8C-83A1-F6EECF244321}">
                <p14:modId xmlns:p14="http://schemas.microsoft.com/office/powerpoint/2010/main" val="868390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82607457"/>
                    </a:ext>
                  </a:extLst>
                </a:gridCol>
                <a:gridCol w="246888">
                  <a:extLst>
                    <a:ext uri="{9D8B030D-6E8A-4147-A177-3AD203B41FA5}">
                      <a16:colId xmlns:a16="http://schemas.microsoft.com/office/drawing/2014/main" val="1849228048"/>
                    </a:ext>
                  </a:extLst>
                </a:gridCol>
                <a:gridCol w="246888">
                  <a:extLst>
                    <a:ext uri="{9D8B030D-6E8A-4147-A177-3AD203B41FA5}">
                      <a16:colId xmlns:a16="http://schemas.microsoft.com/office/drawing/2014/main" val="3170422249"/>
                    </a:ext>
                  </a:extLst>
                </a:gridCol>
                <a:gridCol w="246888">
                  <a:extLst>
                    <a:ext uri="{9D8B030D-6E8A-4147-A177-3AD203B41FA5}">
                      <a16:colId xmlns:a16="http://schemas.microsoft.com/office/drawing/2014/main" val="766594816"/>
                    </a:ext>
                  </a:extLst>
                </a:gridCol>
                <a:gridCol w="246888">
                  <a:extLst>
                    <a:ext uri="{9D8B030D-6E8A-4147-A177-3AD203B41FA5}">
                      <a16:colId xmlns:a16="http://schemas.microsoft.com/office/drawing/2014/main" val="357814291"/>
                    </a:ext>
                  </a:extLst>
                </a:gridCol>
                <a:gridCol w="246888">
                  <a:extLst>
                    <a:ext uri="{9D8B030D-6E8A-4147-A177-3AD203B41FA5}">
                      <a16:colId xmlns:a16="http://schemas.microsoft.com/office/drawing/2014/main" val="1869195420"/>
                    </a:ext>
                  </a:extLst>
                </a:gridCol>
                <a:gridCol w="246888">
                  <a:extLst>
                    <a:ext uri="{9D8B030D-6E8A-4147-A177-3AD203B41FA5}">
                      <a16:colId xmlns:a16="http://schemas.microsoft.com/office/drawing/2014/main" val="3961714239"/>
                    </a:ext>
                  </a:extLst>
                </a:gridCol>
                <a:gridCol w="246888">
                  <a:extLst>
                    <a:ext uri="{9D8B030D-6E8A-4147-A177-3AD203B41FA5}">
                      <a16:colId xmlns:a16="http://schemas.microsoft.com/office/drawing/2014/main" val="2994300347"/>
                    </a:ext>
                  </a:extLst>
                </a:gridCol>
                <a:gridCol w="246888">
                  <a:extLst>
                    <a:ext uri="{9D8B030D-6E8A-4147-A177-3AD203B41FA5}">
                      <a16:colId xmlns:a16="http://schemas.microsoft.com/office/drawing/2014/main" val="4279989796"/>
                    </a:ext>
                  </a:extLst>
                </a:gridCol>
                <a:gridCol w="246888">
                  <a:extLst>
                    <a:ext uri="{9D8B030D-6E8A-4147-A177-3AD203B41FA5}">
                      <a16:colId xmlns:a16="http://schemas.microsoft.com/office/drawing/2014/main" val="4129425143"/>
                    </a:ext>
                  </a:extLst>
                </a:gridCol>
                <a:gridCol w="246888">
                  <a:extLst>
                    <a:ext uri="{9D8B030D-6E8A-4147-A177-3AD203B41FA5}">
                      <a16:colId xmlns:a16="http://schemas.microsoft.com/office/drawing/2014/main" val="253208039"/>
                    </a:ext>
                  </a:extLst>
                </a:gridCol>
                <a:gridCol w="246888">
                  <a:extLst>
                    <a:ext uri="{9D8B030D-6E8A-4147-A177-3AD203B41FA5}">
                      <a16:colId xmlns:a16="http://schemas.microsoft.com/office/drawing/2014/main" val="625373277"/>
                    </a:ext>
                  </a:extLst>
                </a:gridCol>
                <a:gridCol w="246888">
                  <a:extLst>
                    <a:ext uri="{9D8B030D-6E8A-4147-A177-3AD203B41FA5}">
                      <a16:colId xmlns:a16="http://schemas.microsoft.com/office/drawing/2014/main" val="510840623"/>
                    </a:ext>
                  </a:extLst>
                </a:gridCol>
                <a:gridCol w="246888">
                  <a:extLst>
                    <a:ext uri="{9D8B030D-6E8A-4147-A177-3AD203B41FA5}">
                      <a16:colId xmlns:a16="http://schemas.microsoft.com/office/drawing/2014/main" val="4033147738"/>
                    </a:ext>
                  </a:extLst>
                </a:gridCol>
                <a:gridCol w="246888">
                  <a:extLst>
                    <a:ext uri="{9D8B030D-6E8A-4147-A177-3AD203B41FA5}">
                      <a16:colId xmlns:a16="http://schemas.microsoft.com/office/drawing/2014/main" val="3407749864"/>
                    </a:ext>
                  </a:extLst>
                </a:gridCol>
                <a:gridCol w="246888">
                  <a:extLst>
                    <a:ext uri="{9D8B030D-6E8A-4147-A177-3AD203B41FA5}">
                      <a16:colId xmlns:a16="http://schemas.microsoft.com/office/drawing/2014/main" val="232262730"/>
                    </a:ext>
                  </a:extLst>
                </a:gridCol>
                <a:gridCol w="246888">
                  <a:extLst>
                    <a:ext uri="{9D8B030D-6E8A-4147-A177-3AD203B41FA5}">
                      <a16:colId xmlns:a16="http://schemas.microsoft.com/office/drawing/2014/main" val="4133774916"/>
                    </a:ext>
                  </a:extLst>
                </a:gridCol>
                <a:gridCol w="246888">
                  <a:extLst>
                    <a:ext uri="{9D8B030D-6E8A-4147-A177-3AD203B41FA5}">
                      <a16:colId xmlns:a16="http://schemas.microsoft.com/office/drawing/2014/main" val="3969487790"/>
                    </a:ext>
                  </a:extLst>
                </a:gridCol>
                <a:gridCol w="246888">
                  <a:extLst>
                    <a:ext uri="{9D8B030D-6E8A-4147-A177-3AD203B41FA5}">
                      <a16:colId xmlns:a16="http://schemas.microsoft.com/office/drawing/2014/main" val="1170645762"/>
                    </a:ext>
                  </a:extLst>
                </a:gridCol>
                <a:gridCol w="246888">
                  <a:extLst>
                    <a:ext uri="{9D8B030D-6E8A-4147-A177-3AD203B41FA5}">
                      <a16:colId xmlns:a16="http://schemas.microsoft.com/office/drawing/2014/main" val="1345360402"/>
                    </a:ext>
                  </a:extLst>
                </a:gridCol>
                <a:gridCol w="246888">
                  <a:extLst>
                    <a:ext uri="{9D8B030D-6E8A-4147-A177-3AD203B41FA5}">
                      <a16:colId xmlns:a16="http://schemas.microsoft.com/office/drawing/2014/main" val="1697628345"/>
                    </a:ext>
                  </a:extLst>
                </a:gridCol>
                <a:gridCol w="246888">
                  <a:extLst>
                    <a:ext uri="{9D8B030D-6E8A-4147-A177-3AD203B41FA5}">
                      <a16:colId xmlns:a16="http://schemas.microsoft.com/office/drawing/2014/main" val="1030713193"/>
                    </a:ext>
                  </a:extLst>
                </a:gridCol>
                <a:gridCol w="246888">
                  <a:extLst>
                    <a:ext uri="{9D8B030D-6E8A-4147-A177-3AD203B41FA5}">
                      <a16:colId xmlns:a16="http://schemas.microsoft.com/office/drawing/2014/main" val="414680249"/>
                    </a:ext>
                  </a:extLst>
                </a:gridCol>
                <a:gridCol w="246888">
                  <a:extLst>
                    <a:ext uri="{9D8B030D-6E8A-4147-A177-3AD203B41FA5}">
                      <a16:colId xmlns:a16="http://schemas.microsoft.com/office/drawing/2014/main" val="2556587717"/>
                    </a:ext>
                  </a:extLst>
                </a:gridCol>
                <a:gridCol w="246888">
                  <a:extLst>
                    <a:ext uri="{9D8B030D-6E8A-4147-A177-3AD203B41FA5}">
                      <a16:colId xmlns:a16="http://schemas.microsoft.com/office/drawing/2014/main" val="4179025633"/>
                    </a:ext>
                  </a:extLst>
                </a:gridCol>
                <a:gridCol w="246888">
                  <a:extLst>
                    <a:ext uri="{9D8B030D-6E8A-4147-A177-3AD203B41FA5}">
                      <a16:colId xmlns:a16="http://schemas.microsoft.com/office/drawing/2014/main" val="2528095589"/>
                    </a:ext>
                  </a:extLst>
                </a:gridCol>
                <a:gridCol w="246888">
                  <a:extLst>
                    <a:ext uri="{9D8B030D-6E8A-4147-A177-3AD203B41FA5}">
                      <a16:colId xmlns:a16="http://schemas.microsoft.com/office/drawing/2014/main" val="2509002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92600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- 2018-04-04 18:59:23 </a:t>
                      </a:r>
                      <a:r>
                        <a:rPr kumimoji="0" lang="en-US" sz="1000" b="0" i="0" u="none" strike="noStrike" kern="1200" cap="none" spc="0" normalizeH="0" baseline="0" noProof="0">
                          <a:ln>
                            <a:noFill/>
                          </a:ln>
                          <a:solidFill>
                            <a:prstClr val="black"/>
                          </a:solidFill>
                          <a:effectLst/>
                          <a:uLnTx/>
                          <a:uFillTx/>
                          <a:latin typeface="+mn-lt"/>
                          <a:ea typeface="+mn-ea"/>
                          <a:cs typeface="+mn-cs"/>
                        </a:rPr>
                        <a:t> 
 Planning on a hike? Be #BiyaheReady like Biyahe ni Drew. Always carry White Flower with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70481013"/>
                  </a:ext>
                </a:extLst>
              </a:tr>
            </a:tbl>
          </a:graphicData>
        </a:graphic>
      </p:graphicFrame>
      <p:sp>
        <p:nvSpPr>
          <p:cNvPr id="4" name="Text Placeholder 3">
            <a:extLst>
              <a:ext uri="{FF2B5EF4-FFF2-40B4-BE49-F238E27FC236}">
                <a16:creationId xmlns:a16="http://schemas.microsoft.com/office/drawing/2014/main" id="{91C441B0-5CB8-4A2C-A765-B73302708742}"/>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9435701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0A58B-1089-488C-9DF4-F26B9298B6B3}"/>
              </a:ext>
            </a:extLst>
          </p:cNvPr>
          <p:cNvSpPr>
            <a:spLocks noGrp="1"/>
          </p:cNvSpPr>
          <p:nvPr>
            <p:ph type="title"/>
          </p:nvPr>
        </p:nvSpPr>
        <p:spPr/>
        <p:txBody>
          <a:bodyPr/>
          <a:lstStyle/>
          <a:p>
            <a:r>
              <a:rPr lang="en-US"/>
              <a:t>Facebook Own Posts Table | White Flower Philippines - 14 of 25</a:t>
            </a:r>
          </a:p>
        </p:txBody>
      </p:sp>
      <p:graphicFrame>
        <p:nvGraphicFramePr>
          <p:cNvPr id="5" name="Table Placeholder 4">
            <a:extLst>
              <a:ext uri="{FF2B5EF4-FFF2-40B4-BE49-F238E27FC236}">
                <a16:creationId xmlns:a16="http://schemas.microsoft.com/office/drawing/2014/main" id="{DDCEC549-64FB-45B7-9798-B1701B2F8937}"/>
              </a:ext>
            </a:extLst>
          </p:cNvPr>
          <p:cNvGraphicFramePr>
            <a:graphicFrameLocks noGrp="1"/>
          </p:cNvGraphicFramePr>
          <p:nvPr>
            <p:ph type="tbl" sz="quarter" idx="13"/>
            <p:extLst>
              <p:ext uri="{D42A27DB-BD31-4B8C-83A1-F6EECF244321}">
                <p14:modId xmlns:p14="http://schemas.microsoft.com/office/powerpoint/2010/main" val="3535401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52160209"/>
                    </a:ext>
                  </a:extLst>
                </a:gridCol>
                <a:gridCol w="246888">
                  <a:extLst>
                    <a:ext uri="{9D8B030D-6E8A-4147-A177-3AD203B41FA5}">
                      <a16:colId xmlns:a16="http://schemas.microsoft.com/office/drawing/2014/main" val="763554084"/>
                    </a:ext>
                  </a:extLst>
                </a:gridCol>
                <a:gridCol w="246888">
                  <a:extLst>
                    <a:ext uri="{9D8B030D-6E8A-4147-A177-3AD203B41FA5}">
                      <a16:colId xmlns:a16="http://schemas.microsoft.com/office/drawing/2014/main" val="1061890392"/>
                    </a:ext>
                  </a:extLst>
                </a:gridCol>
                <a:gridCol w="246888">
                  <a:extLst>
                    <a:ext uri="{9D8B030D-6E8A-4147-A177-3AD203B41FA5}">
                      <a16:colId xmlns:a16="http://schemas.microsoft.com/office/drawing/2014/main" val="540094654"/>
                    </a:ext>
                  </a:extLst>
                </a:gridCol>
                <a:gridCol w="246888">
                  <a:extLst>
                    <a:ext uri="{9D8B030D-6E8A-4147-A177-3AD203B41FA5}">
                      <a16:colId xmlns:a16="http://schemas.microsoft.com/office/drawing/2014/main" val="47231264"/>
                    </a:ext>
                  </a:extLst>
                </a:gridCol>
                <a:gridCol w="246888">
                  <a:extLst>
                    <a:ext uri="{9D8B030D-6E8A-4147-A177-3AD203B41FA5}">
                      <a16:colId xmlns:a16="http://schemas.microsoft.com/office/drawing/2014/main" val="683966708"/>
                    </a:ext>
                  </a:extLst>
                </a:gridCol>
                <a:gridCol w="246888">
                  <a:extLst>
                    <a:ext uri="{9D8B030D-6E8A-4147-A177-3AD203B41FA5}">
                      <a16:colId xmlns:a16="http://schemas.microsoft.com/office/drawing/2014/main" val="927655075"/>
                    </a:ext>
                  </a:extLst>
                </a:gridCol>
                <a:gridCol w="246888">
                  <a:extLst>
                    <a:ext uri="{9D8B030D-6E8A-4147-A177-3AD203B41FA5}">
                      <a16:colId xmlns:a16="http://schemas.microsoft.com/office/drawing/2014/main" val="2188721053"/>
                    </a:ext>
                  </a:extLst>
                </a:gridCol>
                <a:gridCol w="246888">
                  <a:extLst>
                    <a:ext uri="{9D8B030D-6E8A-4147-A177-3AD203B41FA5}">
                      <a16:colId xmlns:a16="http://schemas.microsoft.com/office/drawing/2014/main" val="339462086"/>
                    </a:ext>
                  </a:extLst>
                </a:gridCol>
                <a:gridCol w="246888">
                  <a:extLst>
                    <a:ext uri="{9D8B030D-6E8A-4147-A177-3AD203B41FA5}">
                      <a16:colId xmlns:a16="http://schemas.microsoft.com/office/drawing/2014/main" val="3436382681"/>
                    </a:ext>
                  </a:extLst>
                </a:gridCol>
                <a:gridCol w="246888">
                  <a:extLst>
                    <a:ext uri="{9D8B030D-6E8A-4147-A177-3AD203B41FA5}">
                      <a16:colId xmlns:a16="http://schemas.microsoft.com/office/drawing/2014/main" val="251074526"/>
                    </a:ext>
                  </a:extLst>
                </a:gridCol>
                <a:gridCol w="246888">
                  <a:extLst>
                    <a:ext uri="{9D8B030D-6E8A-4147-A177-3AD203B41FA5}">
                      <a16:colId xmlns:a16="http://schemas.microsoft.com/office/drawing/2014/main" val="2925726754"/>
                    </a:ext>
                  </a:extLst>
                </a:gridCol>
                <a:gridCol w="246888">
                  <a:extLst>
                    <a:ext uri="{9D8B030D-6E8A-4147-A177-3AD203B41FA5}">
                      <a16:colId xmlns:a16="http://schemas.microsoft.com/office/drawing/2014/main" val="367716938"/>
                    </a:ext>
                  </a:extLst>
                </a:gridCol>
                <a:gridCol w="246888">
                  <a:extLst>
                    <a:ext uri="{9D8B030D-6E8A-4147-A177-3AD203B41FA5}">
                      <a16:colId xmlns:a16="http://schemas.microsoft.com/office/drawing/2014/main" val="2249529348"/>
                    </a:ext>
                  </a:extLst>
                </a:gridCol>
                <a:gridCol w="246888">
                  <a:extLst>
                    <a:ext uri="{9D8B030D-6E8A-4147-A177-3AD203B41FA5}">
                      <a16:colId xmlns:a16="http://schemas.microsoft.com/office/drawing/2014/main" val="2310660256"/>
                    </a:ext>
                  </a:extLst>
                </a:gridCol>
                <a:gridCol w="246888">
                  <a:extLst>
                    <a:ext uri="{9D8B030D-6E8A-4147-A177-3AD203B41FA5}">
                      <a16:colId xmlns:a16="http://schemas.microsoft.com/office/drawing/2014/main" val="630541448"/>
                    </a:ext>
                  </a:extLst>
                </a:gridCol>
                <a:gridCol w="246888">
                  <a:extLst>
                    <a:ext uri="{9D8B030D-6E8A-4147-A177-3AD203B41FA5}">
                      <a16:colId xmlns:a16="http://schemas.microsoft.com/office/drawing/2014/main" val="2994658508"/>
                    </a:ext>
                  </a:extLst>
                </a:gridCol>
                <a:gridCol w="246888">
                  <a:extLst>
                    <a:ext uri="{9D8B030D-6E8A-4147-A177-3AD203B41FA5}">
                      <a16:colId xmlns:a16="http://schemas.microsoft.com/office/drawing/2014/main" val="3969091340"/>
                    </a:ext>
                  </a:extLst>
                </a:gridCol>
                <a:gridCol w="246888">
                  <a:extLst>
                    <a:ext uri="{9D8B030D-6E8A-4147-A177-3AD203B41FA5}">
                      <a16:colId xmlns:a16="http://schemas.microsoft.com/office/drawing/2014/main" val="1144079717"/>
                    </a:ext>
                  </a:extLst>
                </a:gridCol>
                <a:gridCol w="246888">
                  <a:extLst>
                    <a:ext uri="{9D8B030D-6E8A-4147-A177-3AD203B41FA5}">
                      <a16:colId xmlns:a16="http://schemas.microsoft.com/office/drawing/2014/main" val="1608035320"/>
                    </a:ext>
                  </a:extLst>
                </a:gridCol>
                <a:gridCol w="246888">
                  <a:extLst>
                    <a:ext uri="{9D8B030D-6E8A-4147-A177-3AD203B41FA5}">
                      <a16:colId xmlns:a16="http://schemas.microsoft.com/office/drawing/2014/main" val="824629807"/>
                    </a:ext>
                  </a:extLst>
                </a:gridCol>
                <a:gridCol w="246888">
                  <a:extLst>
                    <a:ext uri="{9D8B030D-6E8A-4147-A177-3AD203B41FA5}">
                      <a16:colId xmlns:a16="http://schemas.microsoft.com/office/drawing/2014/main" val="3298568731"/>
                    </a:ext>
                  </a:extLst>
                </a:gridCol>
                <a:gridCol w="246888">
                  <a:extLst>
                    <a:ext uri="{9D8B030D-6E8A-4147-A177-3AD203B41FA5}">
                      <a16:colId xmlns:a16="http://schemas.microsoft.com/office/drawing/2014/main" val="1015753757"/>
                    </a:ext>
                  </a:extLst>
                </a:gridCol>
                <a:gridCol w="246888">
                  <a:extLst>
                    <a:ext uri="{9D8B030D-6E8A-4147-A177-3AD203B41FA5}">
                      <a16:colId xmlns:a16="http://schemas.microsoft.com/office/drawing/2014/main" val="896950900"/>
                    </a:ext>
                  </a:extLst>
                </a:gridCol>
                <a:gridCol w="246888">
                  <a:extLst>
                    <a:ext uri="{9D8B030D-6E8A-4147-A177-3AD203B41FA5}">
                      <a16:colId xmlns:a16="http://schemas.microsoft.com/office/drawing/2014/main" val="763522370"/>
                    </a:ext>
                  </a:extLst>
                </a:gridCol>
                <a:gridCol w="246888">
                  <a:extLst>
                    <a:ext uri="{9D8B030D-6E8A-4147-A177-3AD203B41FA5}">
                      <a16:colId xmlns:a16="http://schemas.microsoft.com/office/drawing/2014/main" val="2188652658"/>
                    </a:ext>
                  </a:extLst>
                </a:gridCol>
                <a:gridCol w="246888">
                  <a:extLst>
                    <a:ext uri="{9D8B030D-6E8A-4147-A177-3AD203B41FA5}">
                      <a16:colId xmlns:a16="http://schemas.microsoft.com/office/drawing/2014/main" val="1292294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41266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- 2018-04-01 09:00:00 </a:t>
                      </a:r>
                      <a:r>
                        <a:rPr kumimoji="0" lang="en-US" sz="1000" b="0" i="0" u="none" strike="noStrike" kern="1200" cap="none" spc="0" normalizeH="0" baseline="0" noProof="0">
                          <a:ln>
                            <a:noFill/>
                          </a:ln>
                          <a:solidFill>
                            <a:prstClr val="black"/>
                          </a:solidFill>
                          <a:effectLst/>
                          <a:uLnTx/>
                          <a:uFillTx/>
                          <a:latin typeface="+mn-lt"/>
                          <a:ea typeface="+mn-ea"/>
                          <a:cs typeface="+mn-cs"/>
                        </a:rPr>
                        <a:t> 
 Just hopping by to greet you an Eggstra Happy Easter! May you have an eggxtravagant day filled with 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92139116"/>
                  </a:ext>
                </a:extLst>
              </a:tr>
            </a:tbl>
          </a:graphicData>
        </a:graphic>
      </p:graphicFrame>
      <p:sp>
        <p:nvSpPr>
          <p:cNvPr id="4" name="Text Placeholder 3">
            <a:extLst>
              <a:ext uri="{FF2B5EF4-FFF2-40B4-BE49-F238E27FC236}">
                <a16:creationId xmlns:a16="http://schemas.microsoft.com/office/drawing/2014/main" id="{BA7E5209-FE02-48C4-8658-8D463905FB04}"/>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28670515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A2049-066E-4FB5-AB70-BFCFDA2ACD23}"/>
              </a:ext>
            </a:extLst>
          </p:cNvPr>
          <p:cNvSpPr>
            <a:spLocks noGrp="1"/>
          </p:cNvSpPr>
          <p:nvPr>
            <p:ph type="title"/>
          </p:nvPr>
        </p:nvSpPr>
        <p:spPr/>
        <p:txBody>
          <a:bodyPr/>
          <a:lstStyle/>
          <a:p>
            <a:r>
              <a:rPr lang="en-US"/>
              <a:t>Facebook Own Posts Table | White Flower Philippines - 15 of 25</a:t>
            </a:r>
          </a:p>
        </p:txBody>
      </p:sp>
      <p:graphicFrame>
        <p:nvGraphicFramePr>
          <p:cNvPr id="5" name="Table Placeholder 4">
            <a:extLst>
              <a:ext uri="{FF2B5EF4-FFF2-40B4-BE49-F238E27FC236}">
                <a16:creationId xmlns:a16="http://schemas.microsoft.com/office/drawing/2014/main" id="{4A56A926-71E2-4B99-ACA3-CB1157282F9B}"/>
              </a:ext>
            </a:extLst>
          </p:cNvPr>
          <p:cNvGraphicFramePr>
            <a:graphicFrameLocks noGrp="1"/>
          </p:cNvGraphicFramePr>
          <p:nvPr>
            <p:ph type="tbl" sz="quarter" idx="13"/>
            <p:extLst>
              <p:ext uri="{D42A27DB-BD31-4B8C-83A1-F6EECF244321}">
                <p14:modId xmlns:p14="http://schemas.microsoft.com/office/powerpoint/2010/main" val="3631292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0492188"/>
                    </a:ext>
                  </a:extLst>
                </a:gridCol>
                <a:gridCol w="246888">
                  <a:extLst>
                    <a:ext uri="{9D8B030D-6E8A-4147-A177-3AD203B41FA5}">
                      <a16:colId xmlns:a16="http://schemas.microsoft.com/office/drawing/2014/main" val="594240421"/>
                    </a:ext>
                  </a:extLst>
                </a:gridCol>
                <a:gridCol w="246888">
                  <a:extLst>
                    <a:ext uri="{9D8B030D-6E8A-4147-A177-3AD203B41FA5}">
                      <a16:colId xmlns:a16="http://schemas.microsoft.com/office/drawing/2014/main" val="1448202479"/>
                    </a:ext>
                  </a:extLst>
                </a:gridCol>
                <a:gridCol w="246888">
                  <a:extLst>
                    <a:ext uri="{9D8B030D-6E8A-4147-A177-3AD203B41FA5}">
                      <a16:colId xmlns:a16="http://schemas.microsoft.com/office/drawing/2014/main" val="2870827603"/>
                    </a:ext>
                  </a:extLst>
                </a:gridCol>
                <a:gridCol w="246888">
                  <a:extLst>
                    <a:ext uri="{9D8B030D-6E8A-4147-A177-3AD203B41FA5}">
                      <a16:colId xmlns:a16="http://schemas.microsoft.com/office/drawing/2014/main" val="892754023"/>
                    </a:ext>
                  </a:extLst>
                </a:gridCol>
                <a:gridCol w="246888">
                  <a:extLst>
                    <a:ext uri="{9D8B030D-6E8A-4147-A177-3AD203B41FA5}">
                      <a16:colId xmlns:a16="http://schemas.microsoft.com/office/drawing/2014/main" val="942131663"/>
                    </a:ext>
                  </a:extLst>
                </a:gridCol>
                <a:gridCol w="246888">
                  <a:extLst>
                    <a:ext uri="{9D8B030D-6E8A-4147-A177-3AD203B41FA5}">
                      <a16:colId xmlns:a16="http://schemas.microsoft.com/office/drawing/2014/main" val="3780742340"/>
                    </a:ext>
                  </a:extLst>
                </a:gridCol>
                <a:gridCol w="246888">
                  <a:extLst>
                    <a:ext uri="{9D8B030D-6E8A-4147-A177-3AD203B41FA5}">
                      <a16:colId xmlns:a16="http://schemas.microsoft.com/office/drawing/2014/main" val="796687286"/>
                    </a:ext>
                  </a:extLst>
                </a:gridCol>
                <a:gridCol w="246888">
                  <a:extLst>
                    <a:ext uri="{9D8B030D-6E8A-4147-A177-3AD203B41FA5}">
                      <a16:colId xmlns:a16="http://schemas.microsoft.com/office/drawing/2014/main" val="1753366060"/>
                    </a:ext>
                  </a:extLst>
                </a:gridCol>
                <a:gridCol w="246888">
                  <a:extLst>
                    <a:ext uri="{9D8B030D-6E8A-4147-A177-3AD203B41FA5}">
                      <a16:colId xmlns:a16="http://schemas.microsoft.com/office/drawing/2014/main" val="1396572449"/>
                    </a:ext>
                  </a:extLst>
                </a:gridCol>
                <a:gridCol w="246888">
                  <a:extLst>
                    <a:ext uri="{9D8B030D-6E8A-4147-A177-3AD203B41FA5}">
                      <a16:colId xmlns:a16="http://schemas.microsoft.com/office/drawing/2014/main" val="860846306"/>
                    </a:ext>
                  </a:extLst>
                </a:gridCol>
                <a:gridCol w="246888">
                  <a:extLst>
                    <a:ext uri="{9D8B030D-6E8A-4147-A177-3AD203B41FA5}">
                      <a16:colId xmlns:a16="http://schemas.microsoft.com/office/drawing/2014/main" val="463160546"/>
                    </a:ext>
                  </a:extLst>
                </a:gridCol>
                <a:gridCol w="246888">
                  <a:extLst>
                    <a:ext uri="{9D8B030D-6E8A-4147-A177-3AD203B41FA5}">
                      <a16:colId xmlns:a16="http://schemas.microsoft.com/office/drawing/2014/main" val="4153613784"/>
                    </a:ext>
                  </a:extLst>
                </a:gridCol>
                <a:gridCol w="246888">
                  <a:extLst>
                    <a:ext uri="{9D8B030D-6E8A-4147-A177-3AD203B41FA5}">
                      <a16:colId xmlns:a16="http://schemas.microsoft.com/office/drawing/2014/main" val="1254131479"/>
                    </a:ext>
                  </a:extLst>
                </a:gridCol>
                <a:gridCol w="246888">
                  <a:extLst>
                    <a:ext uri="{9D8B030D-6E8A-4147-A177-3AD203B41FA5}">
                      <a16:colId xmlns:a16="http://schemas.microsoft.com/office/drawing/2014/main" val="916578000"/>
                    </a:ext>
                  </a:extLst>
                </a:gridCol>
                <a:gridCol w="246888">
                  <a:extLst>
                    <a:ext uri="{9D8B030D-6E8A-4147-A177-3AD203B41FA5}">
                      <a16:colId xmlns:a16="http://schemas.microsoft.com/office/drawing/2014/main" val="2744428526"/>
                    </a:ext>
                  </a:extLst>
                </a:gridCol>
                <a:gridCol w="246888">
                  <a:extLst>
                    <a:ext uri="{9D8B030D-6E8A-4147-A177-3AD203B41FA5}">
                      <a16:colId xmlns:a16="http://schemas.microsoft.com/office/drawing/2014/main" val="1279750425"/>
                    </a:ext>
                  </a:extLst>
                </a:gridCol>
                <a:gridCol w="246888">
                  <a:extLst>
                    <a:ext uri="{9D8B030D-6E8A-4147-A177-3AD203B41FA5}">
                      <a16:colId xmlns:a16="http://schemas.microsoft.com/office/drawing/2014/main" val="330057798"/>
                    </a:ext>
                  </a:extLst>
                </a:gridCol>
                <a:gridCol w="246888">
                  <a:extLst>
                    <a:ext uri="{9D8B030D-6E8A-4147-A177-3AD203B41FA5}">
                      <a16:colId xmlns:a16="http://schemas.microsoft.com/office/drawing/2014/main" val="3750914739"/>
                    </a:ext>
                  </a:extLst>
                </a:gridCol>
                <a:gridCol w="246888">
                  <a:extLst>
                    <a:ext uri="{9D8B030D-6E8A-4147-A177-3AD203B41FA5}">
                      <a16:colId xmlns:a16="http://schemas.microsoft.com/office/drawing/2014/main" val="3875467771"/>
                    </a:ext>
                  </a:extLst>
                </a:gridCol>
                <a:gridCol w="246888">
                  <a:extLst>
                    <a:ext uri="{9D8B030D-6E8A-4147-A177-3AD203B41FA5}">
                      <a16:colId xmlns:a16="http://schemas.microsoft.com/office/drawing/2014/main" val="2617518037"/>
                    </a:ext>
                  </a:extLst>
                </a:gridCol>
                <a:gridCol w="246888">
                  <a:extLst>
                    <a:ext uri="{9D8B030D-6E8A-4147-A177-3AD203B41FA5}">
                      <a16:colId xmlns:a16="http://schemas.microsoft.com/office/drawing/2014/main" val="3195552573"/>
                    </a:ext>
                  </a:extLst>
                </a:gridCol>
                <a:gridCol w="246888">
                  <a:extLst>
                    <a:ext uri="{9D8B030D-6E8A-4147-A177-3AD203B41FA5}">
                      <a16:colId xmlns:a16="http://schemas.microsoft.com/office/drawing/2014/main" val="3639922146"/>
                    </a:ext>
                  </a:extLst>
                </a:gridCol>
                <a:gridCol w="246888">
                  <a:extLst>
                    <a:ext uri="{9D8B030D-6E8A-4147-A177-3AD203B41FA5}">
                      <a16:colId xmlns:a16="http://schemas.microsoft.com/office/drawing/2014/main" val="1789417714"/>
                    </a:ext>
                  </a:extLst>
                </a:gridCol>
                <a:gridCol w="246888">
                  <a:extLst>
                    <a:ext uri="{9D8B030D-6E8A-4147-A177-3AD203B41FA5}">
                      <a16:colId xmlns:a16="http://schemas.microsoft.com/office/drawing/2014/main" val="99315254"/>
                    </a:ext>
                  </a:extLst>
                </a:gridCol>
                <a:gridCol w="246888">
                  <a:extLst>
                    <a:ext uri="{9D8B030D-6E8A-4147-A177-3AD203B41FA5}">
                      <a16:colId xmlns:a16="http://schemas.microsoft.com/office/drawing/2014/main" val="1283781581"/>
                    </a:ext>
                  </a:extLst>
                </a:gridCol>
                <a:gridCol w="246888">
                  <a:extLst>
                    <a:ext uri="{9D8B030D-6E8A-4147-A177-3AD203B41FA5}">
                      <a16:colId xmlns:a16="http://schemas.microsoft.com/office/drawing/2014/main" val="3110657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63156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- 2018-03-30 12:00:00 </a:t>
                      </a:r>
                      <a:r>
                        <a:rPr kumimoji="0" lang="en-US" sz="1000" b="0" i="0" u="none" strike="noStrike" kern="1200" cap="none" spc="0" normalizeH="0" baseline="0" noProof="0">
                          <a:ln>
                            <a:noFill/>
                          </a:ln>
                          <a:solidFill>
                            <a:prstClr val="black"/>
                          </a:solidFill>
                          <a:effectLst/>
                          <a:uLnTx/>
                          <a:uFillTx/>
                          <a:latin typeface="+mn-lt"/>
                          <a:ea typeface="+mn-ea"/>
                          <a:cs typeface="+mn-cs"/>
                        </a:rPr>
                        <a:t> 
 May His Light guide your path,
may His Love grace your heart,
And may His Sacrifice strengthen your soul.
Wishing you a Blessed Holy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0872631"/>
                  </a:ext>
                </a:extLst>
              </a:tr>
            </a:tbl>
          </a:graphicData>
        </a:graphic>
      </p:graphicFrame>
      <p:sp>
        <p:nvSpPr>
          <p:cNvPr id="4" name="Text Placeholder 3">
            <a:extLst>
              <a:ext uri="{FF2B5EF4-FFF2-40B4-BE49-F238E27FC236}">
                <a16:creationId xmlns:a16="http://schemas.microsoft.com/office/drawing/2014/main" id="{458B2B8D-C844-4E02-BDFD-5B8F7EA982FF}"/>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0975745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9A7F2-0386-475A-9C8A-99F8F48A6880}"/>
              </a:ext>
            </a:extLst>
          </p:cNvPr>
          <p:cNvSpPr>
            <a:spLocks noGrp="1"/>
          </p:cNvSpPr>
          <p:nvPr>
            <p:ph type="title"/>
          </p:nvPr>
        </p:nvSpPr>
        <p:spPr/>
        <p:txBody>
          <a:bodyPr/>
          <a:lstStyle/>
          <a:p>
            <a:r>
              <a:rPr lang="en-US"/>
              <a:t>Facebook Own Posts Table | White Flower Philippines - 16 of 25</a:t>
            </a:r>
          </a:p>
        </p:txBody>
      </p:sp>
      <p:graphicFrame>
        <p:nvGraphicFramePr>
          <p:cNvPr id="5" name="Table Placeholder 4">
            <a:extLst>
              <a:ext uri="{FF2B5EF4-FFF2-40B4-BE49-F238E27FC236}">
                <a16:creationId xmlns:a16="http://schemas.microsoft.com/office/drawing/2014/main" id="{A464D07B-D943-441E-8562-84C1AC4E2D47}"/>
              </a:ext>
            </a:extLst>
          </p:cNvPr>
          <p:cNvGraphicFramePr>
            <a:graphicFrameLocks noGrp="1"/>
          </p:cNvGraphicFramePr>
          <p:nvPr>
            <p:ph type="tbl" sz="quarter" idx="13"/>
            <p:extLst>
              <p:ext uri="{D42A27DB-BD31-4B8C-83A1-F6EECF244321}">
                <p14:modId xmlns:p14="http://schemas.microsoft.com/office/powerpoint/2010/main" val="3299934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88352320"/>
                    </a:ext>
                  </a:extLst>
                </a:gridCol>
                <a:gridCol w="246888">
                  <a:extLst>
                    <a:ext uri="{9D8B030D-6E8A-4147-A177-3AD203B41FA5}">
                      <a16:colId xmlns:a16="http://schemas.microsoft.com/office/drawing/2014/main" val="3841194074"/>
                    </a:ext>
                  </a:extLst>
                </a:gridCol>
                <a:gridCol w="246888">
                  <a:extLst>
                    <a:ext uri="{9D8B030D-6E8A-4147-A177-3AD203B41FA5}">
                      <a16:colId xmlns:a16="http://schemas.microsoft.com/office/drawing/2014/main" val="802826429"/>
                    </a:ext>
                  </a:extLst>
                </a:gridCol>
                <a:gridCol w="246888">
                  <a:extLst>
                    <a:ext uri="{9D8B030D-6E8A-4147-A177-3AD203B41FA5}">
                      <a16:colId xmlns:a16="http://schemas.microsoft.com/office/drawing/2014/main" val="2214146533"/>
                    </a:ext>
                  </a:extLst>
                </a:gridCol>
                <a:gridCol w="246888">
                  <a:extLst>
                    <a:ext uri="{9D8B030D-6E8A-4147-A177-3AD203B41FA5}">
                      <a16:colId xmlns:a16="http://schemas.microsoft.com/office/drawing/2014/main" val="314507773"/>
                    </a:ext>
                  </a:extLst>
                </a:gridCol>
                <a:gridCol w="246888">
                  <a:extLst>
                    <a:ext uri="{9D8B030D-6E8A-4147-A177-3AD203B41FA5}">
                      <a16:colId xmlns:a16="http://schemas.microsoft.com/office/drawing/2014/main" val="1029850928"/>
                    </a:ext>
                  </a:extLst>
                </a:gridCol>
                <a:gridCol w="246888">
                  <a:extLst>
                    <a:ext uri="{9D8B030D-6E8A-4147-A177-3AD203B41FA5}">
                      <a16:colId xmlns:a16="http://schemas.microsoft.com/office/drawing/2014/main" val="477232652"/>
                    </a:ext>
                  </a:extLst>
                </a:gridCol>
                <a:gridCol w="246888">
                  <a:extLst>
                    <a:ext uri="{9D8B030D-6E8A-4147-A177-3AD203B41FA5}">
                      <a16:colId xmlns:a16="http://schemas.microsoft.com/office/drawing/2014/main" val="4230870719"/>
                    </a:ext>
                  </a:extLst>
                </a:gridCol>
                <a:gridCol w="246888">
                  <a:extLst>
                    <a:ext uri="{9D8B030D-6E8A-4147-A177-3AD203B41FA5}">
                      <a16:colId xmlns:a16="http://schemas.microsoft.com/office/drawing/2014/main" val="1924984523"/>
                    </a:ext>
                  </a:extLst>
                </a:gridCol>
                <a:gridCol w="246888">
                  <a:extLst>
                    <a:ext uri="{9D8B030D-6E8A-4147-A177-3AD203B41FA5}">
                      <a16:colId xmlns:a16="http://schemas.microsoft.com/office/drawing/2014/main" val="4005601885"/>
                    </a:ext>
                  </a:extLst>
                </a:gridCol>
                <a:gridCol w="246888">
                  <a:extLst>
                    <a:ext uri="{9D8B030D-6E8A-4147-A177-3AD203B41FA5}">
                      <a16:colId xmlns:a16="http://schemas.microsoft.com/office/drawing/2014/main" val="3363832914"/>
                    </a:ext>
                  </a:extLst>
                </a:gridCol>
                <a:gridCol w="246888">
                  <a:extLst>
                    <a:ext uri="{9D8B030D-6E8A-4147-A177-3AD203B41FA5}">
                      <a16:colId xmlns:a16="http://schemas.microsoft.com/office/drawing/2014/main" val="1147679763"/>
                    </a:ext>
                  </a:extLst>
                </a:gridCol>
                <a:gridCol w="246888">
                  <a:extLst>
                    <a:ext uri="{9D8B030D-6E8A-4147-A177-3AD203B41FA5}">
                      <a16:colId xmlns:a16="http://schemas.microsoft.com/office/drawing/2014/main" val="4050164801"/>
                    </a:ext>
                  </a:extLst>
                </a:gridCol>
                <a:gridCol w="246888">
                  <a:extLst>
                    <a:ext uri="{9D8B030D-6E8A-4147-A177-3AD203B41FA5}">
                      <a16:colId xmlns:a16="http://schemas.microsoft.com/office/drawing/2014/main" val="3267842675"/>
                    </a:ext>
                  </a:extLst>
                </a:gridCol>
                <a:gridCol w="246888">
                  <a:extLst>
                    <a:ext uri="{9D8B030D-6E8A-4147-A177-3AD203B41FA5}">
                      <a16:colId xmlns:a16="http://schemas.microsoft.com/office/drawing/2014/main" val="3379863568"/>
                    </a:ext>
                  </a:extLst>
                </a:gridCol>
                <a:gridCol w="246888">
                  <a:extLst>
                    <a:ext uri="{9D8B030D-6E8A-4147-A177-3AD203B41FA5}">
                      <a16:colId xmlns:a16="http://schemas.microsoft.com/office/drawing/2014/main" val="2858320644"/>
                    </a:ext>
                  </a:extLst>
                </a:gridCol>
                <a:gridCol w="246888">
                  <a:extLst>
                    <a:ext uri="{9D8B030D-6E8A-4147-A177-3AD203B41FA5}">
                      <a16:colId xmlns:a16="http://schemas.microsoft.com/office/drawing/2014/main" val="1545157920"/>
                    </a:ext>
                  </a:extLst>
                </a:gridCol>
                <a:gridCol w="246888">
                  <a:extLst>
                    <a:ext uri="{9D8B030D-6E8A-4147-A177-3AD203B41FA5}">
                      <a16:colId xmlns:a16="http://schemas.microsoft.com/office/drawing/2014/main" val="460329043"/>
                    </a:ext>
                  </a:extLst>
                </a:gridCol>
                <a:gridCol w="246888">
                  <a:extLst>
                    <a:ext uri="{9D8B030D-6E8A-4147-A177-3AD203B41FA5}">
                      <a16:colId xmlns:a16="http://schemas.microsoft.com/office/drawing/2014/main" val="1684390282"/>
                    </a:ext>
                  </a:extLst>
                </a:gridCol>
                <a:gridCol w="246888">
                  <a:extLst>
                    <a:ext uri="{9D8B030D-6E8A-4147-A177-3AD203B41FA5}">
                      <a16:colId xmlns:a16="http://schemas.microsoft.com/office/drawing/2014/main" val="1114326480"/>
                    </a:ext>
                  </a:extLst>
                </a:gridCol>
                <a:gridCol w="246888">
                  <a:extLst>
                    <a:ext uri="{9D8B030D-6E8A-4147-A177-3AD203B41FA5}">
                      <a16:colId xmlns:a16="http://schemas.microsoft.com/office/drawing/2014/main" val="3598615820"/>
                    </a:ext>
                  </a:extLst>
                </a:gridCol>
                <a:gridCol w="246888">
                  <a:extLst>
                    <a:ext uri="{9D8B030D-6E8A-4147-A177-3AD203B41FA5}">
                      <a16:colId xmlns:a16="http://schemas.microsoft.com/office/drawing/2014/main" val="2226047600"/>
                    </a:ext>
                  </a:extLst>
                </a:gridCol>
                <a:gridCol w="246888">
                  <a:extLst>
                    <a:ext uri="{9D8B030D-6E8A-4147-A177-3AD203B41FA5}">
                      <a16:colId xmlns:a16="http://schemas.microsoft.com/office/drawing/2014/main" val="2548069531"/>
                    </a:ext>
                  </a:extLst>
                </a:gridCol>
                <a:gridCol w="246888">
                  <a:extLst>
                    <a:ext uri="{9D8B030D-6E8A-4147-A177-3AD203B41FA5}">
                      <a16:colId xmlns:a16="http://schemas.microsoft.com/office/drawing/2014/main" val="314446407"/>
                    </a:ext>
                  </a:extLst>
                </a:gridCol>
                <a:gridCol w="246888">
                  <a:extLst>
                    <a:ext uri="{9D8B030D-6E8A-4147-A177-3AD203B41FA5}">
                      <a16:colId xmlns:a16="http://schemas.microsoft.com/office/drawing/2014/main" val="3723083758"/>
                    </a:ext>
                  </a:extLst>
                </a:gridCol>
                <a:gridCol w="246888">
                  <a:extLst>
                    <a:ext uri="{9D8B030D-6E8A-4147-A177-3AD203B41FA5}">
                      <a16:colId xmlns:a16="http://schemas.microsoft.com/office/drawing/2014/main" val="2099613665"/>
                    </a:ext>
                  </a:extLst>
                </a:gridCol>
                <a:gridCol w="246888">
                  <a:extLst>
                    <a:ext uri="{9D8B030D-6E8A-4147-A177-3AD203B41FA5}">
                      <a16:colId xmlns:a16="http://schemas.microsoft.com/office/drawing/2014/main" val="2810628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32487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- 2018-03-28 12:00:00 </a:t>
                      </a:r>
                      <a:r>
                        <a:rPr kumimoji="0" lang="en-US" sz="1000" b="0" i="0" u="none" strike="noStrike" kern="1200" cap="none" spc="0" normalizeH="0" baseline="0" noProof="0">
                          <a:ln>
                            <a:noFill/>
                          </a:ln>
                          <a:solidFill>
                            <a:prstClr val="black"/>
                          </a:solidFill>
                          <a:effectLst/>
                          <a:uLnTx/>
                          <a:uFillTx/>
                          <a:latin typeface="+mn-lt"/>
                          <a:ea typeface="+mn-ea"/>
                          <a:cs typeface="+mn-cs"/>
                        </a:rPr>
                        <a:t> 
 Visiting at least seven different churches on Holy Thursday and Good Friday — is one of the most popular Holy Week panatas that Filipino Catholics make.
Make sure carry White Flower while completeing all seven churches.🙏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10833315"/>
                  </a:ext>
                </a:extLst>
              </a:tr>
            </a:tbl>
          </a:graphicData>
        </a:graphic>
      </p:graphicFrame>
      <p:sp>
        <p:nvSpPr>
          <p:cNvPr id="4" name="Text Placeholder 3">
            <a:extLst>
              <a:ext uri="{FF2B5EF4-FFF2-40B4-BE49-F238E27FC236}">
                <a16:creationId xmlns:a16="http://schemas.microsoft.com/office/drawing/2014/main" id="{A0F52525-54EF-46B0-B0C1-650ED881D505}"/>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0694191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02B8F-E7B1-437A-AE63-38B9DA2B2597}"/>
              </a:ext>
            </a:extLst>
          </p:cNvPr>
          <p:cNvSpPr>
            <a:spLocks noGrp="1"/>
          </p:cNvSpPr>
          <p:nvPr>
            <p:ph type="title"/>
          </p:nvPr>
        </p:nvSpPr>
        <p:spPr/>
        <p:txBody>
          <a:bodyPr/>
          <a:lstStyle/>
          <a:p>
            <a:r>
              <a:rPr lang="en-US"/>
              <a:t>Facebook Own Posts Table | White Flower Philippines - 17 of 25</a:t>
            </a:r>
          </a:p>
        </p:txBody>
      </p:sp>
      <p:graphicFrame>
        <p:nvGraphicFramePr>
          <p:cNvPr id="5" name="Table Placeholder 4">
            <a:extLst>
              <a:ext uri="{FF2B5EF4-FFF2-40B4-BE49-F238E27FC236}">
                <a16:creationId xmlns:a16="http://schemas.microsoft.com/office/drawing/2014/main" id="{C9C2295F-2C5B-4420-BFFD-3E760488BBAD}"/>
              </a:ext>
            </a:extLst>
          </p:cNvPr>
          <p:cNvGraphicFramePr>
            <a:graphicFrameLocks noGrp="1"/>
          </p:cNvGraphicFramePr>
          <p:nvPr>
            <p:ph type="tbl" sz="quarter" idx="13"/>
            <p:extLst>
              <p:ext uri="{D42A27DB-BD31-4B8C-83A1-F6EECF244321}">
                <p14:modId xmlns:p14="http://schemas.microsoft.com/office/powerpoint/2010/main" val="146798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88496452"/>
                    </a:ext>
                  </a:extLst>
                </a:gridCol>
                <a:gridCol w="246888">
                  <a:extLst>
                    <a:ext uri="{9D8B030D-6E8A-4147-A177-3AD203B41FA5}">
                      <a16:colId xmlns:a16="http://schemas.microsoft.com/office/drawing/2014/main" val="3835776518"/>
                    </a:ext>
                  </a:extLst>
                </a:gridCol>
                <a:gridCol w="246888">
                  <a:extLst>
                    <a:ext uri="{9D8B030D-6E8A-4147-A177-3AD203B41FA5}">
                      <a16:colId xmlns:a16="http://schemas.microsoft.com/office/drawing/2014/main" val="3459345278"/>
                    </a:ext>
                  </a:extLst>
                </a:gridCol>
                <a:gridCol w="246888">
                  <a:extLst>
                    <a:ext uri="{9D8B030D-6E8A-4147-A177-3AD203B41FA5}">
                      <a16:colId xmlns:a16="http://schemas.microsoft.com/office/drawing/2014/main" val="143604869"/>
                    </a:ext>
                  </a:extLst>
                </a:gridCol>
                <a:gridCol w="246888">
                  <a:extLst>
                    <a:ext uri="{9D8B030D-6E8A-4147-A177-3AD203B41FA5}">
                      <a16:colId xmlns:a16="http://schemas.microsoft.com/office/drawing/2014/main" val="3417571757"/>
                    </a:ext>
                  </a:extLst>
                </a:gridCol>
                <a:gridCol w="246888">
                  <a:extLst>
                    <a:ext uri="{9D8B030D-6E8A-4147-A177-3AD203B41FA5}">
                      <a16:colId xmlns:a16="http://schemas.microsoft.com/office/drawing/2014/main" val="3625211436"/>
                    </a:ext>
                  </a:extLst>
                </a:gridCol>
                <a:gridCol w="246888">
                  <a:extLst>
                    <a:ext uri="{9D8B030D-6E8A-4147-A177-3AD203B41FA5}">
                      <a16:colId xmlns:a16="http://schemas.microsoft.com/office/drawing/2014/main" val="2146670978"/>
                    </a:ext>
                  </a:extLst>
                </a:gridCol>
                <a:gridCol w="246888">
                  <a:extLst>
                    <a:ext uri="{9D8B030D-6E8A-4147-A177-3AD203B41FA5}">
                      <a16:colId xmlns:a16="http://schemas.microsoft.com/office/drawing/2014/main" val="3938780434"/>
                    </a:ext>
                  </a:extLst>
                </a:gridCol>
                <a:gridCol w="246888">
                  <a:extLst>
                    <a:ext uri="{9D8B030D-6E8A-4147-A177-3AD203B41FA5}">
                      <a16:colId xmlns:a16="http://schemas.microsoft.com/office/drawing/2014/main" val="1526720455"/>
                    </a:ext>
                  </a:extLst>
                </a:gridCol>
                <a:gridCol w="246888">
                  <a:extLst>
                    <a:ext uri="{9D8B030D-6E8A-4147-A177-3AD203B41FA5}">
                      <a16:colId xmlns:a16="http://schemas.microsoft.com/office/drawing/2014/main" val="2960173520"/>
                    </a:ext>
                  </a:extLst>
                </a:gridCol>
                <a:gridCol w="246888">
                  <a:extLst>
                    <a:ext uri="{9D8B030D-6E8A-4147-A177-3AD203B41FA5}">
                      <a16:colId xmlns:a16="http://schemas.microsoft.com/office/drawing/2014/main" val="1818667613"/>
                    </a:ext>
                  </a:extLst>
                </a:gridCol>
                <a:gridCol w="246888">
                  <a:extLst>
                    <a:ext uri="{9D8B030D-6E8A-4147-A177-3AD203B41FA5}">
                      <a16:colId xmlns:a16="http://schemas.microsoft.com/office/drawing/2014/main" val="1180962040"/>
                    </a:ext>
                  </a:extLst>
                </a:gridCol>
                <a:gridCol w="246888">
                  <a:extLst>
                    <a:ext uri="{9D8B030D-6E8A-4147-A177-3AD203B41FA5}">
                      <a16:colId xmlns:a16="http://schemas.microsoft.com/office/drawing/2014/main" val="1955813938"/>
                    </a:ext>
                  </a:extLst>
                </a:gridCol>
                <a:gridCol w="246888">
                  <a:extLst>
                    <a:ext uri="{9D8B030D-6E8A-4147-A177-3AD203B41FA5}">
                      <a16:colId xmlns:a16="http://schemas.microsoft.com/office/drawing/2014/main" val="1128041131"/>
                    </a:ext>
                  </a:extLst>
                </a:gridCol>
                <a:gridCol w="246888">
                  <a:extLst>
                    <a:ext uri="{9D8B030D-6E8A-4147-A177-3AD203B41FA5}">
                      <a16:colId xmlns:a16="http://schemas.microsoft.com/office/drawing/2014/main" val="2121200057"/>
                    </a:ext>
                  </a:extLst>
                </a:gridCol>
                <a:gridCol w="246888">
                  <a:extLst>
                    <a:ext uri="{9D8B030D-6E8A-4147-A177-3AD203B41FA5}">
                      <a16:colId xmlns:a16="http://schemas.microsoft.com/office/drawing/2014/main" val="2105423467"/>
                    </a:ext>
                  </a:extLst>
                </a:gridCol>
                <a:gridCol w="246888">
                  <a:extLst>
                    <a:ext uri="{9D8B030D-6E8A-4147-A177-3AD203B41FA5}">
                      <a16:colId xmlns:a16="http://schemas.microsoft.com/office/drawing/2014/main" val="1783100392"/>
                    </a:ext>
                  </a:extLst>
                </a:gridCol>
                <a:gridCol w="246888">
                  <a:extLst>
                    <a:ext uri="{9D8B030D-6E8A-4147-A177-3AD203B41FA5}">
                      <a16:colId xmlns:a16="http://schemas.microsoft.com/office/drawing/2014/main" val="3320369660"/>
                    </a:ext>
                  </a:extLst>
                </a:gridCol>
                <a:gridCol w="246888">
                  <a:extLst>
                    <a:ext uri="{9D8B030D-6E8A-4147-A177-3AD203B41FA5}">
                      <a16:colId xmlns:a16="http://schemas.microsoft.com/office/drawing/2014/main" val="2130612656"/>
                    </a:ext>
                  </a:extLst>
                </a:gridCol>
                <a:gridCol w="246888">
                  <a:extLst>
                    <a:ext uri="{9D8B030D-6E8A-4147-A177-3AD203B41FA5}">
                      <a16:colId xmlns:a16="http://schemas.microsoft.com/office/drawing/2014/main" val="1616822126"/>
                    </a:ext>
                  </a:extLst>
                </a:gridCol>
                <a:gridCol w="246888">
                  <a:extLst>
                    <a:ext uri="{9D8B030D-6E8A-4147-A177-3AD203B41FA5}">
                      <a16:colId xmlns:a16="http://schemas.microsoft.com/office/drawing/2014/main" val="3437532239"/>
                    </a:ext>
                  </a:extLst>
                </a:gridCol>
                <a:gridCol w="246888">
                  <a:extLst>
                    <a:ext uri="{9D8B030D-6E8A-4147-A177-3AD203B41FA5}">
                      <a16:colId xmlns:a16="http://schemas.microsoft.com/office/drawing/2014/main" val="2657330604"/>
                    </a:ext>
                  </a:extLst>
                </a:gridCol>
                <a:gridCol w="246888">
                  <a:extLst>
                    <a:ext uri="{9D8B030D-6E8A-4147-A177-3AD203B41FA5}">
                      <a16:colId xmlns:a16="http://schemas.microsoft.com/office/drawing/2014/main" val="4245141786"/>
                    </a:ext>
                  </a:extLst>
                </a:gridCol>
                <a:gridCol w="246888">
                  <a:extLst>
                    <a:ext uri="{9D8B030D-6E8A-4147-A177-3AD203B41FA5}">
                      <a16:colId xmlns:a16="http://schemas.microsoft.com/office/drawing/2014/main" val="351289155"/>
                    </a:ext>
                  </a:extLst>
                </a:gridCol>
                <a:gridCol w="246888">
                  <a:extLst>
                    <a:ext uri="{9D8B030D-6E8A-4147-A177-3AD203B41FA5}">
                      <a16:colId xmlns:a16="http://schemas.microsoft.com/office/drawing/2014/main" val="1268001086"/>
                    </a:ext>
                  </a:extLst>
                </a:gridCol>
                <a:gridCol w="246888">
                  <a:extLst>
                    <a:ext uri="{9D8B030D-6E8A-4147-A177-3AD203B41FA5}">
                      <a16:colId xmlns:a16="http://schemas.microsoft.com/office/drawing/2014/main" val="430924381"/>
                    </a:ext>
                  </a:extLst>
                </a:gridCol>
                <a:gridCol w="246888">
                  <a:extLst>
                    <a:ext uri="{9D8B030D-6E8A-4147-A177-3AD203B41FA5}">
                      <a16:colId xmlns:a16="http://schemas.microsoft.com/office/drawing/2014/main" val="2759823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37676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- 2018-03-26 15:00:00 </a:t>
                      </a:r>
                      <a:r>
                        <a:rPr kumimoji="0" lang="en-US" sz="1000" b="0" i="0" u="none" strike="noStrike" kern="1200" cap="none" spc="0" normalizeH="0" baseline="0" noProof="0">
                          <a:ln>
                            <a:noFill/>
                          </a:ln>
                          <a:solidFill>
                            <a:prstClr val="black"/>
                          </a:solidFill>
                          <a:effectLst/>
                          <a:uLnTx/>
                          <a:uFillTx/>
                          <a:latin typeface="+mn-lt"/>
                          <a:ea typeface="+mn-ea"/>
                          <a:cs typeface="+mn-cs"/>
                        </a:rPr>
                        <a:t> 
 Check your Long Weekend Calendars! Got anything planned for the Holy Week? Make sure you're #BiyaheReady with White Flower on your trip!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7990379"/>
                  </a:ext>
                </a:extLst>
              </a:tr>
            </a:tbl>
          </a:graphicData>
        </a:graphic>
      </p:graphicFrame>
      <p:sp>
        <p:nvSpPr>
          <p:cNvPr id="4" name="Text Placeholder 3">
            <a:extLst>
              <a:ext uri="{FF2B5EF4-FFF2-40B4-BE49-F238E27FC236}">
                <a16:creationId xmlns:a16="http://schemas.microsoft.com/office/drawing/2014/main" id="{25AEDA14-95FF-400B-8A43-77EF185DF2FB}"/>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8248374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48A70-29D3-4741-AE31-EB430B3373C1}"/>
              </a:ext>
            </a:extLst>
          </p:cNvPr>
          <p:cNvSpPr>
            <a:spLocks noGrp="1"/>
          </p:cNvSpPr>
          <p:nvPr>
            <p:ph type="title"/>
          </p:nvPr>
        </p:nvSpPr>
        <p:spPr/>
        <p:txBody>
          <a:bodyPr/>
          <a:lstStyle/>
          <a:p>
            <a:r>
              <a:rPr lang="en-US"/>
              <a:t>Facebook Own Posts Table | White Flower Philippines - 18 of 25</a:t>
            </a:r>
          </a:p>
        </p:txBody>
      </p:sp>
      <p:graphicFrame>
        <p:nvGraphicFramePr>
          <p:cNvPr id="5" name="Table Placeholder 4">
            <a:extLst>
              <a:ext uri="{FF2B5EF4-FFF2-40B4-BE49-F238E27FC236}">
                <a16:creationId xmlns:a16="http://schemas.microsoft.com/office/drawing/2014/main" id="{5A213491-3989-4E63-8736-04DD0B7BC544}"/>
              </a:ext>
            </a:extLst>
          </p:cNvPr>
          <p:cNvGraphicFramePr>
            <a:graphicFrameLocks noGrp="1"/>
          </p:cNvGraphicFramePr>
          <p:nvPr>
            <p:ph type="tbl" sz="quarter" idx="13"/>
            <p:extLst>
              <p:ext uri="{D42A27DB-BD31-4B8C-83A1-F6EECF244321}">
                <p14:modId xmlns:p14="http://schemas.microsoft.com/office/powerpoint/2010/main" val="272795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66672267"/>
                    </a:ext>
                  </a:extLst>
                </a:gridCol>
                <a:gridCol w="246888">
                  <a:extLst>
                    <a:ext uri="{9D8B030D-6E8A-4147-A177-3AD203B41FA5}">
                      <a16:colId xmlns:a16="http://schemas.microsoft.com/office/drawing/2014/main" val="3389985448"/>
                    </a:ext>
                  </a:extLst>
                </a:gridCol>
                <a:gridCol w="246888">
                  <a:extLst>
                    <a:ext uri="{9D8B030D-6E8A-4147-A177-3AD203B41FA5}">
                      <a16:colId xmlns:a16="http://schemas.microsoft.com/office/drawing/2014/main" val="3872858341"/>
                    </a:ext>
                  </a:extLst>
                </a:gridCol>
                <a:gridCol w="246888">
                  <a:extLst>
                    <a:ext uri="{9D8B030D-6E8A-4147-A177-3AD203B41FA5}">
                      <a16:colId xmlns:a16="http://schemas.microsoft.com/office/drawing/2014/main" val="3992432610"/>
                    </a:ext>
                  </a:extLst>
                </a:gridCol>
                <a:gridCol w="246888">
                  <a:extLst>
                    <a:ext uri="{9D8B030D-6E8A-4147-A177-3AD203B41FA5}">
                      <a16:colId xmlns:a16="http://schemas.microsoft.com/office/drawing/2014/main" val="3755335823"/>
                    </a:ext>
                  </a:extLst>
                </a:gridCol>
                <a:gridCol w="246888">
                  <a:extLst>
                    <a:ext uri="{9D8B030D-6E8A-4147-A177-3AD203B41FA5}">
                      <a16:colId xmlns:a16="http://schemas.microsoft.com/office/drawing/2014/main" val="1502596714"/>
                    </a:ext>
                  </a:extLst>
                </a:gridCol>
                <a:gridCol w="246888">
                  <a:extLst>
                    <a:ext uri="{9D8B030D-6E8A-4147-A177-3AD203B41FA5}">
                      <a16:colId xmlns:a16="http://schemas.microsoft.com/office/drawing/2014/main" val="1752787510"/>
                    </a:ext>
                  </a:extLst>
                </a:gridCol>
                <a:gridCol w="246888">
                  <a:extLst>
                    <a:ext uri="{9D8B030D-6E8A-4147-A177-3AD203B41FA5}">
                      <a16:colId xmlns:a16="http://schemas.microsoft.com/office/drawing/2014/main" val="2341972771"/>
                    </a:ext>
                  </a:extLst>
                </a:gridCol>
                <a:gridCol w="246888">
                  <a:extLst>
                    <a:ext uri="{9D8B030D-6E8A-4147-A177-3AD203B41FA5}">
                      <a16:colId xmlns:a16="http://schemas.microsoft.com/office/drawing/2014/main" val="217069547"/>
                    </a:ext>
                  </a:extLst>
                </a:gridCol>
                <a:gridCol w="246888">
                  <a:extLst>
                    <a:ext uri="{9D8B030D-6E8A-4147-A177-3AD203B41FA5}">
                      <a16:colId xmlns:a16="http://schemas.microsoft.com/office/drawing/2014/main" val="2237088227"/>
                    </a:ext>
                  </a:extLst>
                </a:gridCol>
                <a:gridCol w="246888">
                  <a:extLst>
                    <a:ext uri="{9D8B030D-6E8A-4147-A177-3AD203B41FA5}">
                      <a16:colId xmlns:a16="http://schemas.microsoft.com/office/drawing/2014/main" val="3474774455"/>
                    </a:ext>
                  </a:extLst>
                </a:gridCol>
                <a:gridCol w="246888">
                  <a:extLst>
                    <a:ext uri="{9D8B030D-6E8A-4147-A177-3AD203B41FA5}">
                      <a16:colId xmlns:a16="http://schemas.microsoft.com/office/drawing/2014/main" val="3162715619"/>
                    </a:ext>
                  </a:extLst>
                </a:gridCol>
                <a:gridCol w="246888">
                  <a:extLst>
                    <a:ext uri="{9D8B030D-6E8A-4147-A177-3AD203B41FA5}">
                      <a16:colId xmlns:a16="http://schemas.microsoft.com/office/drawing/2014/main" val="861087803"/>
                    </a:ext>
                  </a:extLst>
                </a:gridCol>
                <a:gridCol w="246888">
                  <a:extLst>
                    <a:ext uri="{9D8B030D-6E8A-4147-A177-3AD203B41FA5}">
                      <a16:colId xmlns:a16="http://schemas.microsoft.com/office/drawing/2014/main" val="193888308"/>
                    </a:ext>
                  </a:extLst>
                </a:gridCol>
                <a:gridCol w="246888">
                  <a:extLst>
                    <a:ext uri="{9D8B030D-6E8A-4147-A177-3AD203B41FA5}">
                      <a16:colId xmlns:a16="http://schemas.microsoft.com/office/drawing/2014/main" val="758933546"/>
                    </a:ext>
                  </a:extLst>
                </a:gridCol>
                <a:gridCol w="246888">
                  <a:extLst>
                    <a:ext uri="{9D8B030D-6E8A-4147-A177-3AD203B41FA5}">
                      <a16:colId xmlns:a16="http://schemas.microsoft.com/office/drawing/2014/main" val="198112267"/>
                    </a:ext>
                  </a:extLst>
                </a:gridCol>
                <a:gridCol w="246888">
                  <a:extLst>
                    <a:ext uri="{9D8B030D-6E8A-4147-A177-3AD203B41FA5}">
                      <a16:colId xmlns:a16="http://schemas.microsoft.com/office/drawing/2014/main" val="1933759645"/>
                    </a:ext>
                  </a:extLst>
                </a:gridCol>
                <a:gridCol w="246888">
                  <a:extLst>
                    <a:ext uri="{9D8B030D-6E8A-4147-A177-3AD203B41FA5}">
                      <a16:colId xmlns:a16="http://schemas.microsoft.com/office/drawing/2014/main" val="1157561021"/>
                    </a:ext>
                  </a:extLst>
                </a:gridCol>
                <a:gridCol w="246888">
                  <a:extLst>
                    <a:ext uri="{9D8B030D-6E8A-4147-A177-3AD203B41FA5}">
                      <a16:colId xmlns:a16="http://schemas.microsoft.com/office/drawing/2014/main" val="1625597532"/>
                    </a:ext>
                  </a:extLst>
                </a:gridCol>
                <a:gridCol w="246888">
                  <a:extLst>
                    <a:ext uri="{9D8B030D-6E8A-4147-A177-3AD203B41FA5}">
                      <a16:colId xmlns:a16="http://schemas.microsoft.com/office/drawing/2014/main" val="2004087653"/>
                    </a:ext>
                  </a:extLst>
                </a:gridCol>
                <a:gridCol w="246888">
                  <a:extLst>
                    <a:ext uri="{9D8B030D-6E8A-4147-A177-3AD203B41FA5}">
                      <a16:colId xmlns:a16="http://schemas.microsoft.com/office/drawing/2014/main" val="2332929100"/>
                    </a:ext>
                  </a:extLst>
                </a:gridCol>
                <a:gridCol w="246888">
                  <a:extLst>
                    <a:ext uri="{9D8B030D-6E8A-4147-A177-3AD203B41FA5}">
                      <a16:colId xmlns:a16="http://schemas.microsoft.com/office/drawing/2014/main" val="2733491313"/>
                    </a:ext>
                  </a:extLst>
                </a:gridCol>
                <a:gridCol w="246888">
                  <a:extLst>
                    <a:ext uri="{9D8B030D-6E8A-4147-A177-3AD203B41FA5}">
                      <a16:colId xmlns:a16="http://schemas.microsoft.com/office/drawing/2014/main" val="1279749114"/>
                    </a:ext>
                  </a:extLst>
                </a:gridCol>
                <a:gridCol w="246888">
                  <a:extLst>
                    <a:ext uri="{9D8B030D-6E8A-4147-A177-3AD203B41FA5}">
                      <a16:colId xmlns:a16="http://schemas.microsoft.com/office/drawing/2014/main" val="1161486287"/>
                    </a:ext>
                  </a:extLst>
                </a:gridCol>
                <a:gridCol w="246888">
                  <a:extLst>
                    <a:ext uri="{9D8B030D-6E8A-4147-A177-3AD203B41FA5}">
                      <a16:colId xmlns:a16="http://schemas.microsoft.com/office/drawing/2014/main" val="3796213607"/>
                    </a:ext>
                  </a:extLst>
                </a:gridCol>
                <a:gridCol w="246888">
                  <a:extLst>
                    <a:ext uri="{9D8B030D-6E8A-4147-A177-3AD203B41FA5}">
                      <a16:colId xmlns:a16="http://schemas.microsoft.com/office/drawing/2014/main" val="2991401952"/>
                    </a:ext>
                  </a:extLst>
                </a:gridCol>
                <a:gridCol w="246888">
                  <a:extLst>
                    <a:ext uri="{9D8B030D-6E8A-4147-A177-3AD203B41FA5}">
                      <a16:colId xmlns:a16="http://schemas.microsoft.com/office/drawing/2014/main" val="2484724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16045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- 2018-03-23 15:00:00 </a:t>
                      </a:r>
                      <a:r>
                        <a:rPr kumimoji="0" lang="en-US" sz="1000" b="0" i="0" u="none" strike="noStrike" kern="1200" cap="none" spc="0" normalizeH="0" baseline="0" noProof="0">
                          <a:ln>
                            <a:noFill/>
                          </a:ln>
                          <a:solidFill>
                            <a:prstClr val="black"/>
                          </a:solidFill>
                          <a:effectLst/>
                          <a:uLnTx/>
                          <a:uFillTx/>
                          <a:latin typeface="+mn-lt"/>
                          <a:ea typeface="+mn-ea"/>
                          <a:cs typeface="+mn-cs"/>
                        </a:rPr>
                        <a:t> 
 Juggling school with everything else in your hectic teenage life can be stressful. Don’t let those get you down! When you’re feeling pressured, dizzy or stressed, massage a few drops of White Flower on your forehead for instant relief.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64406980"/>
                  </a:ext>
                </a:extLst>
              </a:tr>
            </a:tbl>
          </a:graphicData>
        </a:graphic>
      </p:graphicFrame>
      <p:sp>
        <p:nvSpPr>
          <p:cNvPr id="4" name="Text Placeholder 3">
            <a:extLst>
              <a:ext uri="{FF2B5EF4-FFF2-40B4-BE49-F238E27FC236}">
                <a16:creationId xmlns:a16="http://schemas.microsoft.com/office/drawing/2014/main" id="{7764D757-8D15-4CC1-B5F9-0484EB206476}"/>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8813657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E5854-32A2-424C-A221-CA38B080510B}"/>
              </a:ext>
            </a:extLst>
          </p:cNvPr>
          <p:cNvSpPr>
            <a:spLocks noGrp="1"/>
          </p:cNvSpPr>
          <p:nvPr>
            <p:ph type="title"/>
          </p:nvPr>
        </p:nvSpPr>
        <p:spPr/>
        <p:txBody>
          <a:bodyPr/>
          <a:lstStyle/>
          <a:p>
            <a:r>
              <a:rPr lang="en-US"/>
              <a:t>Facebook Own Posts Table | White Flower Philippines - 19 of 25</a:t>
            </a:r>
          </a:p>
        </p:txBody>
      </p:sp>
      <p:graphicFrame>
        <p:nvGraphicFramePr>
          <p:cNvPr id="5" name="Table Placeholder 4">
            <a:extLst>
              <a:ext uri="{FF2B5EF4-FFF2-40B4-BE49-F238E27FC236}">
                <a16:creationId xmlns:a16="http://schemas.microsoft.com/office/drawing/2014/main" id="{43731AD9-B4DF-4A0B-8DA8-7E7FEC79F909}"/>
              </a:ext>
            </a:extLst>
          </p:cNvPr>
          <p:cNvGraphicFramePr>
            <a:graphicFrameLocks noGrp="1"/>
          </p:cNvGraphicFramePr>
          <p:nvPr>
            <p:ph type="tbl" sz="quarter" idx="13"/>
            <p:extLst>
              <p:ext uri="{D42A27DB-BD31-4B8C-83A1-F6EECF244321}">
                <p14:modId xmlns:p14="http://schemas.microsoft.com/office/powerpoint/2010/main" val="438170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97298884"/>
                    </a:ext>
                  </a:extLst>
                </a:gridCol>
                <a:gridCol w="246888">
                  <a:extLst>
                    <a:ext uri="{9D8B030D-6E8A-4147-A177-3AD203B41FA5}">
                      <a16:colId xmlns:a16="http://schemas.microsoft.com/office/drawing/2014/main" val="603961086"/>
                    </a:ext>
                  </a:extLst>
                </a:gridCol>
                <a:gridCol w="246888">
                  <a:extLst>
                    <a:ext uri="{9D8B030D-6E8A-4147-A177-3AD203B41FA5}">
                      <a16:colId xmlns:a16="http://schemas.microsoft.com/office/drawing/2014/main" val="2239257239"/>
                    </a:ext>
                  </a:extLst>
                </a:gridCol>
                <a:gridCol w="246888">
                  <a:extLst>
                    <a:ext uri="{9D8B030D-6E8A-4147-A177-3AD203B41FA5}">
                      <a16:colId xmlns:a16="http://schemas.microsoft.com/office/drawing/2014/main" val="2984577678"/>
                    </a:ext>
                  </a:extLst>
                </a:gridCol>
                <a:gridCol w="246888">
                  <a:extLst>
                    <a:ext uri="{9D8B030D-6E8A-4147-A177-3AD203B41FA5}">
                      <a16:colId xmlns:a16="http://schemas.microsoft.com/office/drawing/2014/main" val="1940677153"/>
                    </a:ext>
                  </a:extLst>
                </a:gridCol>
                <a:gridCol w="246888">
                  <a:extLst>
                    <a:ext uri="{9D8B030D-6E8A-4147-A177-3AD203B41FA5}">
                      <a16:colId xmlns:a16="http://schemas.microsoft.com/office/drawing/2014/main" val="309504402"/>
                    </a:ext>
                  </a:extLst>
                </a:gridCol>
                <a:gridCol w="246888">
                  <a:extLst>
                    <a:ext uri="{9D8B030D-6E8A-4147-A177-3AD203B41FA5}">
                      <a16:colId xmlns:a16="http://schemas.microsoft.com/office/drawing/2014/main" val="1468646969"/>
                    </a:ext>
                  </a:extLst>
                </a:gridCol>
                <a:gridCol w="246888">
                  <a:extLst>
                    <a:ext uri="{9D8B030D-6E8A-4147-A177-3AD203B41FA5}">
                      <a16:colId xmlns:a16="http://schemas.microsoft.com/office/drawing/2014/main" val="3528849180"/>
                    </a:ext>
                  </a:extLst>
                </a:gridCol>
                <a:gridCol w="246888">
                  <a:extLst>
                    <a:ext uri="{9D8B030D-6E8A-4147-A177-3AD203B41FA5}">
                      <a16:colId xmlns:a16="http://schemas.microsoft.com/office/drawing/2014/main" val="1864345303"/>
                    </a:ext>
                  </a:extLst>
                </a:gridCol>
                <a:gridCol w="246888">
                  <a:extLst>
                    <a:ext uri="{9D8B030D-6E8A-4147-A177-3AD203B41FA5}">
                      <a16:colId xmlns:a16="http://schemas.microsoft.com/office/drawing/2014/main" val="3357077646"/>
                    </a:ext>
                  </a:extLst>
                </a:gridCol>
                <a:gridCol w="246888">
                  <a:extLst>
                    <a:ext uri="{9D8B030D-6E8A-4147-A177-3AD203B41FA5}">
                      <a16:colId xmlns:a16="http://schemas.microsoft.com/office/drawing/2014/main" val="2752604908"/>
                    </a:ext>
                  </a:extLst>
                </a:gridCol>
                <a:gridCol w="246888">
                  <a:extLst>
                    <a:ext uri="{9D8B030D-6E8A-4147-A177-3AD203B41FA5}">
                      <a16:colId xmlns:a16="http://schemas.microsoft.com/office/drawing/2014/main" val="1606857110"/>
                    </a:ext>
                  </a:extLst>
                </a:gridCol>
                <a:gridCol w="246888">
                  <a:extLst>
                    <a:ext uri="{9D8B030D-6E8A-4147-A177-3AD203B41FA5}">
                      <a16:colId xmlns:a16="http://schemas.microsoft.com/office/drawing/2014/main" val="1080383711"/>
                    </a:ext>
                  </a:extLst>
                </a:gridCol>
                <a:gridCol w="246888">
                  <a:extLst>
                    <a:ext uri="{9D8B030D-6E8A-4147-A177-3AD203B41FA5}">
                      <a16:colId xmlns:a16="http://schemas.microsoft.com/office/drawing/2014/main" val="1682503416"/>
                    </a:ext>
                  </a:extLst>
                </a:gridCol>
                <a:gridCol w="246888">
                  <a:extLst>
                    <a:ext uri="{9D8B030D-6E8A-4147-A177-3AD203B41FA5}">
                      <a16:colId xmlns:a16="http://schemas.microsoft.com/office/drawing/2014/main" val="732452101"/>
                    </a:ext>
                  </a:extLst>
                </a:gridCol>
                <a:gridCol w="246888">
                  <a:extLst>
                    <a:ext uri="{9D8B030D-6E8A-4147-A177-3AD203B41FA5}">
                      <a16:colId xmlns:a16="http://schemas.microsoft.com/office/drawing/2014/main" val="4147360624"/>
                    </a:ext>
                  </a:extLst>
                </a:gridCol>
                <a:gridCol w="246888">
                  <a:extLst>
                    <a:ext uri="{9D8B030D-6E8A-4147-A177-3AD203B41FA5}">
                      <a16:colId xmlns:a16="http://schemas.microsoft.com/office/drawing/2014/main" val="2539354667"/>
                    </a:ext>
                  </a:extLst>
                </a:gridCol>
                <a:gridCol w="246888">
                  <a:extLst>
                    <a:ext uri="{9D8B030D-6E8A-4147-A177-3AD203B41FA5}">
                      <a16:colId xmlns:a16="http://schemas.microsoft.com/office/drawing/2014/main" val="3524496250"/>
                    </a:ext>
                  </a:extLst>
                </a:gridCol>
                <a:gridCol w="246888">
                  <a:extLst>
                    <a:ext uri="{9D8B030D-6E8A-4147-A177-3AD203B41FA5}">
                      <a16:colId xmlns:a16="http://schemas.microsoft.com/office/drawing/2014/main" val="723522795"/>
                    </a:ext>
                  </a:extLst>
                </a:gridCol>
                <a:gridCol w="246888">
                  <a:extLst>
                    <a:ext uri="{9D8B030D-6E8A-4147-A177-3AD203B41FA5}">
                      <a16:colId xmlns:a16="http://schemas.microsoft.com/office/drawing/2014/main" val="1117312739"/>
                    </a:ext>
                  </a:extLst>
                </a:gridCol>
                <a:gridCol w="246888">
                  <a:extLst>
                    <a:ext uri="{9D8B030D-6E8A-4147-A177-3AD203B41FA5}">
                      <a16:colId xmlns:a16="http://schemas.microsoft.com/office/drawing/2014/main" val="1958142405"/>
                    </a:ext>
                  </a:extLst>
                </a:gridCol>
                <a:gridCol w="246888">
                  <a:extLst>
                    <a:ext uri="{9D8B030D-6E8A-4147-A177-3AD203B41FA5}">
                      <a16:colId xmlns:a16="http://schemas.microsoft.com/office/drawing/2014/main" val="1417847261"/>
                    </a:ext>
                  </a:extLst>
                </a:gridCol>
                <a:gridCol w="246888">
                  <a:extLst>
                    <a:ext uri="{9D8B030D-6E8A-4147-A177-3AD203B41FA5}">
                      <a16:colId xmlns:a16="http://schemas.microsoft.com/office/drawing/2014/main" val="3546367350"/>
                    </a:ext>
                  </a:extLst>
                </a:gridCol>
                <a:gridCol w="246888">
                  <a:extLst>
                    <a:ext uri="{9D8B030D-6E8A-4147-A177-3AD203B41FA5}">
                      <a16:colId xmlns:a16="http://schemas.microsoft.com/office/drawing/2014/main" val="3750941464"/>
                    </a:ext>
                  </a:extLst>
                </a:gridCol>
                <a:gridCol w="246888">
                  <a:extLst>
                    <a:ext uri="{9D8B030D-6E8A-4147-A177-3AD203B41FA5}">
                      <a16:colId xmlns:a16="http://schemas.microsoft.com/office/drawing/2014/main" val="50351683"/>
                    </a:ext>
                  </a:extLst>
                </a:gridCol>
                <a:gridCol w="246888">
                  <a:extLst>
                    <a:ext uri="{9D8B030D-6E8A-4147-A177-3AD203B41FA5}">
                      <a16:colId xmlns:a16="http://schemas.microsoft.com/office/drawing/2014/main" val="3436778728"/>
                    </a:ext>
                  </a:extLst>
                </a:gridCol>
                <a:gridCol w="246888">
                  <a:extLst>
                    <a:ext uri="{9D8B030D-6E8A-4147-A177-3AD203B41FA5}">
                      <a16:colId xmlns:a16="http://schemas.microsoft.com/office/drawing/2014/main" val="2677464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5553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- 2018-03-22 12:02:53 </a:t>
                      </a:r>
                      <a:r>
                        <a:rPr kumimoji="0" lang="en-US" sz="1000" b="0" i="0" u="none" strike="noStrike" kern="1200" cap="none" spc="0" normalizeH="0" baseline="0" noProof="0">
                          <a:ln>
                            <a:noFill/>
                          </a:ln>
                          <a:solidFill>
                            <a:prstClr val="black"/>
                          </a:solidFill>
                          <a:effectLst/>
                          <a:uLnTx/>
                          <a:uFillTx/>
                          <a:latin typeface="+mn-lt"/>
                          <a:ea typeface="+mn-ea"/>
                          <a:cs typeface="+mn-cs"/>
                        </a:rPr>
                        <a:t> 
 White Flower is a blend of several essential oils including eucalyptus oil and lavender oil, methyl salicylate and menthol. 
It provides relief from the stuffed-up feeling associated with colds and allergies, relieves dizziness and headaches. Temporarily relieves muscular pain and is good for travel and motion sickness.
Available in 5 travel-friendly sizes!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14496869"/>
                  </a:ext>
                </a:extLst>
              </a:tr>
            </a:tbl>
          </a:graphicData>
        </a:graphic>
      </p:graphicFrame>
      <p:sp>
        <p:nvSpPr>
          <p:cNvPr id="4" name="Text Placeholder 3">
            <a:extLst>
              <a:ext uri="{FF2B5EF4-FFF2-40B4-BE49-F238E27FC236}">
                <a16:creationId xmlns:a16="http://schemas.microsoft.com/office/drawing/2014/main" id="{3CBF8BE7-155D-4CD0-A105-7E402A583F46}"/>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0647955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98EAE-5BA4-4521-9B35-53B4A0296CBD}"/>
              </a:ext>
            </a:extLst>
          </p:cNvPr>
          <p:cNvSpPr>
            <a:spLocks noGrp="1"/>
          </p:cNvSpPr>
          <p:nvPr>
            <p:ph type="title"/>
          </p:nvPr>
        </p:nvSpPr>
        <p:spPr/>
        <p:txBody>
          <a:bodyPr/>
          <a:lstStyle/>
          <a:p>
            <a:r>
              <a:rPr lang="en-US"/>
              <a:t>Facebook Own Posts Table | White Flower Philippines - 20 of 25</a:t>
            </a:r>
          </a:p>
        </p:txBody>
      </p:sp>
      <p:graphicFrame>
        <p:nvGraphicFramePr>
          <p:cNvPr id="5" name="Table Placeholder 4">
            <a:extLst>
              <a:ext uri="{FF2B5EF4-FFF2-40B4-BE49-F238E27FC236}">
                <a16:creationId xmlns:a16="http://schemas.microsoft.com/office/drawing/2014/main" id="{E371EEB5-6100-475D-A614-37885761DAA1}"/>
              </a:ext>
            </a:extLst>
          </p:cNvPr>
          <p:cNvGraphicFramePr>
            <a:graphicFrameLocks noGrp="1"/>
          </p:cNvGraphicFramePr>
          <p:nvPr>
            <p:ph type="tbl" sz="quarter" idx="13"/>
            <p:extLst>
              <p:ext uri="{D42A27DB-BD31-4B8C-83A1-F6EECF244321}">
                <p14:modId xmlns:p14="http://schemas.microsoft.com/office/powerpoint/2010/main" val="3049690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52080742"/>
                    </a:ext>
                  </a:extLst>
                </a:gridCol>
                <a:gridCol w="246888">
                  <a:extLst>
                    <a:ext uri="{9D8B030D-6E8A-4147-A177-3AD203B41FA5}">
                      <a16:colId xmlns:a16="http://schemas.microsoft.com/office/drawing/2014/main" val="505668089"/>
                    </a:ext>
                  </a:extLst>
                </a:gridCol>
                <a:gridCol w="246888">
                  <a:extLst>
                    <a:ext uri="{9D8B030D-6E8A-4147-A177-3AD203B41FA5}">
                      <a16:colId xmlns:a16="http://schemas.microsoft.com/office/drawing/2014/main" val="4268596914"/>
                    </a:ext>
                  </a:extLst>
                </a:gridCol>
                <a:gridCol w="246888">
                  <a:extLst>
                    <a:ext uri="{9D8B030D-6E8A-4147-A177-3AD203B41FA5}">
                      <a16:colId xmlns:a16="http://schemas.microsoft.com/office/drawing/2014/main" val="1154283243"/>
                    </a:ext>
                  </a:extLst>
                </a:gridCol>
                <a:gridCol w="246888">
                  <a:extLst>
                    <a:ext uri="{9D8B030D-6E8A-4147-A177-3AD203B41FA5}">
                      <a16:colId xmlns:a16="http://schemas.microsoft.com/office/drawing/2014/main" val="1352240942"/>
                    </a:ext>
                  </a:extLst>
                </a:gridCol>
                <a:gridCol w="246888">
                  <a:extLst>
                    <a:ext uri="{9D8B030D-6E8A-4147-A177-3AD203B41FA5}">
                      <a16:colId xmlns:a16="http://schemas.microsoft.com/office/drawing/2014/main" val="2292630186"/>
                    </a:ext>
                  </a:extLst>
                </a:gridCol>
                <a:gridCol w="246888">
                  <a:extLst>
                    <a:ext uri="{9D8B030D-6E8A-4147-A177-3AD203B41FA5}">
                      <a16:colId xmlns:a16="http://schemas.microsoft.com/office/drawing/2014/main" val="1836603802"/>
                    </a:ext>
                  </a:extLst>
                </a:gridCol>
                <a:gridCol w="246888">
                  <a:extLst>
                    <a:ext uri="{9D8B030D-6E8A-4147-A177-3AD203B41FA5}">
                      <a16:colId xmlns:a16="http://schemas.microsoft.com/office/drawing/2014/main" val="67410691"/>
                    </a:ext>
                  </a:extLst>
                </a:gridCol>
                <a:gridCol w="246888">
                  <a:extLst>
                    <a:ext uri="{9D8B030D-6E8A-4147-A177-3AD203B41FA5}">
                      <a16:colId xmlns:a16="http://schemas.microsoft.com/office/drawing/2014/main" val="1070629100"/>
                    </a:ext>
                  </a:extLst>
                </a:gridCol>
                <a:gridCol w="246888">
                  <a:extLst>
                    <a:ext uri="{9D8B030D-6E8A-4147-A177-3AD203B41FA5}">
                      <a16:colId xmlns:a16="http://schemas.microsoft.com/office/drawing/2014/main" val="2311361661"/>
                    </a:ext>
                  </a:extLst>
                </a:gridCol>
                <a:gridCol w="246888">
                  <a:extLst>
                    <a:ext uri="{9D8B030D-6E8A-4147-A177-3AD203B41FA5}">
                      <a16:colId xmlns:a16="http://schemas.microsoft.com/office/drawing/2014/main" val="2301411026"/>
                    </a:ext>
                  </a:extLst>
                </a:gridCol>
                <a:gridCol w="246888">
                  <a:extLst>
                    <a:ext uri="{9D8B030D-6E8A-4147-A177-3AD203B41FA5}">
                      <a16:colId xmlns:a16="http://schemas.microsoft.com/office/drawing/2014/main" val="2225134450"/>
                    </a:ext>
                  </a:extLst>
                </a:gridCol>
                <a:gridCol w="246888">
                  <a:extLst>
                    <a:ext uri="{9D8B030D-6E8A-4147-A177-3AD203B41FA5}">
                      <a16:colId xmlns:a16="http://schemas.microsoft.com/office/drawing/2014/main" val="3723334381"/>
                    </a:ext>
                  </a:extLst>
                </a:gridCol>
                <a:gridCol w="246888">
                  <a:extLst>
                    <a:ext uri="{9D8B030D-6E8A-4147-A177-3AD203B41FA5}">
                      <a16:colId xmlns:a16="http://schemas.microsoft.com/office/drawing/2014/main" val="2964791792"/>
                    </a:ext>
                  </a:extLst>
                </a:gridCol>
                <a:gridCol w="246888">
                  <a:extLst>
                    <a:ext uri="{9D8B030D-6E8A-4147-A177-3AD203B41FA5}">
                      <a16:colId xmlns:a16="http://schemas.microsoft.com/office/drawing/2014/main" val="912044377"/>
                    </a:ext>
                  </a:extLst>
                </a:gridCol>
                <a:gridCol w="246888">
                  <a:extLst>
                    <a:ext uri="{9D8B030D-6E8A-4147-A177-3AD203B41FA5}">
                      <a16:colId xmlns:a16="http://schemas.microsoft.com/office/drawing/2014/main" val="4233474650"/>
                    </a:ext>
                  </a:extLst>
                </a:gridCol>
                <a:gridCol w="246888">
                  <a:extLst>
                    <a:ext uri="{9D8B030D-6E8A-4147-A177-3AD203B41FA5}">
                      <a16:colId xmlns:a16="http://schemas.microsoft.com/office/drawing/2014/main" val="2816407487"/>
                    </a:ext>
                  </a:extLst>
                </a:gridCol>
                <a:gridCol w="246888">
                  <a:extLst>
                    <a:ext uri="{9D8B030D-6E8A-4147-A177-3AD203B41FA5}">
                      <a16:colId xmlns:a16="http://schemas.microsoft.com/office/drawing/2014/main" val="3489050558"/>
                    </a:ext>
                  </a:extLst>
                </a:gridCol>
                <a:gridCol w="246888">
                  <a:extLst>
                    <a:ext uri="{9D8B030D-6E8A-4147-A177-3AD203B41FA5}">
                      <a16:colId xmlns:a16="http://schemas.microsoft.com/office/drawing/2014/main" val="569997713"/>
                    </a:ext>
                  </a:extLst>
                </a:gridCol>
                <a:gridCol w="246888">
                  <a:extLst>
                    <a:ext uri="{9D8B030D-6E8A-4147-A177-3AD203B41FA5}">
                      <a16:colId xmlns:a16="http://schemas.microsoft.com/office/drawing/2014/main" val="806755641"/>
                    </a:ext>
                  </a:extLst>
                </a:gridCol>
                <a:gridCol w="246888">
                  <a:extLst>
                    <a:ext uri="{9D8B030D-6E8A-4147-A177-3AD203B41FA5}">
                      <a16:colId xmlns:a16="http://schemas.microsoft.com/office/drawing/2014/main" val="988194643"/>
                    </a:ext>
                  </a:extLst>
                </a:gridCol>
                <a:gridCol w="246888">
                  <a:extLst>
                    <a:ext uri="{9D8B030D-6E8A-4147-A177-3AD203B41FA5}">
                      <a16:colId xmlns:a16="http://schemas.microsoft.com/office/drawing/2014/main" val="1475083065"/>
                    </a:ext>
                  </a:extLst>
                </a:gridCol>
                <a:gridCol w="246888">
                  <a:extLst>
                    <a:ext uri="{9D8B030D-6E8A-4147-A177-3AD203B41FA5}">
                      <a16:colId xmlns:a16="http://schemas.microsoft.com/office/drawing/2014/main" val="946586672"/>
                    </a:ext>
                  </a:extLst>
                </a:gridCol>
                <a:gridCol w="246888">
                  <a:extLst>
                    <a:ext uri="{9D8B030D-6E8A-4147-A177-3AD203B41FA5}">
                      <a16:colId xmlns:a16="http://schemas.microsoft.com/office/drawing/2014/main" val="4275813743"/>
                    </a:ext>
                  </a:extLst>
                </a:gridCol>
                <a:gridCol w="246888">
                  <a:extLst>
                    <a:ext uri="{9D8B030D-6E8A-4147-A177-3AD203B41FA5}">
                      <a16:colId xmlns:a16="http://schemas.microsoft.com/office/drawing/2014/main" val="3326231750"/>
                    </a:ext>
                  </a:extLst>
                </a:gridCol>
                <a:gridCol w="246888">
                  <a:extLst>
                    <a:ext uri="{9D8B030D-6E8A-4147-A177-3AD203B41FA5}">
                      <a16:colId xmlns:a16="http://schemas.microsoft.com/office/drawing/2014/main" val="2779096192"/>
                    </a:ext>
                  </a:extLst>
                </a:gridCol>
                <a:gridCol w="246888">
                  <a:extLst>
                    <a:ext uri="{9D8B030D-6E8A-4147-A177-3AD203B41FA5}">
                      <a16:colId xmlns:a16="http://schemas.microsoft.com/office/drawing/2014/main" val="3525299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81654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- 2018-03-19 13:02:04 </a:t>
                      </a:r>
                      <a:r>
                        <a:rPr kumimoji="0" lang="en-US" sz="1000" b="0" i="0" u="none" strike="noStrike" kern="1200" cap="none" spc="0" normalizeH="0" baseline="0" noProof="0">
                          <a:ln>
                            <a:noFill/>
                          </a:ln>
                          <a:solidFill>
                            <a:prstClr val="black"/>
                          </a:solidFill>
                          <a:effectLst/>
                          <a:uLnTx/>
                          <a:uFillTx/>
                          <a:latin typeface="+mn-lt"/>
                          <a:ea typeface="+mn-ea"/>
                          <a:cs typeface="+mn-cs"/>
                        </a:rPr>
                        <a:t> 
 Tita of the barkada according to Buzzfeed! Tag your tita friends in the comment section. #TitaEssentials #JustTitaThings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96576117"/>
                  </a:ext>
                </a:extLst>
              </a:tr>
            </a:tbl>
          </a:graphicData>
        </a:graphic>
      </p:graphicFrame>
      <p:sp>
        <p:nvSpPr>
          <p:cNvPr id="4" name="Text Placeholder 3">
            <a:extLst>
              <a:ext uri="{FF2B5EF4-FFF2-40B4-BE49-F238E27FC236}">
                <a16:creationId xmlns:a16="http://schemas.microsoft.com/office/drawing/2014/main" id="{28C864AE-821F-4245-B9AF-A140172C24C1}"/>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6911675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EA7FB-A925-4221-A06D-78245699C8BB}"/>
              </a:ext>
            </a:extLst>
          </p:cNvPr>
          <p:cNvSpPr>
            <a:spLocks noGrp="1"/>
          </p:cNvSpPr>
          <p:nvPr>
            <p:ph type="title"/>
          </p:nvPr>
        </p:nvSpPr>
        <p:spPr/>
        <p:txBody>
          <a:bodyPr/>
          <a:lstStyle/>
          <a:p>
            <a:r>
              <a:rPr lang="en-US"/>
              <a:t>Facebook Own Posts Table | White Flower Philippines - 21 of 25</a:t>
            </a:r>
          </a:p>
        </p:txBody>
      </p:sp>
      <p:graphicFrame>
        <p:nvGraphicFramePr>
          <p:cNvPr id="5" name="Table Placeholder 4">
            <a:extLst>
              <a:ext uri="{FF2B5EF4-FFF2-40B4-BE49-F238E27FC236}">
                <a16:creationId xmlns:a16="http://schemas.microsoft.com/office/drawing/2014/main" id="{B8C64869-52F6-4800-AC16-F673C423821B}"/>
              </a:ext>
            </a:extLst>
          </p:cNvPr>
          <p:cNvGraphicFramePr>
            <a:graphicFrameLocks noGrp="1"/>
          </p:cNvGraphicFramePr>
          <p:nvPr>
            <p:ph type="tbl" sz="quarter" idx="13"/>
            <p:extLst>
              <p:ext uri="{D42A27DB-BD31-4B8C-83A1-F6EECF244321}">
                <p14:modId xmlns:p14="http://schemas.microsoft.com/office/powerpoint/2010/main" val="1100724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19669156"/>
                    </a:ext>
                  </a:extLst>
                </a:gridCol>
                <a:gridCol w="246888">
                  <a:extLst>
                    <a:ext uri="{9D8B030D-6E8A-4147-A177-3AD203B41FA5}">
                      <a16:colId xmlns:a16="http://schemas.microsoft.com/office/drawing/2014/main" val="2718974267"/>
                    </a:ext>
                  </a:extLst>
                </a:gridCol>
                <a:gridCol w="246888">
                  <a:extLst>
                    <a:ext uri="{9D8B030D-6E8A-4147-A177-3AD203B41FA5}">
                      <a16:colId xmlns:a16="http://schemas.microsoft.com/office/drawing/2014/main" val="1247659568"/>
                    </a:ext>
                  </a:extLst>
                </a:gridCol>
                <a:gridCol w="246888">
                  <a:extLst>
                    <a:ext uri="{9D8B030D-6E8A-4147-A177-3AD203B41FA5}">
                      <a16:colId xmlns:a16="http://schemas.microsoft.com/office/drawing/2014/main" val="616761836"/>
                    </a:ext>
                  </a:extLst>
                </a:gridCol>
                <a:gridCol w="246888">
                  <a:extLst>
                    <a:ext uri="{9D8B030D-6E8A-4147-A177-3AD203B41FA5}">
                      <a16:colId xmlns:a16="http://schemas.microsoft.com/office/drawing/2014/main" val="3875396532"/>
                    </a:ext>
                  </a:extLst>
                </a:gridCol>
                <a:gridCol w="246888">
                  <a:extLst>
                    <a:ext uri="{9D8B030D-6E8A-4147-A177-3AD203B41FA5}">
                      <a16:colId xmlns:a16="http://schemas.microsoft.com/office/drawing/2014/main" val="2212906715"/>
                    </a:ext>
                  </a:extLst>
                </a:gridCol>
                <a:gridCol w="246888">
                  <a:extLst>
                    <a:ext uri="{9D8B030D-6E8A-4147-A177-3AD203B41FA5}">
                      <a16:colId xmlns:a16="http://schemas.microsoft.com/office/drawing/2014/main" val="2054229653"/>
                    </a:ext>
                  </a:extLst>
                </a:gridCol>
                <a:gridCol w="246888">
                  <a:extLst>
                    <a:ext uri="{9D8B030D-6E8A-4147-A177-3AD203B41FA5}">
                      <a16:colId xmlns:a16="http://schemas.microsoft.com/office/drawing/2014/main" val="4210613556"/>
                    </a:ext>
                  </a:extLst>
                </a:gridCol>
                <a:gridCol w="246888">
                  <a:extLst>
                    <a:ext uri="{9D8B030D-6E8A-4147-A177-3AD203B41FA5}">
                      <a16:colId xmlns:a16="http://schemas.microsoft.com/office/drawing/2014/main" val="1239057691"/>
                    </a:ext>
                  </a:extLst>
                </a:gridCol>
                <a:gridCol w="246888">
                  <a:extLst>
                    <a:ext uri="{9D8B030D-6E8A-4147-A177-3AD203B41FA5}">
                      <a16:colId xmlns:a16="http://schemas.microsoft.com/office/drawing/2014/main" val="1196410549"/>
                    </a:ext>
                  </a:extLst>
                </a:gridCol>
                <a:gridCol w="246888">
                  <a:extLst>
                    <a:ext uri="{9D8B030D-6E8A-4147-A177-3AD203B41FA5}">
                      <a16:colId xmlns:a16="http://schemas.microsoft.com/office/drawing/2014/main" val="43795548"/>
                    </a:ext>
                  </a:extLst>
                </a:gridCol>
                <a:gridCol w="246888">
                  <a:extLst>
                    <a:ext uri="{9D8B030D-6E8A-4147-A177-3AD203B41FA5}">
                      <a16:colId xmlns:a16="http://schemas.microsoft.com/office/drawing/2014/main" val="2574788759"/>
                    </a:ext>
                  </a:extLst>
                </a:gridCol>
                <a:gridCol w="246888">
                  <a:extLst>
                    <a:ext uri="{9D8B030D-6E8A-4147-A177-3AD203B41FA5}">
                      <a16:colId xmlns:a16="http://schemas.microsoft.com/office/drawing/2014/main" val="2224504491"/>
                    </a:ext>
                  </a:extLst>
                </a:gridCol>
                <a:gridCol w="246888">
                  <a:extLst>
                    <a:ext uri="{9D8B030D-6E8A-4147-A177-3AD203B41FA5}">
                      <a16:colId xmlns:a16="http://schemas.microsoft.com/office/drawing/2014/main" val="2849872951"/>
                    </a:ext>
                  </a:extLst>
                </a:gridCol>
                <a:gridCol w="246888">
                  <a:extLst>
                    <a:ext uri="{9D8B030D-6E8A-4147-A177-3AD203B41FA5}">
                      <a16:colId xmlns:a16="http://schemas.microsoft.com/office/drawing/2014/main" val="1355589044"/>
                    </a:ext>
                  </a:extLst>
                </a:gridCol>
                <a:gridCol w="246888">
                  <a:extLst>
                    <a:ext uri="{9D8B030D-6E8A-4147-A177-3AD203B41FA5}">
                      <a16:colId xmlns:a16="http://schemas.microsoft.com/office/drawing/2014/main" val="3024614235"/>
                    </a:ext>
                  </a:extLst>
                </a:gridCol>
                <a:gridCol w="246888">
                  <a:extLst>
                    <a:ext uri="{9D8B030D-6E8A-4147-A177-3AD203B41FA5}">
                      <a16:colId xmlns:a16="http://schemas.microsoft.com/office/drawing/2014/main" val="2613245080"/>
                    </a:ext>
                  </a:extLst>
                </a:gridCol>
                <a:gridCol w="246888">
                  <a:extLst>
                    <a:ext uri="{9D8B030D-6E8A-4147-A177-3AD203B41FA5}">
                      <a16:colId xmlns:a16="http://schemas.microsoft.com/office/drawing/2014/main" val="2888980973"/>
                    </a:ext>
                  </a:extLst>
                </a:gridCol>
                <a:gridCol w="246888">
                  <a:extLst>
                    <a:ext uri="{9D8B030D-6E8A-4147-A177-3AD203B41FA5}">
                      <a16:colId xmlns:a16="http://schemas.microsoft.com/office/drawing/2014/main" val="621834564"/>
                    </a:ext>
                  </a:extLst>
                </a:gridCol>
                <a:gridCol w="246888">
                  <a:extLst>
                    <a:ext uri="{9D8B030D-6E8A-4147-A177-3AD203B41FA5}">
                      <a16:colId xmlns:a16="http://schemas.microsoft.com/office/drawing/2014/main" val="2571295411"/>
                    </a:ext>
                  </a:extLst>
                </a:gridCol>
                <a:gridCol w="246888">
                  <a:extLst>
                    <a:ext uri="{9D8B030D-6E8A-4147-A177-3AD203B41FA5}">
                      <a16:colId xmlns:a16="http://schemas.microsoft.com/office/drawing/2014/main" val="611744039"/>
                    </a:ext>
                  </a:extLst>
                </a:gridCol>
                <a:gridCol w="246888">
                  <a:extLst>
                    <a:ext uri="{9D8B030D-6E8A-4147-A177-3AD203B41FA5}">
                      <a16:colId xmlns:a16="http://schemas.microsoft.com/office/drawing/2014/main" val="2183222942"/>
                    </a:ext>
                  </a:extLst>
                </a:gridCol>
                <a:gridCol w="246888">
                  <a:extLst>
                    <a:ext uri="{9D8B030D-6E8A-4147-A177-3AD203B41FA5}">
                      <a16:colId xmlns:a16="http://schemas.microsoft.com/office/drawing/2014/main" val="2175824805"/>
                    </a:ext>
                  </a:extLst>
                </a:gridCol>
                <a:gridCol w="246888">
                  <a:extLst>
                    <a:ext uri="{9D8B030D-6E8A-4147-A177-3AD203B41FA5}">
                      <a16:colId xmlns:a16="http://schemas.microsoft.com/office/drawing/2014/main" val="213110472"/>
                    </a:ext>
                  </a:extLst>
                </a:gridCol>
                <a:gridCol w="246888">
                  <a:extLst>
                    <a:ext uri="{9D8B030D-6E8A-4147-A177-3AD203B41FA5}">
                      <a16:colId xmlns:a16="http://schemas.microsoft.com/office/drawing/2014/main" val="4282013690"/>
                    </a:ext>
                  </a:extLst>
                </a:gridCol>
                <a:gridCol w="246888">
                  <a:extLst>
                    <a:ext uri="{9D8B030D-6E8A-4147-A177-3AD203B41FA5}">
                      <a16:colId xmlns:a16="http://schemas.microsoft.com/office/drawing/2014/main" val="2578377808"/>
                    </a:ext>
                  </a:extLst>
                </a:gridCol>
                <a:gridCol w="246888">
                  <a:extLst>
                    <a:ext uri="{9D8B030D-6E8A-4147-A177-3AD203B41FA5}">
                      <a16:colId xmlns:a16="http://schemas.microsoft.com/office/drawing/2014/main" val="3774372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6205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- 2018-03-18 12:00:00 </a:t>
                      </a:r>
                      <a:r>
                        <a:rPr kumimoji="0" lang="en-US" sz="1000" b="0" i="0" u="none" strike="noStrike" kern="1200" cap="none" spc="0" normalizeH="0" baseline="0" noProof="0">
                          <a:ln>
                            <a:noFill/>
                          </a:ln>
                          <a:solidFill>
                            <a:prstClr val="black"/>
                          </a:solidFill>
                          <a:effectLst/>
                          <a:uLnTx/>
                          <a:uFillTx/>
                          <a:latin typeface="+mn-lt"/>
                          <a:ea typeface="+mn-ea"/>
                          <a:cs typeface="+mn-cs"/>
                        </a:rPr>
                        <a:t> 
 No plans for the long Holiday? According to your mood – spiritual, reflective, restless, drained or inspired – here are some things you can do for the rest of the Holy Week.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11184941"/>
                  </a:ext>
                </a:extLst>
              </a:tr>
            </a:tbl>
          </a:graphicData>
        </a:graphic>
      </p:graphicFrame>
      <p:sp>
        <p:nvSpPr>
          <p:cNvPr id="4" name="Text Placeholder 3">
            <a:extLst>
              <a:ext uri="{FF2B5EF4-FFF2-40B4-BE49-F238E27FC236}">
                <a16:creationId xmlns:a16="http://schemas.microsoft.com/office/drawing/2014/main" id="{189CCB57-6DFF-483B-BBB0-15CA7C2BAE1A}"/>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17730045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D6F15-08D8-4121-8394-EFC24D31CE10}"/>
              </a:ext>
            </a:extLst>
          </p:cNvPr>
          <p:cNvSpPr>
            <a:spLocks noGrp="1"/>
          </p:cNvSpPr>
          <p:nvPr>
            <p:ph type="title"/>
          </p:nvPr>
        </p:nvSpPr>
        <p:spPr/>
        <p:txBody>
          <a:bodyPr/>
          <a:lstStyle/>
          <a:p>
            <a:r>
              <a:rPr lang="en-US"/>
              <a:t>Facebook Own Posts Table | White Flower Philippines - 22 of 25</a:t>
            </a:r>
          </a:p>
        </p:txBody>
      </p:sp>
      <p:graphicFrame>
        <p:nvGraphicFramePr>
          <p:cNvPr id="5" name="Table Placeholder 4">
            <a:extLst>
              <a:ext uri="{FF2B5EF4-FFF2-40B4-BE49-F238E27FC236}">
                <a16:creationId xmlns:a16="http://schemas.microsoft.com/office/drawing/2014/main" id="{FB50EB17-C793-42E4-84EA-33564C0C41A2}"/>
              </a:ext>
            </a:extLst>
          </p:cNvPr>
          <p:cNvGraphicFramePr>
            <a:graphicFrameLocks noGrp="1"/>
          </p:cNvGraphicFramePr>
          <p:nvPr>
            <p:ph type="tbl" sz="quarter" idx="13"/>
            <p:extLst>
              <p:ext uri="{D42A27DB-BD31-4B8C-83A1-F6EECF244321}">
                <p14:modId xmlns:p14="http://schemas.microsoft.com/office/powerpoint/2010/main" val="3981638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22738229"/>
                    </a:ext>
                  </a:extLst>
                </a:gridCol>
                <a:gridCol w="246888">
                  <a:extLst>
                    <a:ext uri="{9D8B030D-6E8A-4147-A177-3AD203B41FA5}">
                      <a16:colId xmlns:a16="http://schemas.microsoft.com/office/drawing/2014/main" val="4049571384"/>
                    </a:ext>
                  </a:extLst>
                </a:gridCol>
                <a:gridCol w="246888">
                  <a:extLst>
                    <a:ext uri="{9D8B030D-6E8A-4147-A177-3AD203B41FA5}">
                      <a16:colId xmlns:a16="http://schemas.microsoft.com/office/drawing/2014/main" val="1282183430"/>
                    </a:ext>
                  </a:extLst>
                </a:gridCol>
                <a:gridCol w="246888">
                  <a:extLst>
                    <a:ext uri="{9D8B030D-6E8A-4147-A177-3AD203B41FA5}">
                      <a16:colId xmlns:a16="http://schemas.microsoft.com/office/drawing/2014/main" val="2669750300"/>
                    </a:ext>
                  </a:extLst>
                </a:gridCol>
                <a:gridCol w="246888">
                  <a:extLst>
                    <a:ext uri="{9D8B030D-6E8A-4147-A177-3AD203B41FA5}">
                      <a16:colId xmlns:a16="http://schemas.microsoft.com/office/drawing/2014/main" val="2786494478"/>
                    </a:ext>
                  </a:extLst>
                </a:gridCol>
                <a:gridCol w="246888">
                  <a:extLst>
                    <a:ext uri="{9D8B030D-6E8A-4147-A177-3AD203B41FA5}">
                      <a16:colId xmlns:a16="http://schemas.microsoft.com/office/drawing/2014/main" val="10124227"/>
                    </a:ext>
                  </a:extLst>
                </a:gridCol>
                <a:gridCol w="246888">
                  <a:extLst>
                    <a:ext uri="{9D8B030D-6E8A-4147-A177-3AD203B41FA5}">
                      <a16:colId xmlns:a16="http://schemas.microsoft.com/office/drawing/2014/main" val="1244946302"/>
                    </a:ext>
                  </a:extLst>
                </a:gridCol>
                <a:gridCol w="246888">
                  <a:extLst>
                    <a:ext uri="{9D8B030D-6E8A-4147-A177-3AD203B41FA5}">
                      <a16:colId xmlns:a16="http://schemas.microsoft.com/office/drawing/2014/main" val="1810183327"/>
                    </a:ext>
                  </a:extLst>
                </a:gridCol>
                <a:gridCol w="246888">
                  <a:extLst>
                    <a:ext uri="{9D8B030D-6E8A-4147-A177-3AD203B41FA5}">
                      <a16:colId xmlns:a16="http://schemas.microsoft.com/office/drawing/2014/main" val="3638515362"/>
                    </a:ext>
                  </a:extLst>
                </a:gridCol>
                <a:gridCol w="246888">
                  <a:extLst>
                    <a:ext uri="{9D8B030D-6E8A-4147-A177-3AD203B41FA5}">
                      <a16:colId xmlns:a16="http://schemas.microsoft.com/office/drawing/2014/main" val="492006400"/>
                    </a:ext>
                  </a:extLst>
                </a:gridCol>
                <a:gridCol w="246888">
                  <a:extLst>
                    <a:ext uri="{9D8B030D-6E8A-4147-A177-3AD203B41FA5}">
                      <a16:colId xmlns:a16="http://schemas.microsoft.com/office/drawing/2014/main" val="1642973980"/>
                    </a:ext>
                  </a:extLst>
                </a:gridCol>
                <a:gridCol w="246888">
                  <a:extLst>
                    <a:ext uri="{9D8B030D-6E8A-4147-A177-3AD203B41FA5}">
                      <a16:colId xmlns:a16="http://schemas.microsoft.com/office/drawing/2014/main" val="3888797211"/>
                    </a:ext>
                  </a:extLst>
                </a:gridCol>
                <a:gridCol w="246888">
                  <a:extLst>
                    <a:ext uri="{9D8B030D-6E8A-4147-A177-3AD203B41FA5}">
                      <a16:colId xmlns:a16="http://schemas.microsoft.com/office/drawing/2014/main" val="3943415115"/>
                    </a:ext>
                  </a:extLst>
                </a:gridCol>
                <a:gridCol w="246888">
                  <a:extLst>
                    <a:ext uri="{9D8B030D-6E8A-4147-A177-3AD203B41FA5}">
                      <a16:colId xmlns:a16="http://schemas.microsoft.com/office/drawing/2014/main" val="1983579378"/>
                    </a:ext>
                  </a:extLst>
                </a:gridCol>
                <a:gridCol w="246888">
                  <a:extLst>
                    <a:ext uri="{9D8B030D-6E8A-4147-A177-3AD203B41FA5}">
                      <a16:colId xmlns:a16="http://schemas.microsoft.com/office/drawing/2014/main" val="3163780780"/>
                    </a:ext>
                  </a:extLst>
                </a:gridCol>
                <a:gridCol w="246888">
                  <a:extLst>
                    <a:ext uri="{9D8B030D-6E8A-4147-A177-3AD203B41FA5}">
                      <a16:colId xmlns:a16="http://schemas.microsoft.com/office/drawing/2014/main" val="84056795"/>
                    </a:ext>
                  </a:extLst>
                </a:gridCol>
                <a:gridCol w="246888">
                  <a:extLst>
                    <a:ext uri="{9D8B030D-6E8A-4147-A177-3AD203B41FA5}">
                      <a16:colId xmlns:a16="http://schemas.microsoft.com/office/drawing/2014/main" val="222663427"/>
                    </a:ext>
                  </a:extLst>
                </a:gridCol>
                <a:gridCol w="246888">
                  <a:extLst>
                    <a:ext uri="{9D8B030D-6E8A-4147-A177-3AD203B41FA5}">
                      <a16:colId xmlns:a16="http://schemas.microsoft.com/office/drawing/2014/main" val="3799833945"/>
                    </a:ext>
                  </a:extLst>
                </a:gridCol>
                <a:gridCol w="246888">
                  <a:extLst>
                    <a:ext uri="{9D8B030D-6E8A-4147-A177-3AD203B41FA5}">
                      <a16:colId xmlns:a16="http://schemas.microsoft.com/office/drawing/2014/main" val="1364436902"/>
                    </a:ext>
                  </a:extLst>
                </a:gridCol>
                <a:gridCol w="246888">
                  <a:extLst>
                    <a:ext uri="{9D8B030D-6E8A-4147-A177-3AD203B41FA5}">
                      <a16:colId xmlns:a16="http://schemas.microsoft.com/office/drawing/2014/main" val="868513973"/>
                    </a:ext>
                  </a:extLst>
                </a:gridCol>
                <a:gridCol w="246888">
                  <a:extLst>
                    <a:ext uri="{9D8B030D-6E8A-4147-A177-3AD203B41FA5}">
                      <a16:colId xmlns:a16="http://schemas.microsoft.com/office/drawing/2014/main" val="1397882777"/>
                    </a:ext>
                  </a:extLst>
                </a:gridCol>
                <a:gridCol w="246888">
                  <a:extLst>
                    <a:ext uri="{9D8B030D-6E8A-4147-A177-3AD203B41FA5}">
                      <a16:colId xmlns:a16="http://schemas.microsoft.com/office/drawing/2014/main" val="2317988953"/>
                    </a:ext>
                  </a:extLst>
                </a:gridCol>
                <a:gridCol w="246888">
                  <a:extLst>
                    <a:ext uri="{9D8B030D-6E8A-4147-A177-3AD203B41FA5}">
                      <a16:colId xmlns:a16="http://schemas.microsoft.com/office/drawing/2014/main" val="1600640461"/>
                    </a:ext>
                  </a:extLst>
                </a:gridCol>
                <a:gridCol w="246888">
                  <a:extLst>
                    <a:ext uri="{9D8B030D-6E8A-4147-A177-3AD203B41FA5}">
                      <a16:colId xmlns:a16="http://schemas.microsoft.com/office/drawing/2014/main" val="980974591"/>
                    </a:ext>
                  </a:extLst>
                </a:gridCol>
                <a:gridCol w="246888">
                  <a:extLst>
                    <a:ext uri="{9D8B030D-6E8A-4147-A177-3AD203B41FA5}">
                      <a16:colId xmlns:a16="http://schemas.microsoft.com/office/drawing/2014/main" val="1878723758"/>
                    </a:ext>
                  </a:extLst>
                </a:gridCol>
                <a:gridCol w="246888">
                  <a:extLst>
                    <a:ext uri="{9D8B030D-6E8A-4147-A177-3AD203B41FA5}">
                      <a16:colId xmlns:a16="http://schemas.microsoft.com/office/drawing/2014/main" val="802074198"/>
                    </a:ext>
                  </a:extLst>
                </a:gridCol>
                <a:gridCol w="246888">
                  <a:extLst>
                    <a:ext uri="{9D8B030D-6E8A-4147-A177-3AD203B41FA5}">
                      <a16:colId xmlns:a16="http://schemas.microsoft.com/office/drawing/2014/main" val="4233567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33138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- 2018-03-15 14:06:00 </a:t>
                      </a:r>
                      <a:r>
                        <a:rPr kumimoji="0" lang="en-US" sz="1000" b="0" i="0" u="none" strike="noStrike" kern="1200" cap="none" spc="0" normalizeH="0" baseline="0" noProof="0">
                          <a:ln>
                            <a:noFill/>
                          </a:ln>
                          <a:solidFill>
                            <a:prstClr val="black"/>
                          </a:solidFill>
                          <a:effectLst/>
                          <a:uLnTx/>
                          <a:uFillTx/>
                          <a:latin typeface="+mn-lt"/>
                          <a:ea typeface="+mn-ea"/>
                          <a:cs typeface="+mn-cs"/>
                        </a:rPr>
                        <a:t> 
 By land, sea or on air, take your best travel buddy with you anywhere you go! Always #BiyaheReady with White Flower, your perfect stress-free, headache-free travel buddy.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93555624"/>
                  </a:ext>
                </a:extLst>
              </a:tr>
            </a:tbl>
          </a:graphicData>
        </a:graphic>
      </p:graphicFrame>
      <p:sp>
        <p:nvSpPr>
          <p:cNvPr id="4" name="Text Placeholder 3">
            <a:extLst>
              <a:ext uri="{FF2B5EF4-FFF2-40B4-BE49-F238E27FC236}">
                <a16:creationId xmlns:a16="http://schemas.microsoft.com/office/drawing/2014/main" id="{F57CD178-0220-4696-B386-09A7BE226C07}"/>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4029775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46BA2-FB4B-41E0-8165-57D5FBD627BD}"/>
              </a:ext>
            </a:extLst>
          </p:cNvPr>
          <p:cNvSpPr>
            <a:spLocks noGrp="1"/>
          </p:cNvSpPr>
          <p:nvPr>
            <p:ph type="title"/>
          </p:nvPr>
        </p:nvSpPr>
        <p:spPr/>
        <p:txBody>
          <a:bodyPr/>
          <a:lstStyle/>
          <a:p>
            <a:r>
              <a:rPr lang="en-US"/>
              <a:t>Facebook Own Posts Table | White Flower Philippines - 23 of 25</a:t>
            </a:r>
          </a:p>
        </p:txBody>
      </p:sp>
      <p:graphicFrame>
        <p:nvGraphicFramePr>
          <p:cNvPr id="5" name="Table Placeholder 4">
            <a:extLst>
              <a:ext uri="{FF2B5EF4-FFF2-40B4-BE49-F238E27FC236}">
                <a16:creationId xmlns:a16="http://schemas.microsoft.com/office/drawing/2014/main" id="{5B74281B-3961-4154-9900-C5B38556B6AC}"/>
              </a:ext>
            </a:extLst>
          </p:cNvPr>
          <p:cNvGraphicFramePr>
            <a:graphicFrameLocks noGrp="1"/>
          </p:cNvGraphicFramePr>
          <p:nvPr>
            <p:ph type="tbl" sz="quarter" idx="13"/>
            <p:extLst>
              <p:ext uri="{D42A27DB-BD31-4B8C-83A1-F6EECF244321}">
                <p14:modId xmlns:p14="http://schemas.microsoft.com/office/powerpoint/2010/main" val="2163237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25777969"/>
                    </a:ext>
                  </a:extLst>
                </a:gridCol>
                <a:gridCol w="246888">
                  <a:extLst>
                    <a:ext uri="{9D8B030D-6E8A-4147-A177-3AD203B41FA5}">
                      <a16:colId xmlns:a16="http://schemas.microsoft.com/office/drawing/2014/main" val="1081252914"/>
                    </a:ext>
                  </a:extLst>
                </a:gridCol>
                <a:gridCol w="246888">
                  <a:extLst>
                    <a:ext uri="{9D8B030D-6E8A-4147-A177-3AD203B41FA5}">
                      <a16:colId xmlns:a16="http://schemas.microsoft.com/office/drawing/2014/main" val="4257737105"/>
                    </a:ext>
                  </a:extLst>
                </a:gridCol>
                <a:gridCol w="246888">
                  <a:extLst>
                    <a:ext uri="{9D8B030D-6E8A-4147-A177-3AD203B41FA5}">
                      <a16:colId xmlns:a16="http://schemas.microsoft.com/office/drawing/2014/main" val="1009462689"/>
                    </a:ext>
                  </a:extLst>
                </a:gridCol>
                <a:gridCol w="246888">
                  <a:extLst>
                    <a:ext uri="{9D8B030D-6E8A-4147-A177-3AD203B41FA5}">
                      <a16:colId xmlns:a16="http://schemas.microsoft.com/office/drawing/2014/main" val="3348887166"/>
                    </a:ext>
                  </a:extLst>
                </a:gridCol>
                <a:gridCol w="246888">
                  <a:extLst>
                    <a:ext uri="{9D8B030D-6E8A-4147-A177-3AD203B41FA5}">
                      <a16:colId xmlns:a16="http://schemas.microsoft.com/office/drawing/2014/main" val="3854196179"/>
                    </a:ext>
                  </a:extLst>
                </a:gridCol>
                <a:gridCol w="246888">
                  <a:extLst>
                    <a:ext uri="{9D8B030D-6E8A-4147-A177-3AD203B41FA5}">
                      <a16:colId xmlns:a16="http://schemas.microsoft.com/office/drawing/2014/main" val="601667001"/>
                    </a:ext>
                  </a:extLst>
                </a:gridCol>
                <a:gridCol w="246888">
                  <a:extLst>
                    <a:ext uri="{9D8B030D-6E8A-4147-A177-3AD203B41FA5}">
                      <a16:colId xmlns:a16="http://schemas.microsoft.com/office/drawing/2014/main" val="4029485049"/>
                    </a:ext>
                  </a:extLst>
                </a:gridCol>
                <a:gridCol w="246888">
                  <a:extLst>
                    <a:ext uri="{9D8B030D-6E8A-4147-A177-3AD203B41FA5}">
                      <a16:colId xmlns:a16="http://schemas.microsoft.com/office/drawing/2014/main" val="1355078681"/>
                    </a:ext>
                  </a:extLst>
                </a:gridCol>
                <a:gridCol w="246888">
                  <a:extLst>
                    <a:ext uri="{9D8B030D-6E8A-4147-A177-3AD203B41FA5}">
                      <a16:colId xmlns:a16="http://schemas.microsoft.com/office/drawing/2014/main" val="2769715732"/>
                    </a:ext>
                  </a:extLst>
                </a:gridCol>
                <a:gridCol w="246888">
                  <a:extLst>
                    <a:ext uri="{9D8B030D-6E8A-4147-A177-3AD203B41FA5}">
                      <a16:colId xmlns:a16="http://schemas.microsoft.com/office/drawing/2014/main" val="3324778482"/>
                    </a:ext>
                  </a:extLst>
                </a:gridCol>
                <a:gridCol w="246888">
                  <a:extLst>
                    <a:ext uri="{9D8B030D-6E8A-4147-A177-3AD203B41FA5}">
                      <a16:colId xmlns:a16="http://schemas.microsoft.com/office/drawing/2014/main" val="921868628"/>
                    </a:ext>
                  </a:extLst>
                </a:gridCol>
                <a:gridCol w="246888">
                  <a:extLst>
                    <a:ext uri="{9D8B030D-6E8A-4147-A177-3AD203B41FA5}">
                      <a16:colId xmlns:a16="http://schemas.microsoft.com/office/drawing/2014/main" val="851157114"/>
                    </a:ext>
                  </a:extLst>
                </a:gridCol>
                <a:gridCol w="246888">
                  <a:extLst>
                    <a:ext uri="{9D8B030D-6E8A-4147-A177-3AD203B41FA5}">
                      <a16:colId xmlns:a16="http://schemas.microsoft.com/office/drawing/2014/main" val="2564126006"/>
                    </a:ext>
                  </a:extLst>
                </a:gridCol>
                <a:gridCol w="246888">
                  <a:extLst>
                    <a:ext uri="{9D8B030D-6E8A-4147-A177-3AD203B41FA5}">
                      <a16:colId xmlns:a16="http://schemas.microsoft.com/office/drawing/2014/main" val="775976621"/>
                    </a:ext>
                  </a:extLst>
                </a:gridCol>
                <a:gridCol w="246888">
                  <a:extLst>
                    <a:ext uri="{9D8B030D-6E8A-4147-A177-3AD203B41FA5}">
                      <a16:colId xmlns:a16="http://schemas.microsoft.com/office/drawing/2014/main" val="3893182094"/>
                    </a:ext>
                  </a:extLst>
                </a:gridCol>
                <a:gridCol w="246888">
                  <a:extLst>
                    <a:ext uri="{9D8B030D-6E8A-4147-A177-3AD203B41FA5}">
                      <a16:colId xmlns:a16="http://schemas.microsoft.com/office/drawing/2014/main" val="1611725344"/>
                    </a:ext>
                  </a:extLst>
                </a:gridCol>
                <a:gridCol w="246888">
                  <a:extLst>
                    <a:ext uri="{9D8B030D-6E8A-4147-A177-3AD203B41FA5}">
                      <a16:colId xmlns:a16="http://schemas.microsoft.com/office/drawing/2014/main" val="2149206184"/>
                    </a:ext>
                  </a:extLst>
                </a:gridCol>
                <a:gridCol w="246888">
                  <a:extLst>
                    <a:ext uri="{9D8B030D-6E8A-4147-A177-3AD203B41FA5}">
                      <a16:colId xmlns:a16="http://schemas.microsoft.com/office/drawing/2014/main" val="1931085910"/>
                    </a:ext>
                  </a:extLst>
                </a:gridCol>
                <a:gridCol w="246888">
                  <a:extLst>
                    <a:ext uri="{9D8B030D-6E8A-4147-A177-3AD203B41FA5}">
                      <a16:colId xmlns:a16="http://schemas.microsoft.com/office/drawing/2014/main" val="3109918204"/>
                    </a:ext>
                  </a:extLst>
                </a:gridCol>
                <a:gridCol w="246888">
                  <a:extLst>
                    <a:ext uri="{9D8B030D-6E8A-4147-A177-3AD203B41FA5}">
                      <a16:colId xmlns:a16="http://schemas.microsoft.com/office/drawing/2014/main" val="3134556190"/>
                    </a:ext>
                  </a:extLst>
                </a:gridCol>
                <a:gridCol w="246888">
                  <a:extLst>
                    <a:ext uri="{9D8B030D-6E8A-4147-A177-3AD203B41FA5}">
                      <a16:colId xmlns:a16="http://schemas.microsoft.com/office/drawing/2014/main" val="1533931518"/>
                    </a:ext>
                  </a:extLst>
                </a:gridCol>
                <a:gridCol w="246888">
                  <a:extLst>
                    <a:ext uri="{9D8B030D-6E8A-4147-A177-3AD203B41FA5}">
                      <a16:colId xmlns:a16="http://schemas.microsoft.com/office/drawing/2014/main" val="1175916610"/>
                    </a:ext>
                  </a:extLst>
                </a:gridCol>
                <a:gridCol w="246888">
                  <a:extLst>
                    <a:ext uri="{9D8B030D-6E8A-4147-A177-3AD203B41FA5}">
                      <a16:colId xmlns:a16="http://schemas.microsoft.com/office/drawing/2014/main" val="616688623"/>
                    </a:ext>
                  </a:extLst>
                </a:gridCol>
                <a:gridCol w="246888">
                  <a:extLst>
                    <a:ext uri="{9D8B030D-6E8A-4147-A177-3AD203B41FA5}">
                      <a16:colId xmlns:a16="http://schemas.microsoft.com/office/drawing/2014/main" val="3846934243"/>
                    </a:ext>
                  </a:extLst>
                </a:gridCol>
                <a:gridCol w="246888">
                  <a:extLst>
                    <a:ext uri="{9D8B030D-6E8A-4147-A177-3AD203B41FA5}">
                      <a16:colId xmlns:a16="http://schemas.microsoft.com/office/drawing/2014/main" val="3048655072"/>
                    </a:ext>
                  </a:extLst>
                </a:gridCol>
                <a:gridCol w="246888">
                  <a:extLst>
                    <a:ext uri="{9D8B030D-6E8A-4147-A177-3AD203B41FA5}">
                      <a16:colId xmlns:a16="http://schemas.microsoft.com/office/drawing/2014/main" val="1502485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01395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- 2018-03-11 12:00:00 </a:t>
                      </a:r>
                      <a:r>
                        <a:rPr kumimoji="0" lang="en-US" sz="1000" b="0" i="0" u="none" strike="noStrike" kern="1200" cap="none" spc="0" normalizeH="0" baseline="0" noProof="0">
                          <a:ln>
                            <a:noFill/>
                          </a:ln>
                          <a:solidFill>
                            <a:prstClr val="black"/>
                          </a:solidFill>
                          <a:effectLst/>
                          <a:uLnTx/>
                          <a:uFillTx/>
                          <a:latin typeface="+mn-lt"/>
                          <a:ea typeface="+mn-ea"/>
                          <a:cs typeface="+mn-cs"/>
                        </a:rPr>
                        <a:t> 
 For many Filipinos, the Lenten season is a time to not only reflect on the sacrifices of Christ, but also a time to get away from the hustle and bustle of everyday life.
Check your long weekend Calendars! For any plans you might have over the holiday, remember to always be #BiyaheReady with White Flower.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54760446"/>
                  </a:ext>
                </a:extLst>
              </a:tr>
            </a:tbl>
          </a:graphicData>
        </a:graphic>
      </p:graphicFrame>
      <p:sp>
        <p:nvSpPr>
          <p:cNvPr id="4" name="Text Placeholder 3">
            <a:extLst>
              <a:ext uri="{FF2B5EF4-FFF2-40B4-BE49-F238E27FC236}">
                <a16:creationId xmlns:a16="http://schemas.microsoft.com/office/drawing/2014/main" id="{1A7C6257-5F9A-4A5A-A87A-E5495DF19E64}"/>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9535634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08C13-D20F-413D-AB8A-18C21CE3016F}"/>
              </a:ext>
            </a:extLst>
          </p:cNvPr>
          <p:cNvSpPr>
            <a:spLocks noGrp="1"/>
          </p:cNvSpPr>
          <p:nvPr>
            <p:ph type="title"/>
          </p:nvPr>
        </p:nvSpPr>
        <p:spPr/>
        <p:txBody>
          <a:bodyPr/>
          <a:lstStyle/>
          <a:p>
            <a:r>
              <a:rPr lang="en-US"/>
              <a:t>Facebook Own Posts Table | White Flower Philippines - 24 of 25</a:t>
            </a:r>
          </a:p>
        </p:txBody>
      </p:sp>
      <p:graphicFrame>
        <p:nvGraphicFramePr>
          <p:cNvPr id="5" name="Table Placeholder 4">
            <a:extLst>
              <a:ext uri="{FF2B5EF4-FFF2-40B4-BE49-F238E27FC236}">
                <a16:creationId xmlns:a16="http://schemas.microsoft.com/office/drawing/2014/main" id="{F73A5965-621F-4337-B9C3-358AA06A151B}"/>
              </a:ext>
            </a:extLst>
          </p:cNvPr>
          <p:cNvGraphicFramePr>
            <a:graphicFrameLocks noGrp="1"/>
          </p:cNvGraphicFramePr>
          <p:nvPr>
            <p:ph type="tbl" sz="quarter" idx="13"/>
            <p:extLst>
              <p:ext uri="{D42A27DB-BD31-4B8C-83A1-F6EECF244321}">
                <p14:modId xmlns:p14="http://schemas.microsoft.com/office/powerpoint/2010/main" val="2011342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78015863"/>
                    </a:ext>
                  </a:extLst>
                </a:gridCol>
                <a:gridCol w="246888">
                  <a:extLst>
                    <a:ext uri="{9D8B030D-6E8A-4147-A177-3AD203B41FA5}">
                      <a16:colId xmlns:a16="http://schemas.microsoft.com/office/drawing/2014/main" val="4238425644"/>
                    </a:ext>
                  </a:extLst>
                </a:gridCol>
                <a:gridCol w="246888">
                  <a:extLst>
                    <a:ext uri="{9D8B030D-6E8A-4147-A177-3AD203B41FA5}">
                      <a16:colId xmlns:a16="http://schemas.microsoft.com/office/drawing/2014/main" val="2747199394"/>
                    </a:ext>
                  </a:extLst>
                </a:gridCol>
                <a:gridCol w="246888">
                  <a:extLst>
                    <a:ext uri="{9D8B030D-6E8A-4147-A177-3AD203B41FA5}">
                      <a16:colId xmlns:a16="http://schemas.microsoft.com/office/drawing/2014/main" val="2999868338"/>
                    </a:ext>
                  </a:extLst>
                </a:gridCol>
                <a:gridCol w="246888">
                  <a:extLst>
                    <a:ext uri="{9D8B030D-6E8A-4147-A177-3AD203B41FA5}">
                      <a16:colId xmlns:a16="http://schemas.microsoft.com/office/drawing/2014/main" val="1279355921"/>
                    </a:ext>
                  </a:extLst>
                </a:gridCol>
                <a:gridCol w="246888">
                  <a:extLst>
                    <a:ext uri="{9D8B030D-6E8A-4147-A177-3AD203B41FA5}">
                      <a16:colId xmlns:a16="http://schemas.microsoft.com/office/drawing/2014/main" val="445774731"/>
                    </a:ext>
                  </a:extLst>
                </a:gridCol>
                <a:gridCol w="246888">
                  <a:extLst>
                    <a:ext uri="{9D8B030D-6E8A-4147-A177-3AD203B41FA5}">
                      <a16:colId xmlns:a16="http://schemas.microsoft.com/office/drawing/2014/main" val="3459059513"/>
                    </a:ext>
                  </a:extLst>
                </a:gridCol>
                <a:gridCol w="246888">
                  <a:extLst>
                    <a:ext uri="{9D8B030D-6E8A-4147-A177-3AD203B41FA5}">
                      <a16:colId xmlns:a16="http://schemas.microsoft.com/office/drawing/2014/main" val="4206536210"/>
                    </a:ext>
                  </a:extLst>
                </a:gridCol>
                <a:gridCol w="246888">
                  <a:extLst>
                    <a:ext uri="{9D8B030D-6E8A-4147-A177-3AD203B41FA5}">
                      <a16:colId xmlns:a16="http://schemas.microsoft.com/office/drawing/2014/main" val="635391376"/>
                    </a:ext>
                  </a:extLst>
                </a:gridCol>
                <a:gridCol w="246888">
                  <a:extLst>
                    <a:ext uri="{9D8B030D-6E8A-4147-A177-3AD203B41FA5}">
                      <a16:colId xmlns:a16="http://schemas.microsoft.com/office/drawing/2014/main" val="3935218437"/>
                    </a:ext>
                  </a:extLst>
                </a:gridCol>
                <a:gridCol w="246888">
                  <a:extLst>
                    <a:ext uri="{9D8B030D-6E8A-4147-A177-3AD203B41FA5}">
                      <a16:colId xmlns:a16="http://schemas.microsoft.com/office/drawing/2014/main" val="3352770775"/>
                    </a:ext>
                  </a:extLst>
                </a:gridCol>
                <a:gridCol w="246888">
                  <a:extLst>
                    <a:ext uri="{9D8B030D-6E8A-4147-A177-3AD203B41FA5}">
                      <a16:colId xmlns:a16="http://schemas.microsoft.com/office/drawing/2014/main" val="3943284485"/>
                    </a:ext>
                  </a:extLst>
                </a:gridCol>
                <a:gridCol w="246888">
                  <a:extLst>
                    <a:ext uri="{9D8B030D-6E8A-4147-A177-3AD203B41FA5}">
                      <a16:colId xmlns:a16="http://schemas.microsoft.com/office/drawing/2014/main" val="536028979"/>
                    </a:ext>
                  </a:extLst>
                </a:gridCol>
                <a:gridCol w="246888">
                  <a:extLst>
                    <a:ext uri="{9D8B030D-6E8A-4147-A177-3AD203B41FA5}">
                      <a16:colId xmlns:a16="http://schemas.microsoft.com/office/drawing/2014/main" val="2721793943"/>
                    </a:ext>
                  </a:extLst>
                </a:gridCol>
                <a:gridCol w="246888">
                  <a:extLst>
                    <a:ext uri="{9D8B030D-6E8A-4147-A177-3AD203B41FA5}">
                      <a16:colId xmlns:a16="http://schemas.microsoft.com/office/drawing/2014/main" val="127084562"/>
                    </a:ext>
                  </a:extLst>
                </a:gridCol>
                <a:gridCol w="246888">
                  <a:extLst>
                    <a:ext uri="{9D8B030D-6E8A-4147-A177-3AD203B41FA5}">
                      <a16:colId xmlns:a16="http://schemas.microsoft.com/office/drawing/2014/main" val="1606217524"/>
                    </a:ext>
                  </a:extLst>
                </a:gridCol>
                <a:gridCol w="246888">
                  <a:extLst>
                    <a:ext uri="{9D8B030D-6E8A-4147-A177-3AD203B41FA5}">
                      <a16:colId xmlns:a16="http://schemas.microsoft.com/office/drawing/2014/main" val="2796992136"/>
                    </a:ext>
                  </a:extLst>
                </a:gridCol>
                <a:gridCol w="246888">
                  <a:extLst>
                    <a:ext uri="{9D8B030D-6E8A-4147-A177-3AD203B41FA5}">
                      <a16:colId xmlns:a16="http://schemas.microsoft.com/office/drawing/2014/main" val="2691625238"/>
                    </a:ext>
                  </a:extLst>
                </a:gridCol>
                <a:gridCol w="246888">
                  <a:extLst>
                    <a:ext uri="{9D8B030D-6E8A-4147-A177-3AD203B41FA5}">
                      <a16:colId xmlns:a16="http://schemas.microsoft.com/office/drawing/2014/main" val="2193094809"/>
                    </a:ext>
                  </a:extLst>
                </a:gridCol>
                <a:gridCol w="246888">
                  <a:extLst>
                    <a:ext uri="{9D8B030D-6E8A-4147-A177-3AD203B41FA5}">
                      <a16:colId xmlns:a16="http://schemas.microsoft.com/office/drawing/2014/main" val="1826339287"/>
                    </a:ext>
                  </a:extLst>
                </a:gridCol>
                <a:gridCol w="246888">
                  <a:extLst>
                    <a:ext uri="{9D8B030D-6E8A-4147-A177-3AD203B41FA5}">
                      <a16:colId xmlns:a16="http://schemas.microsoft.com/office/drawing/2014/main" val="2178142726"/>
                    </a:ext>
                  </a:extLst>
                </a:gridCol>
                <a:gridCol w="246888">
                  <a:extLst>
                    <a:ext uri="{9D8B030D-6E8A-4147-A177-3AD203B41FA5}">
                      <a16:colId xmlns:a16="http://schemas.microsoft.com/office/drawing/2014/main" val="3249388031"/>
                    </a:ext>
                  </a:extLst>
                </a:gridCol>
                <a:gridCol w="246888">
                  <a:extLst>
                    <a:ext uri="{9D8B030D-6E8A-4147-A177-3AD203B41FA5}">
                      <a16:colId xmlns:a16="http://schemas.microsoft.com/office/drawing/2014/main" val="4209058685"/>
                    </a:ext>
                  </a:extLst>
                </a:gridCol>
                <a:gridCol w="246888">
                  <a:extLst>
                    <a:ext uri="{9D8B030D-6E8A-4147-A177-3AD203B41FA5}">
                      <a16:colId xmlns:a16="http://schemas.microsoft.com/office/drawing/2014/main" val="663954927"/>
                    </a:ext>
                  </a:extLst>
                </a:gridCol>
                <a:gridCol w="246888">
                  <a:extLst>
                    <a:ext uri="{9D8B030D-6E8A-4147-A177-3AD203B41FA5}">
                      <a16:colId xmlns:a16="http://schemas.microsoft.com/office/drawing/2014/main" val="3272933852"/>
                    </a:ext>
                  </a:extLst>
                </a:gridCol>
                <a:gridCol w="246888">
                  <a:extLst>
                    <a:ext uri="{9D8B030D-6E8A-4147-A177-3AD203B41FA5}">
                      <a16:colId xmlns:a16="http://schemas.microsoft.com/office/drawing/2014/main" val="3127945047"/>
                    </a:ext>
                  </a:extLst>
                </a:gridCol>
                <a:gridCol w="246888">
                  <a:extLst>
                    <a:ext uri="{9D8B030D-6E8A-4147-A177-3AD203B41FA5}">
                      <a16:colId xmlns:a16="http://schemas.microsoft.com/office/drawing/2014/main" val="1451239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0150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- 2018-03-08 16:19:40 </a:t>
                      </a:r>
                      <a:r>
                        <a:rPr kumimoji="0" lang="en-US" sz="1000" b="0" i="0" u="none" strike="noStrike" kern="1200" cap="none" spc="0" normalizeH="0" baseline="0" noProof="0">
                          <a:ln>
                            <a:noFill/>
                          </a:ln>
                          <a:solidFill>
                            <a:prstClr val="black"/>
                          </a:solidFill>
                          <a:effectLst/>
                          <a:uLnTx/>
                          <a:uFillTx/>
                          <a:latin typeface="+mn-lt"/>
                          <a:ea typeface="+mn-ea"/>
                          <a:cs typeface="+mn-cs"/>
                        </a:rPr>
                        <a:t> 
 Celebrating and uplifting each and every woman as we all #PressforProgress. We are all strong, beautiful and confident.
Be YOU. 
Happy Women's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92411915"/>
                  </a:ext>
                </a:extLst>
              </a:tr>
            </a:tbl>
          </a:graphicData>
        </a:graphic>
      </p:graphicFrame>
      <p:sp>
        <p:nvSpPr>
          <p:cNvPr id="4" name="Text Placeholder 3">
            <a:extLst>
              <a:ext uri="{FF2B5EF4-FFF2-40B4-BE49-F238E27FC236}">
                <a16:creationId xmlns:a16="http://schemas.microsoft.com/office/drawing/2014/main" id="{D119FB50-0DC7-4FE5-9C83-18B175775E3A}"/>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22416841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A5185-7420-4A33-8BBA-D750520E0829}"/>
              </a:ext>
            </a:extLst>
          </p:cNvPr>
          <p:cNvSpPr>
            <a:spLocks noGrp="1"/>
          </p:cNvSpPr>
          <p:nvPr>
            <p:ph type="title"/>
          </p:nvPr>
        </p:nvSpPr>
        <p:spPr/>
        <p:txBody>
          <a:bodyPr/>
          <a:lstStyle/>
          <a:p>
            <a:r>
              <a:rPr lang="en-US"/>
              <a:t>Facebook Own Posts Table | White Flower Philippines - 25 of 25</a:t>
            </a:r>
          </a:p>
        </p:txBody>
      </p:sp>
      <p:graphicFrame>
        <p:nvGraphicFramePr>
          <p:cNvPr id="5" name="Table Placeholder 4">
            <a:extLst>
              <a:ext uri="{FF2B5EF4-FFF2-40B4-BE49-F238E27FC236}">
                <a16:creationId xmlns:a16="http://schemas.microsoft.com/office/drawing/2014/main" id="{66A7A1A6-A4EC-4687-AF71-EA654984B81C}"/>
              </a:ext>
            </a:extLst>
          </p:cNvPr>
          <p:cNvGraphicFramePr>
            <a:graphicFrameLocks noGrp="1"/>
          </p:cNvGraphicFramePr>
          <p:nvPr>
            <p:ph type="tbl" sz="quarter" idx="13"/>
            <p:extLst>
              <p:ext uri="{D42A27DB-BD31-4B8C-83A1-F6EECF244321}">
                <p14:modId xmlns:p14="http://schemas.microsoft.com/office/powerpoint/2010/main" val="3277151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12290939"/>
                    </a:ext>
                  </a:extLst>
                </a:gridCol>
                <a:gridCol w="246888">
                  <a:extLst>
                    <a:ext uri="{9D8B030D-6E8A-4147-A177-3AD203B41FA5}">
                      <a16:colId xmlns:a16="http://schemas.microsoft.com/office/drawing/2014/main" val="2454237770"/>
                    </a:ext>
                  </a:extLst>
                </a:gridCol>
                <a:gridCol w="246888">
                  <a:extLst>
                    <a:ext uri="{9D8B030D-6E8A-4147-A177-3AD203B41FA5}">
                      <a16:colId xmlns:a16="http://schemas.microsoft.com/office/drawing/2014/main" val="3189691850"/>
                    </a:ext>
                  </a:extLst>
                </a:gridCol>
                <a:gridCol w="246888">
                  <a:extLst>
                    <a:ext uri="{9D8B030D-6E8A-4147-A177-3AD203B41FA5}">
                      <a16:colId xmlns:a16="http://schemas.microsoft.com/office/drawing/2014/main" val="4112414783"/>
                    </a:ext>
                  </a:extLst>
                </a:gridCol>
                <a:gridCol w="246888">
                  <a:extLst>
                    <a:ext uri="{9D8B030D-6E8A-4147-A177-3AD203B41FA5}">
                      <a16:colId xmlns:a16="http://schemas.microsoft.com/office/drawing/2014/main" val="2319172937"/>
                    </a:ext>
                  </a:extLst>
                </a:gridCol>
                <a:gridCol w="246888">
                  <a:extLst>
                    <a:ext uri="{9D8B030D-6E8A-4147-A177-3AD203B41FA5}">
                      <a16:colId xmlns:a16="http://schemas.microsoft.com/office/drawing/2014/main" val="121714231"/>
                    </a:ext>
                  </a:extLst>
                </a:gridCol>
                <a:gridCol w="246888">
                  <a:extLst>
                    <a:ext uri="{9D8B030D-6E8A-4147-A177-3AD203B41FA5}">
                      <a16:colId xmlns:a16="http://schemas.microsoft.com/office/drawing/2014/main" val="3605969692"/>
                    </a:ext>
                  </a:extLst>
                </a:gridCol>
                <a:gridCol w="246888">
                  <a:extLst>
                    <a:ext uri="{9D8B030D-6E8A-4147-A177-3AD203B41FA5}">
                      <a16:colId xmlns:a16="http://schemas.microsoft.com/office/drawing/2014/main" val="70688167"/>
                    </a:ext>
                  </a:extLst>
                </a:gridCol>
                <a:gridCol w="246888">
                  <a:extLst>
                    <a:ext uri="{9D8B030D-6E8A-4147-A177-3AD203B41FA5}">
                      <a16:colId xmlns:a16="http://schemas.microsoft.com/office/drawing/2014/main" val="3402858827"/>
                    </a:ext>
                  </a:extLst>
                </a:gridCol>
                <a:gridCol w="246888">
                  <a:extLst>
                    <a:ext uri="{9D8B030D-6E8A-4147-A177-3AD203B41FA5}">
                      <a16:colId xmlns:a16="http://schemas.microsoft.com/office/drawing/2014/main" val="1252779948"/>
                    </a:ext>
                  </a:extLst>
                </a:gridCol>
                <a:gridCol w="246888">
                  <a:extLst>
                    <a:ext uri="{9D8B030D-6E8A-4147-A177-3AD203B41FA5}">
                      <a16:colId xmlns:a16="http://schemas.microsoft.com/office/drawing/2014/main" val="2629538244"/>
                    </a:ext>
                  </a:extLst>
                </a:gridCol>
                <a:gridCol w="246888">
                  <a:extLst>
                    <a:ext uri="{9D8B030D-6E8A-4147-A177-3AD203B41FA5}">
                      <a16:colId xmlns:a16="http://schemas.microsoft.com/office/drawing/2014/main" val="563826035"/>
                    </a:ext>
                  </a:extLst>
                </a:gridCol>
                <a:gridCol w="246888">
                  <a:extLst>
                    <a:ext uri="{9D8B030D-6E8A-4147-A177-3AD203B41FA5}">
                      <a16:colId xmlns:a16="http://schemas.microsoft.com/office/drawing/2014/main" val="296682539"/>
                    </a:ext>
                  </a:extLst>
                </a:gridCol>
                <a:gridCol w="246888">
                  <a:extLst>
                    <a:ext uri="{9D8B030D-6E8A-4147-A177-3AD203B41FA5}">
                      <a16:colId xmlns:a16="http://schemas.microsoft.com/office/drawing/2014/main" val="1772218197"/>
                    </a:ext>
                  </a:extLst>
                </a:gridCol>
                <a:gridCol w="246888">
                  <a:extLst>
                    <a:ext uri="{9D8B030D-6E8A-4147-A177-3AD203B41FA5}">
                      <a16:colId xmlns:a16="http://schemas.microsoft.com/office/drawing/2014/main" val="3166070881"/>
                    </a:ext>
                  </a:extLst>
                </a:gridCol>
                <a:gridCol w="246888">
                  <a:extLst>
                    <a:ext uri="{9D8B030D-6E8A-4147-A177-3AD203B41FA5}">
                      <a16:colId xmlns:a16="http://schemas.microsoft.com/office/drawing/2014/main" val="521782924"/>
                    </a:ext>
                  </a:extLst>
                </a:gridCol>
                <a:gridCol w="246888">
                  <a:extLst>
                    <a:ext uri="{9D8B030D-6E8A-4147-A177-3AD203B41FA5}">
                      <a16:colId xmlns:a16="http://schemas.microsoft.com/office/drawing/2014/main" val="3403575582"/>
                    </a:ext>
                  </a:extLst>
                </a:gridCol>
                <a:gridCol w="246888">
                  <a:extLst>
                    <a:ext uri="{9D8B030D-6E8A-4147-A177-3AD203B41FA5}">
                      <a16:colId xmlns:a16="http://schemas.microsoft.com/office/drawing/2014/main" val="976143434"/>
                    </a:ext>
                  </a:extLst>
                </a:gridCol>
                <a:gridCol w="246888">
                  <a:extLst>
                    <a:ext uri="{9D8B030D-6E8A-4147-A177-3AD203B41FA5}">
                      <a16:colId xmlns:a16="http://schemas.microsoft.com/office/drawing/2014/main" val="1761308239"/>
                    </a:ext>
                  </a:extLst>
                </a:gridCol>
                <a:gridCol w="246888">
                  <a:extLst>
                    <a:ext uri="{9D8B030D-6E8A-4147-A177-3AD203B41FA5}">
                      <a16:colId xmlns:a16="http://schemas.microsoft.com/office/drawing/2014/main" val="2917647624"/>
                    </a:ext>
                  </a:extLst>
                </a:gridCol>
                <a:gridCol w="246888">
                  <a:extLst>
                    <a:ext uri="{9D8B030D-6E8A-4147-A177-3AD203B41FA5}">
                      <a16:colId xmlns:a16="http://schemas.microsoft.com/office/drawing/2014/main" val="247384997"/>
                    </a:ext>
                  </a:extLst>
                </a:gridCol>
                <a:gridCol w="246888">
                  <a:extLst>
                    <a:ext uri="{9D8B030D-6E8A-4147-A177-3AD203B41FA5}">
                      <a16:colId xmlns:a16="http://schemas.microsoft.com/office/drawing/2014/main" val="2767146116"/>
                    </a:ext>
                  </a:extLst>
                </a:gridCol>
                <a:gridCol w="246888">
                  <a:extLst>
                    <a:ext uri="{9D8B030D-6E8A-4147-A177-3AD203B41FA5}">
                      <a16:colId xmlns:a16="http://schemas.microsoft.com/office/drawing/2014/main" val="1194113439"/>
                    </a:ext>
                  </a:extLst>
                </a:gridCol>
                <a:gridCol w="246888">
                  <a:extLst>
                    <a:ext uri="{9D8B030D-6E8A-4147-A177-3AD203B41FA5}">
                      <a16:colId xmlns:a16="http://schemas.microsoft.com/office/drawing/2014/main" val="38737795"/>
                    </a:ext>
                  </a:extLst>
                </a:gridCol>
                <a:gridCol w="246888">
                  <a:extLst>
                    <a:ext uri="{9D8B030D-6E8A-4147-A177-3AD203B41FA5}">
                      <a16:colId xmlns:a16="http://schemas.microsoft.com/office/drawing/2014/main" val="2029645919"/>
                    </a:ext>
                  </a:extLst>
                </a:gridCol>
                <a:gridCol w="246888">
                  <a:extLst>
                    <a:ext uri="{9D8B030D-6E8A-4147-A177-3AD203B41FA5}">
                      <a16:colId xmlns:a16="http://schemas.microsoft.com/office/drawing/2014/main" val="3141138952"/>
                    </a:ext>
                  </a:extLst>
                </a:gridCol>
                <a:gridCol w="246888">
                  <a:extLst>
                    <a:ext uri="{9D8B030D-6E8A-4147-A177-3AD203B41FA5}">
                      <a16:colId xmlns:a16="http://schemas.microsoft.com/office/drawing/2014/main" val="3661753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2400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White Flower Philippines - 2018-03-02 15:00:00 </a:t>
                      </a:r>
                      <a:r>
                        <a:rPr kumimoji="0" lang="en-US" sz="1000" b="0" i="0" u="none" strike="noStrike" kern="1200" cap="none" spc="0" normalizeH="0" baseline="0" noProof="0">
                          <a:ln>
                            <a:noFill/>
                          </a:ln>
                          <a:solidFill>
                            <a:prstClr val="black"/>
                          </a:solidFill>
                          <a:effectLst/>
                          <a:uLnTx/>
                          <a:uFillTx/>
                          <a:latin typeface="+mn-lt"/>
                          <a:ea typeface="+mn-ea"/>
                          <a:cs typeface="+mn-cs"/>
                        </a:rPr>
                        <a:t> 
 How do you Biyahe? i-kwento mo naman! Tell us how you commute everyday from bahay to work, or bahay to school. Put your kwento in the comment section below!
Tell us how you can be #BiyaheReady!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29766719"/>
                  </a:ext>
                </a:extLst>
              </a:tr>
            </a:tbl>
          </a:graphicData>
        </a:graphic>
      </p:graphicFrame>
      <p:sp>
        <p:nvSpPr>
          <p:cNvPr id="4" name="Text Placeholder 3">
            <a:extLst>
              <a:ext uri="{FF2B5EF4-FFF2-40B4-BE49-F238E27FC236}">
                <a16:creationId xmlns:a16="http://schemas.microsoft.com/office/drawing/2014/main" id="{F8636103-8CDD-489C-B027-70DDB9295ECA}"/>
              </a:ext>
            </a:extLst>
          </p:cNvPr>
          <p:cNvSpPr>
            <a:spLocks noGrp="1"/>
          </p:cNvSpPr>
          <p:nvPr>
            <p:ph type="body" sz="quarter" idx="14"/>
          </p:nvPr>
        </p:nvSpPr>
        <p:spPr/>
        <p:txBody>
          <a:bodyPr/>
          <a:lstStyle/>
          <a:p>
            <a:r>
              <a:rPr lang="en-US"/>
              <a:t>03/01/2018 - 04/30/2018</a:t>
            </a:r>
          </a:p>
        </p:txBody>
      </p:sp>
    </p:spTree>
    <p:extLst>
      <p:ext uri="{BB962C8B-B14F-4D97-AF65-F5344CB8AC3E}">
        <p14:creationId xmlns:p14="http://schemas.microsoft.com/office/powerpoint/2010/main" val="31185588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4055</Words>
  <Application>Microsoft Office PowerPoint</Application>
  <PresentationFormat>On-screen Show (4:3)</PresentationFormat>
  <Paragraphs>2298</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Calibri</vt:lpstr>
      <vt:lpstr>Arial</vt:lpstr>
      <vt:lpstr>quintly_template</vt:lpstr>
      <vt:lpstr>My Dashboard</vt:lpstr>
      <vt:lpstr>Facebook Fans Total | White Flower Philippines</vt:lpstr>
      <vt:lpstr>Facebook Reactions Distribution | White Flower Philippines</vt:lpstr>
      <vt:lpstr>Facebook Impressions | White Flower Philippines</vt:lpstr>
      <vt:lpstr>Facebook Reach | White Flower Philippines</vt:lpstr>
      <vt:lpstr>Facebook Engaged Users | White Flower Philippines</vt:lpstr>
      <vt:lpstr>Facebook Fans Lost | White Flower Philippines</vt:lpstr>
      <vt:lpstr>Facebook Page Views | White Flower Philippines</vt:lpstr>
      <vt:lpstr>Facebook Reach Type Distribution (last 28 days) | White Flower Philippines</vt:lpstr>
      <vt:lpstr>Facebook Fan Demographics | White Flower Philippines</vt:lpstr>
      <vt:lpstr>Facebook Key Metrics Table | White Flower Philippines</vt:lpstr>
      <vt:lpstr>Facebook Fans Total | White Flower Philippines</vt:lpstr>
      <vt:lpstr>Facebook Post Type Distribution Per Profile | White Flower Philippines</vt:lpstr>
      <vt:lpstr>Facebook Interaction Rate | White Flower Philippines</vt:lpstr>
      <vt:lpstr>Facebook Interactions Distribution | White Flower Philippines</vt:lpstr>
      <vt:lpstr>Facebook Own Posts Table | White Flower Philippines - 1 of 14</vt:lpstr>
      <vt:lpstr>Facebook Own Posts Table | White Flower Philippines - 2 of 14</vt:lpstr>
      <vt:lpstr>Facebook Own Posts Table | White Flower Philippines - 3 of 14</vt:lpstr>
      <vt:lpstr>Facebook Own Posts Table | White Flower Philippines - 4 of 14</vt:lpstr>
      <vt:lpstr>Facebook Own Posts Table | White Flower Philippines - 5 of 14</vt:lpstr>
      <vt:lpstr>Facebook Own Posts Table | White Flower Philippines - 6 of 14</vt:lpstr>
      <vt:lpstr>Facebook Own Posts Table | White Flower Philippines - 7 of 14</vt:lpstr>
      <vt:lpstr>Facebook Own Posts Table | White Flower Philippines - 8 of 14</vt:lpstr>
      <vt:lpstr>Facebook Own Posts Table | White Flower Philippines - 9 of 14</vt:lpstr>
      <vt:lpstr>Facebook Own Posts Table | White Flower Philippines - 10 of 14</vt:lpstr>
      <vt:lpstr>Facebook Own Posts Table | White Flower Philippines - 11 of 14</vt:lpstr>
      <vt:lpstr>Facebook Own Posts Table | White Flower Philippines - 12 of 14</vt:lpstr>
      <vt:lpstr>Facebook Own Posts Table | White Flower Philippines - 13 of 14</vt:lpstr>
      <vt:lpstr>Facebook Own Posts Table | White Flower Philippines - 14 of 14</vt:lpstr>
      <vt:lpstr>Facebook Hashtag Detection | White Flower Philippines - 1 of 3</vt:lpstr>
      <vt:lpstr>Facebook Hashtag Detection | White Flower Philippines - 2 of 3</vt:lpstr>
      <vt:lpstr>Facebook Hashtag Detection | White Flower Philippines - 3 of 3</vt:lpstr>
      <vt:lpstr>Facebook Own Posts Table | White Flower Philippines - 1 of 25</vt:lpstr>
      <vt:lpstr>Facebook Own Posts Table | White Flower Philippines - 2 of 25</vt:lpstr>
      <vt:lpstr>Facebook Own Posts Table | White Flower Philippines - 3 of 25</vt:lpstr>
      <vt:lpstr>Facebook Own Posts Table | White Flower Philippines - 4 of 25</vt:lpstr>
      <vt:lpstr>Facebook Own Posts Table | White Flower Philippines - 5 of 25</vt:lpstr>
      <vt:lpstr>Facebook Own Posts Table | White Flower Philippines - 6 of 25</vt:lpstr>
      <vt:lpstr>Facebook Own Posts Table | White Flower Philippines - 7 of 25</vt:lpstr>
      <vt:lpstr>Facebook Own Posts Table | White Flower Philippines - 8 of 25</vt:lpstr>
      <vt:lpstr>Facebook Own Posts Table | White Flower Philippines - 9 of 25</vt:lpstr>
      <vt:lpstr>Facebook Own Posts Table | White Flower Philippines - 10 of 25</vt:lpstr>
      <vt:lpstr>Facebook Own Posts Table | White Flower Philippines - 11 of 25</vt:lpstr>
      <vt:lpstr>Facebook Own Posts Table | White Flower Philippines - 12 of 25</vt:lpstr>
      <vt:lpstr>Facebook Own Posts Table | White Flower Philippines - 13 of 25</vt:lpstr>
      <vt:lpstr>Facebook Own Posts Table | White Flower Philippines - 14 of 25</vt:lpstr>
      <vt:lpstr>Facebook Own Posts Table | White Flower Philippines - 15 of 25</vt:lpstr>
      <vt:lpstr>Facebook Own Posts Table | White Flower Philippines - 16 of 25</vt:lpstr>
      <vt:lpstr>Facebook Own Posts Table | White Flower Philippines - 17 of 25</vt:lpstr>
      <vt:lpstr>Facebook Own Posts Table | White Flower Philippines - 18 of 25</vt:lpstr>
      <vt:lpstr>Facebook Own Posts Table | White Flower Philippines - 19 of 25</vt:lpstr>
      <vt:lpstr>Facebook Own Posts Table | White Flower Philippines - 20 of 25</vt:lpstr>
      <vt:lpstr>Facebook Own Posts Table | White Flower Philippines - 21 of 25</vt:lpstr>
      <vt:lpstr>Facebook Own Posts Table | White Flower Philippines - 22 of 25</vt:lpstr>
      <vt:lpstr>Facebook Own Posts Table | White Flower Philippines - 23 of 25</vt:lpstr>
      <vt:lpstr>Facebook Own Posts Table | White Flower Philippines - 24 of 25</vt:lpstr>
      <vt:lpstr>Facebook Own Posts Table | White Flower Philippines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2018-05-08T05:44:52Z</dcterms:created>
  <dcterms:modified xsi:type="dcterms:W3CDTF">2018-05-08T05:47:42Z</dcterms:modified>
</cp:coreProperties>
</file>