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 Flower Philippines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162021</c:v>
                </c:pt>
                <c:pt idx="1">
                  <c:v>162013</c:v>
                </c:pt>
                <c:pt idx="2">
                  <c:v>162008</c:v>
                </c:pt>
                <c:pt idx="3">
                  <c:v>162003</c:v>
                </c:pt>
                <c:pt idx="4">
                  <c:v>161998</c:v>
                </c:pt>
                <c:pt idx="5">
                  <c:v>161987</c:v>
                </c:pt>
                <c:pt idx="6">
                  <c:v>161984</c:v>
                </c:pt>
                <c:pt idx="7">
                  <c:v>161974</c:v>
                </c:pt>
                <c:pt idx="8">
                  <c:v>161969</c:v>
                </c:pt>
                <c:pt idx="9">
                  <c:v>161965</c:v>
                </c:pt>
                <c:pt idx="10">
                  <c:v>161955</c:v>
                </c:pt>
                <c:pt idx="11">
                  <c:v>161954</c:v>
                </c:pt>
                <c:pt idx="12">
                  <c:v>161944</c:v>
                </c:pt>
                <c:pt idx="13">
                  <c:v>161944</c:v>
                </c:pt>
                <c:pt idx="14">
                  <c:v>161935</c:v>
                </c:pt>
                <c:pt idx="15">
                  <c:v>161928</c:v>
                </c:pt>
                <c:pt idx="16">
                  <c:v>161928</c:v>
                </c:pt>
                <c:pt idx="17">
                  <c:v>161925</c:v>
                </c:pt>
                <c:pt idx="18">
                  <c:v>161918</c:v>
                </c:pt>
                <c:pt idx="19">
                  <c:v>161915</c:v>
                </c:pt>
                <c:pt idx="20">
                  <c:v>161901</c:v>
                </c:pt>
                <c:pt idx="21">
                  <c:v>161896</c:v>
                </c:pt>
                <c:pt idx="22">
                  <c:v>161892</c:v>
                </c:pt>
                <c:pt idx="23">
                  <c:v>161889</c:v>
                </c:pt>
                <c:pt idx="24">
                  <c:v>161883</c:v>
                </c:pt>
                <c:pt idx="25">
                  <c:v>161874</c:v>
                </c:pt>
                <c:pt idx="26">
                  <c:v>161857</c:v>
                </c:pt>
                <c:pt idx="27">
                  <c:v>161854</c:v>
                </c:pt>
                <c:pt idx="28">
                  <c:v>161845</c:v>
                </c:pt>
                <c:pt idx="29">
                  <c:v>161834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99-483A-960C-C1FE9958BB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200896"/>
        <c:axId val="323202536"/>
      </c:lineChart>
      <c:dateAx>
        <c:axId val="323200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202536"/>
        <c:crosses val="autoZero"/>
        <c:auto val="1"/>
        <c:lblOffset val="100"/>
        <c:baseTimeUnit val="days"/>
      </c:dateAx>
      <c:valAx>
        <c:axId val="32320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20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3CB3C-7C24-4A75-BAA2-3223C2AD9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White Flower Philippines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5D5024-7514-4E9D-AAA3-23F9D7F258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1505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76C95-E193-43DB-AABE-154C7B4A1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2DD16-EB18-4AC0-93DF-6C3061C97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901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White Flower Philippines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White Flower Philippines</dc:title>
  <dc:creator>Administrator</dc:creator>
  <cp:lastModifiedBy>Administrator</cp:lastModifiedBy>
  <cp:revision>1</cp:revision>
  <dcterms:created xsi:type="dcterms:W3CDTF">2018-05-03T09:08:55Z</dcterms:created>
  <dcterms:modified xsi:type="dcterms:W3CDTF">2018-05-03T09:09:05Z</dcterms:modified>
</cp:coreProperties>
</file>