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0.12299392160474</c:v>
                </c:pt>
                <c:pt idx="1">
                  <c:v>6.2388591800357003E-2</c:v>
                </c:pt>
                <c:pt idx="2">
                  <c:v>0</c:v>
                </c:pt>
                <c:pt idx="3">
                  <c:v>2.0199379760221001E-2</c:v>
                </c:pt>
                <c:pt idx="4">
                  <c:v>5.5247634153730997E-2</c:v>
                </c:pt>
                <c:pt idx="5">
                  <c:v>0.54230965703221001</c:v>
                </c:pt>
                <c:pt idx="6">
                  <c:v>1.5441722345954E-2</c:v>
                </c:pt>
                <c:pt idx="7">
                  <c:v>2.8504917098198999E-2</c:v>
                </c:pt>
                <c:pt idx="8">
                  <c:v>3.444057812667E-2</c:v>
                </c:pt>
                <c:pt idx="9">
                  <c:v>0</c:v>
                </c:pt>
                <c:pt idx="10">
                  <c:v>4.3344792984080997E-2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7.1248330117263003E-2</c:v>
                </c:pt>
                <c:pt idx="15">
                  <c:v>0</c:v>
                </c:pt>
                <c:pt idx="16">
                  <c:v>5.937043589774E-2</c:v>
                </c:pt>
                <c:pt idx="17">
                  <c:v>0.22440292792392</c:v>
                </c:pt>
                <c:pt idx="18">
                  <c:v>0</c:v>
                </c:pt>
                <c:pt idx="19">
                  <c:v>0.10327083667183</c:v>
                </c:pt>
                <c:pt idx="20">
                  <c:v>5.2820871959831997E-2</c:v>
                </c:pt>
                <c:pt idx="21">
                  <c:v>0</c:v>
                </c:pt>
                <c:pt idx="22">
                  <c:v>0.10207836294793</c:v>
                </c:pt>
                <c:pt idx="23">
                  <c:v>6.6170928707501006E-2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3.3226139478586998E-2</c:v>
                </c:pt>
                <c:pt idx="28">
                  <c:v>5.1024343358231999E-2</c:v>
                </c:pt>
                <c:pt idx="29">
                  <c:v>0</c:v>
                </c:pt>
                <c:pt idx="30">
                  <c:v>0</c:v>
                </c:pt>
                <c:pt idx="31">
                  <c:v>4.0933764423219998E-2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2.0979767603253001</c:v>
                </c:pt>
                <c:pt idx="40">
                  <c:v>4.1513708419572998E-2</c:v>
                </c:pt>
                <c:pt idx="41">
                  <c:v>0</c:v>
                </c:pt>
                <c:pt idx="42">
                  <c:v>0</c:v>
                </c:pt>
                <c:pt idx="43">
                  <c:v>8.3582797356175006E-2</c:v>
                </c:pt>
                <c:pt idx="44">
                  <c:v>3.4677763551003001E-2</c:v>
                </c:pt>
                <c:pt idx="45">
                  <c:v>0</c:v>
                </c:pt>
                <c:pt idx="46">
                  <c:v>7.1722829791647999E-2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7.5848256082674995E-2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5.6885854976622997E-2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1.7182639608947E-2</c:v>
                </c:pt>
                <c:pt idx="75">
                  <c:v>0</c:v>
                </c:pt>
                <c:pt idx="76">
                  <c:v>0</c:v>
                </c:pt>
                <c:pt idx="77">
                  <c:v>2.0151611239858001E-2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1.5987494226738001E-2</c:v>
                </c:pt>
                <c:pt idx="82">
                  <c:v>2.0677147026331E-2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1.1686816686437E-2</c:v>
                </c:pt>
                <c:pt idx="87">
                  <c:v>0</c:v>
                </c:pt>
                <c:pt idx="88">
                  <c:v>0.10586072915939999</c:v>
                </c:pt>
                <c:pt idx="8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CF-44A5-A913-DF764B6931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701656"/>
        <c:axId val="254702312"/>
      </c:lineChart>
      <c:dateAx>
        <c:axId val="254701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02312"/>
        <c:crosses val="autoZero"/>
        <c:auto val="1"/>
        <c:lblOffset val="100"/>
        <c:baseTimeUnit val="days"/>
      </c:dateAx>
      <c:valAx>
        <c:axId val="25470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0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F9BFD-124F-48ED-9A6C-49E1F9C7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C3A9C3-4F34-4569-9C68-244ABBC302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2810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9D3F1-0A39-415C-8880-E1AC459E3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262FA-3B1D-426B-B070-08218119F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7079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2018-04-17T03:30:26Z</dcterms:created>
  <dcterms:modified xsi:type="dcterms:W3CDTF">2018-04-17T03:30:30Z</dcterms:modified>
</cp:coreProperties>
</file>