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BFC6E-DD2B-471A-8D60-C97AA3DE6355}"/>
              </a:ext>
            </a:extLst>
          </p:cNvPr>
          <p:cNvSpPr>
            <a:spLocks noGrp="1"/>
          </p:cNvSpPr>
          <p:nvPr>
            <p:ph type="title"/>
          </p:nvPr>
        </p:nvSpPr>
        <p:spPr/>
        <p:txBody>
          <a:bodyPr/>
          <a:lstStyle/>
          <a:p>
            <a:r>
              <a:rPr lang="en-US"/>
              <a:t>Facebook Own Posts Table - 1 of 26</a:t>
            </a:r>
          </a:p>
        </p:txBody>
      </p:sp>
      <p:graphicFrame>
        <p:nvGraphicFramePr>
          <p:cNvPr id="5" name="Table Placeholder 4">
            <a:extLst>
              <a:ext uri="{FF2B5EF4-FFF2-40B4-BE49-F238E27FC236}">
                <a16:creationId xmlns:a16="http://schemas.microsoft.com/office/drawing/2014/main" id="{3AC4C3EE-84FD-4C01-9338-E36ADD3941C4}"/>
              </a:ext>
            </a:extLst>
          </p:cNvPr>
          <p:cNvGraphicFramePr>
            <a:graphicFrameLocks noGrp="1"/>
          </p:cNvGraphicFramePr>
          <p:nvPr>
            <p:ph type="tbl" sz="quarter" idx="13"/>
            <p:extLst>
              <p:ext uri="{D42A27DB-BD31-4B8C-83A1-F6EECF244321}">
                <p14:modId xmlns:p14="http://schemas.microsoft.com/office/powerpoint/2010/main" val="2101104989"/>
              </p:ext>
            </p:extLst>
          </p:nvPr>
        </p:nvGraphicFramePr>
        <p:xfrm>
          <a:off x="457200" y="1731963"/>
          <a:ext cx="8229600" cy="37490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9086142"/>
                    </a:ext>
                  </a:extLst>
                </a:gridCol>
                <a:gridCol w="246888">
                  <a:extLst>
                    <a:ext uri="{9D8B030D-6E8A-4147-A177-3AD203B41FA5}">
                      <a16:colId xmlns:a16="http://schemas.microsoft.com/office/drawing/2014/main" val="615139239"/>
                    </a:ext>
                  </a:extLst>
                </a:gridCol>
                <a:gridCol w="246888">
                  <a:extLst>
                    <a:ext uri="{9D8B030D-6E8A-4147-A177-3AD203B41FA5}">
                      <a16:colId xmlns:a16="http://schemas.microsoft.com/office/drawing/2014/main" val="158397857"/>
                    </a:ext>
                  </a:extLst>
                </a:gridCol>
                <a:gridCol w="246888">
                  <a:extLst>
                    <a:ext uri="{9D8B030D-6E8A-4147-A177-3AD203B41FA5}">
                      <a16:colId xmlns:a16="http://schemas.microsoft.com/office/drawing/2014/main" val="3479060168"/>
                    </a:ext>
                  </a:extLst>
                </a:gridCol>
                <a:gridCol w="246888">
                  <a:extLst>
                    <a:ext uri="{9D8B030D-6E8A-4147-A177-3AD203B41FA5}">
                      <a16:colId xmlns:a16="http://schemas.microsoft.com/office/drawing/2014/main" val="3535876833"/>
                    </a:ext>
                  </a:extLst>
                </a:gridCol>
                <a:gridCol w="246888">
                  <a:extLst>
                    <a:ext uri="{9D8B030D-6E8A-4147-A177-3AD203B41FA5}">
                      <a16:colId xmlns:a16="http://schemas.microsoft.com/office/drawing/2014/main" val="1619399019"/>
                    </a:ext>
                  </a:extLst>
                </a:gridCol>
                <a:gridCol w="246888">
                  <a:extLst>
                    <a:ext uri="{9D8B030D-6E8A-4147-A177-3AD203B41FA5}">
                      <a16:colId xmlns:a16="http://schemas.microsoft.com/office/drawing/2014/main" val="4111621590"/>
                    </a:ext>
                  </a:extLst>
                </a:gridCol>
                <a:gridCol w="246888">
                  <a:extLst>
                    <a:ext uri="{9D8B030D-6E8A-4147-A177-3AD203B41FA5}">
                      <a16:colId xmlns:a16="http://schemas.microsoft.com/office/drawing/2014/main" val="1906693159"/>
                    </a:ext>
                  </a:extLst>
                </a:gridCol>
                <a:gridCol w="246888">
                  <a:extLst>
                    <a:ext uri="{9D8B030D-6E8A-4147-A177-3AD203B41FA5}">
                      <a16:colId xmlns:a16="http://schemas.microsoft.com/office/drawing/2014/main" val="1992030689"/>
                    </a:ext>
                  </a:extLst>
                </a:gridCol>
                <a:gridCol w="246888">
                  <a:extLst>
                    <a:ext uri="{9D8B030D-6E8A-4147-A177-3AD203B41FA5}">
                      <a16:colId xmlns:a16="http://schemas.microsoft.com/office/drawing/2014/main" val="511224019"/>
                    </a:ext>
                  </a:extLst>
                </a:gridCol>
                <a:gridCol w="246888">
                  <a:extLst>
                    <a:ext uri="{9D8B030D-6E8A-4147-A177-3AD203B41FA5}">
                      <a16:colId xmlns:a16="http://schemas.microsoft.com/office/drawing/2014/main" val="4288002954"/>
                    </a:ext>
                  </a:extLst>
                </a:gridCol>
                <a:gridCol w="246888">
                  <a:extLst>
                    <a:ext uri="{9D8B030D-6E8A-4147-A177-3AD203B41FA5}">
                      <a16:colId xmlns:a16="http://schemas.microsoft.com/office/drawing/2014/main" val="23599217"/>
                    </a:ext>
                  </a:extLst>
                </a:gridCol>
                <a:gridCol w="246888">
                  <a:extLst>
                    <a:ext uri="{9D8B030D-6E8A-4147-A177-3AD203B41FA5}">
                      <a16:colId xmlns:a16="http://schemas.microsoft.com/office/drawing/2014/main" val="1156137818"/>
                    </a:ext>
                  </a:extLst>
                </a:gridCol>
                <a:gridCol w="246888">
                  <a:extLst>
                    <a:ext uri="{9D8B030D-6E8A-4147-A177-3AD203B41FA5}">
                      <a16:colId xmlns:a16="http://schemas.microsoft.com/office/drawing/2014/main" val="64695676"/>
                    </a:ext>
                  </a:extLst>
                </a:gridCol>
                <a:gridCol w="246888">
                  <a:extLst>
                    <a:ext uri="{9D8B030D-6E8A-4147-A177-3AD203B41FA5}">
                      <a16:colId xmlns:a16="http://schemas.microsoft.com/office/drawing/2014/main" val="1933882613"/>
                    </a:ext>
                  </a:extLst>
                </a:gridCol>
                <a:gridCol w="246888">
                  <a:extLst>
                    <a:ext uri="{9D8B030D-6E8A-4147-A177-3AD203B41FA5}">
                      <a16:colId xmlns:a16="http://schemas.microsoft.com/office/drawing/2014/main" val="4132101604"/>
                    </a:ext>
                  </a:extLst>
                </a:gridCol>
                <a:gridCol w="246888">
                  <a:extLst>
                    <a:ext uri="{9D8B030D-6E8A-4147-A177-3AD203B41FA5}">
                      <a16:colId xmlns:a16="http://schemas.microsoft.com/office/drawing/2014/main" val="1194987886"/>
                    </a:ext>
                  </a:extLst>
                </a:gridCol>
                <a:gridCol w="246888">
                  <a:extLst>
                    <a:ext uri="{9D8B030D-6E8A-4147-A177-3AD203B41FA5}">
                      <a16:colId xmlns:a16="http://schemas.microsoft.com/office/drawing/2014/main" val="3005814000"/>
                    </a:ext>
                  </a:extLst>
                </a:gridCol>
                <a:gridCol w="246888">
                  <a:extLst>
                    <a:ext uri="{9D8B030D-6E8A-4147-A177-3AD203B41FA5}">
                      <a16:colId xmlns:a16="http://schemas.microsoft.com/office/drawing/2014/main" val="764211916"/>
                    </a:ext>
                  </a:extLst>
                </a:gridCol>
                <a:gridCol w="246888">
                  <a:extLst>
                    <a:ext uri="{9D8B030D-6E8A-4147-A177-3AD203B41FA5}">
                      <a16:colId xmlns:a16="http://schemas.microsoft.com/office/drawing/2014/main" val="2224281399"/>
                    </a:ext>
                  </a:extLst>
                </a:gridCol>
                <a:gridCol w="246888">
                  <a:extLst>
                    <a:ext uri="{9D8B030D-6E8A-4147-A177-3AD203B41FA5}">
                      <a16:colId xmlns:a16="http://schemas.microsoft.com/office/drawing/2014/main" val="1158133276"/>
                    </a:ext>
                  </a:extLst>
                </a:gridCol>
                <a:gridCol w="246888">
                  <a:extLst>
                    <a:ext uri="{9D8B030D-6E8A-4147-A177-3AD203B41FA5}">
                      <a16:colId xmlns:a16="http://schemas.microsoft.com/office/drawing/2014/main" val="2431836993"/>
                    </a:ext>
                  </a:extLst>
                </a:gridCol>
                <a:gridCol w="246888">
                  <a:extLst>
                    <a:ext uri="{9D8B030D-6E8A-4147-A177-3AD203B41FA5}">
                      <a16:colId xmlns:a16="http://schemas.microsoft.com/office/drawing/2014/main" val="2610821365"/>
                    </a:ext>
                  </a:extLst>
                </a:gridCol>
                <a:gridCol w="246888">
                  <a:extLst>
                    <a:ext uri="{9D8B030D-6E8A-4147-A177-3AD203B41FA5}">
                      <a16:colId xmlns:a16="http://schemas.microsoft.com/office/drawing/2014/main" val="1997977836"/>
                    </a:ext>
                  </a:extLst>
                </a:gridCol>
                <a:gridCol w="246888">
                  <a:extLst>
                    <a:ext uri="{9D8B030D-6E8A-4147-A177-3AD203B41FA5}">
                      <a16:colId xmlns:a16="http://schemas.microsoft.com/office/drawing/2014/main" val="673859778"/>
                    </a:ext>
                  </a:extLst>
                </a:gridCol>
                <a:gridCol w="246888">
                  <a:extLst>
                    <a:ext uri="{9D8B030D-6E8A-4147-A177-3AD203B41FA5}">
                      <a16:colId xmlns:a16="http://schemas.microsoft.com/office/drawing/2014/main" val="1122350017"/>
                    </a:ext>
                  </a:extLst>
                </a:gridCol>
                <a:gridCol w="246888">
                  <a:extLst>
                    <a:ext uri="{9D8B030D-6E8A-4147-A177-3AD203B41FA5}">
                      <a16:colId xmlns:a16="http://schemas.microsoft.com/office/drawing/2014/main" val="1177900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19433256"/>
                  </a:ext>
                </a:extLst>
              </a:tr>
            </a:tbl>
          </a:graphicData>
        </a:graphic>
      </p:graphicFrame>
      <p:sp>
        <p:nvSpPr>
          <p:cNvPr id="4" name="Text Placeholder 3">
            <a:extLst>
              <a:ext uri="{FF2B5EF4-FFF2-40B4-BE49-F238E27FC236}">
                <a16:creationId xmlns:a16="http://schemas.microsoft.com/office/drawing/2014/main" id="{0BF383B0-1583-47D0-B28F-EA0B5B68D42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279619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9AAB9-B5AC-45FF-B087-5985310A62F4}"/>
              </a:ext>
            </a:extLst>
          </p:cNvPr>
          <p:cNvSpPr>
            <a:spLocks noGrp="1"/>
          </p:cNvSpPr>
          <p:nvPr>
            <p:ph type="title"/>
          </p:nvPr>
        </p:nvSpPr>
        <p:spPr/>
        <p:txBody>
          <a:bodyPr/>
          <a:lstStyle/>
          <a:p>
            <a:r>
              <a:rPr lang="en-US"/>
              <a:t>Facebook Own Posts Table - 2 of 26</a:t>
            </a:r>
          </a:p>
        </p:txBody>
      </p:sp>
      <p:graphicFrame>
        <p:nvGraphicFramePr>
          <p:cNvPr id="5" name="Table Placeholder 4">
            <a:extLst>
              <a:ext uri="{FF2B5EF4-FFF2-40B4-BE49-F238E27FC236}">
                <a16:creationId xmlns:a16="http://schemas.microsoft.com/office/drawing/2014/main" id="{4C41CECA-85E3-4E49-B454-37F3F20EFAFA}"/>
              </a:ext>
            </a:extLst>
          </p:cNvPr>
          <p:cNvGraphicFramePr>
            <a:graphicFrameLocks noGrp="1"/>
          </p:cNvGraphicFramePr>
          <p:nvPr>
            <p:ph type="tbl" sz="quarter" idx="13"/>
            <p:extLst>
              <p:ext uri="{D42A27DB-BD31-4B8C-83A1-F6EECF244321}">
                <p14:modId xmlns:p14="http://schemas.microsoft.com/office/powerpoint/2010/main" val="3506301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8575760"/>
                    </a:ext>
                  </a:extLst>
                </a:gridCol>
                <a:gridCol w="246888">
                  <a:extLst>
                    <a:ext uri="{9D8B030D-6E8A-4147-A177-3AD203B41FA5}">
                      <a16:colId xmlns:a16="http://schemas.microsoft.com/office/drawing/2014/main" val="3636355109"/>
                    </a:ext>
                  </a:extLst>
                </a:gridCol>
                <a:gridCol w="246888">
                  <a:extLst>
                    <a:ext uri="{9D8B030D-6E8A-4147-A177-3AD203B41FA5}">
                      <a16:colId xmlns:a16="http://schemas.microsoft.com/office/drawing/2014/main" val="854027426"/>
                    </a:ext>
                  </a:extLst>
                </a:gridCol>
                <a:gridCol w="246888">
                  <a:extLst>
                    <a:ext uri="{9D8B030D-6E8A-4147-A177-3AD203B41FA5}">
                      <a16:colId xmlns:a16="http://schemas.microsoft.com/office/drawing/2014/main" val="2777452302"/>
                    </a:ext>
                  </a:extLst>
                </a:gridCol>
                <a:gridCol w="246888">
                  <a:extLst>
                    <a:ext uri="{9D8B030D-6E8A-4147-A177-3AD203B41FA5}">
                      <a16:colId xmlns:a16="http://schemas.microsoft.com/office/drawing/2014/main" val="2646359027"/>
                    </a:ext>
                  </a:extLst>
                </a:gridCol>
                <a:gridCol w="246888">
                  <a:extLst>
                    <a:ext uri="{9D8B030D-6E8A-4147-A177-3AD203B41FA5}">
                      <a16:colId xmlns:a16="http://schemas.microsoft.com/office/drawing/2014/main" val="917710074"/>
                    </a:ext>
                  </a:extLst>
                </a:gridCol>
                <a:gridCol w="246888">
                  <a:extLst>
                    <a:ext uri="{9D8B030D-6E8A-4147-A177-3AD203B41FA5}">
                      <a16:colId xmlns:a16="http://schemas.microsoft.com/office/drawing/2014/main" val="3419347997"/>
                    </a:ext>
                  </a:extLst>
                </a:gridCol>
                <a:gridCol w="246888">
                  <a:extLst>
                    <a:ext uri="{9D8B030D-6E8A-4147-A177-3AD203B41FA5}">
                      <a16:colId xmlns:a16="http://schemas.microsoft.com/office/drawing/2014/main" val="764053677"/>
                    </a:ext>
                  </a:extLst>
                </a:gridCol>
                <a:gridCol w="246888">
                  <a:extLst>
                    <a:ext uri="{9D8B030D-6E8A-4147-A177-3AD203B41FA5}">
                      <a16:colId xmlns:a16="http://schemas.microsoft.com/office/drawing/2014/main" val="1698987607"/>
                    </a:ext>
                  </a:extLst>
                </a:gridCol>
                <a:gridCol w="246888">
                  <a:extLst>
                    <a:ext uri="{9D8B030D-6E8A-4147-A177-3AD203B41FA5}">
                      <a16:colId xmlns:a16="http://schemas.microsoft.com/office/drawing/2014/main" val="347379060"/>
                    </a:ext>
                  </a:extLst>
                </a:gridCol>
                <a:gridCol w="246888">
                  <a:extLst>
                    <a:ext uri="{9D8B030D-6E8A-4147-A177-3AD203B41FA5}">
                      <a16:colId xmlns:a16="http://schemas.microsoft.com/office/drawing/2014/main" val="550411874"/>
                    </a:ext>
                  </a:extLst>
                </a:gridCol>
                <a:gridCol w="246888">
                  <a:extLst>
                    <a:ext uri="{9D8B030D-6E8A-4147-A177-3AD203B41FA5}">
                      <a16:colId xmlns:a16="http://schemas.microsoft.com/office/drawing/2014/main" val="869631374"/>
                    </a:ext>
                  </a:extLst>
                </a:gridCol>
                <a:gridCol w="246888">
                  <a:extLst>
                    <a:ext uri="{9D8B030D-6E8A-4147-A177-3AD203B41FA5}">
                      <a16:colId xmlns:a16="http://schemas.microsoft.com/office/drawing/2014/main" val="3941162751"/>
                    </a:ext>
                  </a:extLst>
                </a:gridCol>
                <a:gridCol w="246888">
                  <a:extLst>
                    <a:ext uri="{9D8B030D-6E8A-4147-A177-3AD203B41FA5}">
                      <a16:colId xmlns:a16="http://schemas.microsoft.com/office/drawing/2014/main" val="3433256939"/>
                    </a:ext>
                  </a:extLst>
                </a:gridCol>
                <a:gridCol w="246888">
                  <a:extLst>
                    <a:ext uri="{9D8B030D-6E8A-4147-A177-3AD203B41FA5}">
                      <a16:colId xmlns:a16="http://schemas.microsoft.com/office/drawing/2014/main" val="3864878870"/>
                    </a:ext>
                  </a:extLst>
                </a:gridCol>
                <a:gridCol w="246888">
                  <a:extLst>
                    <a:ext uri="{9D8B030D-6E8A-4147-A177-3AD203B41FA5}">
                      <a16:colId xmlns:a16="http://schemas.microsoft.com/office/drawing/2014/main" val="2169499782"/>
                    </a:ext>
                  </a:extLst>
                </a:gridCol>
                <a:gridCol w="246888">
                  <a:extLst>
                    <a:ext uri="{9D8B030D-6E8A-4147-A177-3AD203B41FA5}">
                      <a16:colId xmlns:a16="http://schemas.microsoft.com/office/drawing/2014/main" val="2702881374"/>
                    </a:ext>
                  </a:extLst>
                </a:gridCol>
                <a:gridCol w="246888">
                  <a:extLst>
                    <a:ext uri="{9D8B030D-6E8A-4147-A177-3AD203B41FA5}">
                      <a16:colId xmlns:a16="http://schemas.microsoft.com/office/drawing/2014/main" val="4027781063"/>
                    </a:ext>
                  </a:extLst>
                </a:gridCol>
                <a:gridCol w="246888">
                  <a:extLst>
                    <a:ext uri="{9D8B030D-6E8A-4147-A177-3AD203B41FA5}">
                      <a16:colId xmlns:a16="http://schemas.microsoft.com/office/drawing/2014/main" val="2756860007"/>
                    </a:ext>
                  </a:extLst>
                </a:gridCol>
                <a:gridCol w="246888">
                  <a:extLst>
                    <a:ext uri="{9D8B030D-6E8A-4147-A177-3AD203B41FA5}">
                      <a16:colId xmlns:a16="http://schemas.microsoft.com/office/drawing/2014/main" val="2019201305"/>
                    </a:ext>
                  </a:extLst>
                </a:gridCol>
                <a:gridCol w="246888">
                  <a:extLst>
                    <a:ext uri="{9D8B030D-6E8A-4147-A177-3AD203B41FA5}">
                      <a16:colId xmlns:a16="http://schemas.microsoft.com/office/drawing/2014/main" val="2298060297"/>
                    </a:ext>
                  </a:extLst>
                </a:gridCol>
                <a:gridCol w="246888">
                  <a:extLst>
                    <a:ext uri="{9D8B030D-6E8A-4147-A177-3AD203B41FA5}">
                      <a16:colId xmlns:a16="http://schemas.microsoft.com/office/drawing/2014/main" val="2982234901"/>
                    </a:ext>
                  </a:extLst>
                </a:gridCol>
                <a:gridCol w="246888">
                  <a:extLst>
                    <a:ext uri="{9D8B030D-6E8A-4147-A177-3AD203B41FA5}">
                      <a16:colId xmlns:a16="http://schemas.microsoft.com/office/drawing/2014/main" val="607695544"/>
                    </a:ext>
                  </a:extLst>
                </a:gridCol>
                <a:gridCol w="246888">
                  <a:extLst>
                    <a:ext uri="{9D8B030D-6E8A-4147-A177-3AD203B41FA5}">
                      <a16:colId xmlns:a16="http://schemas.microsoft.com/office/drawing/2014/main" val="568046328"/>
                    </a:ext>
                  </a:extLst>
                </a:gridCol>
                <a:gridCol w="246888">
                  <a:extLst>
                    <a:ext uri="{9D8B030D-6E8A-4147-A177-3AD203B41FA5}">
                      <a16:colId xmlns:a16="http://schemas.microsoft.com/office/drawing/2014/main" val="2844527949"/>
                    </a:ext>
                  </a:extLst>
                </a:gridCol>
                <a:gridCol w="246888">
                  <a:extLst>
                    <a:ext uri="{9D8B030D-6E8A-4147-A177-3AD203B41FA5}">
                      <a16:colId xmlns:a16="http://schemas.microsoft.com/office/drawing/2014/main" val="1695287462"/>
                    </a:ext>
                  </a:extLst>
                </a:gridCol>
                <a:gridCol w="246888">
                  <a:extLst>
                    <a:ext uri="{9D8B030D-6E8A-4147-A177-3AD203B41FA5}">
                      <a16:colId xmlns:a16="http://schemas.microsoft.com/office/drawing/2014/main" val="711677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37462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May God’s healing hand bless you in all of your days. Wishing you all a peaceful Good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37222501"/>
                  </a:ext>
                </a:extLst>
              </a:tr>
            </a:tbl>
          </a:graphicData>
        </a:graphic>
      </p:graphicFrame>
      <p:sp>
        <p:nvSpPr>
          <p:cNvPr id="4" name="Text Placeholder 3">
            <a:extLst>
              <a:ext uri="{FF2B5EF4-FFF2-40B4-BE49-F238E27FC236}">
                <a16:creationId xmlns:a16="http://schemas.microsoft.com/office/drawing/2014/main" id="{7E3D5164-BA97-4018-89C3-7D2F4F50CB9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260619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B9752-0C5B-45FB-89C5-93E3EF87C1CD}"/>
              </a:ext>
            </a:extLst>
          </p:cNvPr>
          <p:cNvSpPr>
            <a:spLocks noGrp="1"/>
          </p:cNvSpPr>
          <p:nvPr>
            <p:ph type="title"/>
          </p:nvPr>
        </p:nvSpPr>
        <p:spPr/>
        <p:txBody>
          <a:bodyPr/>
          <a:lstStyle/>
          <a:p>
            <a:r>
              <a:rPr lang="en-US"/>
              <a:t>Facebook Own Posts Table - 3 of 26</a:t>
            </a:r>
          </a:p>
        </p:txBody>
      </p:sp>
      <p:graphicFrame>
        <p:nvGraphicFramePr>
          <p:cNvPr id="5" name="Table Placeholder 4">
            <a:extLst>
              <a:ext uri="{FF2B5EF4-FFF2-40B4-BE49-F238E27FC236}">
                <a16:creationId xmlns:a16="http://schemas.microsoft.com/office/drawing/2014/main" id="{7EF0A092-2FB0-4CE9-A795-E6F955AB0CD1}"/>
              </a:ext>
            </a:extLst>
          </p:cNvPr>
          <p:cNvGraphicFramePr>
            <a:graphicFrameLocks noGrp="1"/>
          </p:cNvGraphicFramePr>
          <p:nvPr>
            <p:ph type="tbl" sz="quarter" idx="13"/>
            <p:extLst>
              <p:ext uri="{D42A27DB-BD31-4B8C-83A1-F6EECF244321}">
                <p14:modId xmlns:p14="http://schemas.microsoft.com/office/powerpoint/2010/main" val="306743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70362863"/>
                    </a:ext>
                  </a:extLst>
                </a:gridCol>
                <a:gridCol w="246888">
                  <a:extLst>
                    <a:ext uri="{9D8B030D-6E8A-4147-A177-3AD203B41FA5}">
                      <a16:colId xmlns:a16="http://schemas.microsoft.com/office/drawing/2014/main" val="4111759833"/>
                    </a:ext>
                  </a:extLst>
                </a:gridCol>
                <a:gridCol w="246888">
                  <a:extLst>
                    <a:ext uri="{9D8B030D-6E8A-4147-A177-3AD203B41FA5}">
                      <a16:colId xmlns:a16="http://schemas.microsoft.com/office/drawing/2014/main" val="987636862"/>
                    </a:ext>
                  </a:extLst>
                </a:gridCol>
                <a:gridCol w="246888">
                  <a:extLst>
                    <a:ext uri="{9D8B030D-6E8A-4147-A177-3AD203B41FA5}">
                      <a16:colId xmlns:a16="http://schemas.microsoft.com/office/drawing/2014/main" val="2200625862"/>
                    </a:ext>
                  </a:extLst>
                </a:gridCol>
                <a:gridCol w="246888">
                  <a:extLst>
                    <a:ext uri="{9D8B030D-6E8A-4147-A177-3AD203B41FA5}">
                      <a16:colId xmlns:a16="http://schemas.microsoft.com/office/drawing/2014/main" val="4042979528"/>
                    </a:ext>
                  </a:extLst>
                </a:gridCol>
                <a:gridCol w="246888">
                  <a:extLst>
                    <a:ext uri="{9D8B030D-6E8A-4147-A177-3AD203B41FA5}">
                      <a16:colId xmlns:a16="http://schemas.microsoft.com/office/drawing/2014/main" val="1507756265"/>
                    </a:ext>
                  </a:extLst>
                </a:gridCol>
                <a:gridCol w="246888">
                  <a:extLst>
                    <a:ext uri="{9D8B030D-6E8A-4147-A177-3AD203B41FA5}">
                      <a16:colId xmlns:a16="http://schemas.microsoft.com/office/drawing/2014/main" val="3201315188"/>
                    </a:ext>
                  </a:extLst>
                </a:gridCol>
                <a:gridCol w="246888">
                  <a:extLst>
                    <a:ext uri="{9D8B030D-6E8A-4147-A177-3AD203B41FA5}">
                      <a16:colId xmlns:a16="http://schemas.microsoft.com/office/drawing/2014/main" val="4016165149"/>
                    </a:ext>
                  </a:extLst>
                </a:gridCol>
                <a:gridCol w="246888">
                  <a:extLst>
                    <a:ext uri="{9D8B030D-6E8A-4147-A177-3AD203B41FA5}">
                      <a16:colId xmlns:a16="http://schemas.microsoft.com/office/drawing/2014/main" val="1776786396"/>
                    </a:ext>
                  </a:extLst>
                </a:gridCol>
                <a:gridCol w="246888">
                  <a:extLst>
                    <a:ext uri="{9D8B030D-6E8A-4147-A177-3AD203B41FA5}">
                      <a16:colId xmlns:a16="http://schemas.microsoft.com/office/drawing/2014/main" val="1478786217"/>
                    </a:ext>
                  </a:extLst>
                </a:gridCol>
                <a:gridCol w="246888">
                  <a:extLst>
                    <a:ext uri="{9D8B030D-6E8A-4147-A177-3AD203B41FA5}">
                      <a16:colId xmlns:a16="http://schemas.microsoft.com/office/drawing/2014/main" val="1601798309"/>
                    </a:ext>
                  </a:extLst>
                </a:gridCol>
                <a:gridCol w="246888">
                  <a:extLst>
                    <a:ext uri="{9D8B030D-6E8A-4147-A177-3AD203B41FA5}">
                      <a16:colId xmlns:a16="http://schemas.microsoft.com/office/drawing/2014/main" val="3422084451"/>
                    </a:ext>
                  </a:extLst>
                </a:gridCol>
                <a:gridCol w="246888">
                  <a:extLst>
                    <a:ext uri="{9D8B030D-6E8A-4147-A177-3AD203B41FA5}">
                      <a16:colId xmlns:a16="http://schemas.microsoft.com/office/drawing/2014/main" val="2266912923"/>
                    </a:ext>
                  </a:extLst>
                </a:gridCol>
                <a:gridCol w="246888">
                  <a:extLst>
                    <a:ext uri="{9D8B030D-6E8A-4147-A177-3AD203B41FA5}">
                      <a16:colId xmlns:a16="http://schemas.microsoft.com/office/drawing/2014/main" val="1251449878"/>
                    </a:ext>
                  </a:extLst>
                </a:gridCol>
                <a:gridCol w="246888">
                  <a:extLst>
                    <a:ext uri="{9D8B030D-6E8A-4147-A177-3AD203B41FA5}">
                      <a16:colId xmlns:a16="http://schemas.microsoft.com/office/drawing/2014/main" val="3549930921"/>
                    </a:ext>
                  </a:extLst>
                </a:gridCol>
                <a:gridCol w="246888">
                  <a:extLst>
                    <a:ext uri="{9D8B030D-6E8A-4147-A177-3AD203B41FA5}">
                      <a16:colId xmlns:a16="http://schemas.microsoft.com/office/drawing/2014/main" val="4183871283"/>
                    </a:ext>
                  </a:extLst>
                </a:gridCol>
                <a:gridCol w="246888">
                  <a:extLst>
                    <a:ext uri="{9D8B030D-6E8A-4147-A177-3AD203B41FA5}">
                      <a16:colId xmlns:a16="http://schemas.microsoft.com/office/drawing/2014/main" val="759986470"/>
                    </a:ext>
                  </a:extLst>
                </a:gridCol>
                <a:gridCol w="246888">
                  <a:extLst>
                    <a:ext uri="{9D8B030D-6E8A-4147-A177-3AD203B41FA5}">
                      <a16:colId xmlns:a16="http://schemas.microsoft.com/office/drawing/2014/main" val="391669383"/>
                    </a:ext>
                  </a:extLst>
                </a:gridCol>
                <a:gridCol w="246888">
                  <a:extLst>
                    <a:ext uri="{9D8B030D-6E8A-4147-A177-3AD203B41FA5}">
                      <a16:colId xmlns:a16="http://schemas.microsoft.com/office/drawing/2014/main" val="636084694"/>
                    </a:ext>
                  </a:extLst>
                </a:gridCol>
                <a:gridCol w="246888">
                  <a:extLst>
                    <a:ext uri="{9D8B030D-6E8A-4147-A177-3AD203B41FA5}">
                      <a16:colId xmlns:a16="http://schemas.microsoft.com/office/drawing/2014/main" val="4284863849"/>
                    </a:ext>
                  </a:extLst>
                </a:gridCol>
                <a:gridCol w="246888">
                  <a:extLst>
                    <a:ext uri="{9D8B030D-6E8A-4147-A177-3AD203B41FA5}">
                      <a16:colId xmlns:a16="http://schemas.microsoft.com/office/drawing/2014/main" val="3301725612"/>
                    </a:ext>
                  </a:extLst>
                </a:gridCol>
                <a:gridCol w="246888">
                  <a:extLst>
                    <a:ext uri="{9D8B030D-6E8A-4147-A177-3AD203B41FA5}">
                      <a16:colId xmlns:a16="http://schemas.microsoft.com/office/drawing/2014/main" val="2694943124"/>
                    </a:ext>
                  </a:extLst>
                </a:gridCol>
                <a:gridCol w="246888">
                  <a:extLst>
                    <a:ext uri="{9D8B030D-6E8A-4147-A177-3AD203B41FA5}">
                      <a16:colId xmlns:a16="http://schemas.microsoft.com/office/drawing/2014/main" val="610646807"/>
                    </a:ext>
                  </a:extLst>
                </a:gridCol>
                <a:gridCol w="246888">
                  <a:extLst>
                    <a:ext uri="{9D8B030D-6E8A-4147-A177-3AD203B41FA5}">
                      <a16:colId xmlns:a16="http://schemas.microsoft.com/office/drawing/2014/main" val="1773369611"/>
                    </a:ext>
                  </a:extLst>
                </a:gridCol>
                <a:gridCol w="246888">
                  <a:extLst>
                    <a:ext uri="{9D8B030D-6E8A-4147-A177-3AD203B41FA5}">
                      <a16:colId xmlns:a16="http://schemas.microsoft.com/office/drawing/2014/main" val="2734293827"/>
                    </a:ext>
                  </a:extLst>
                </a:gridCol>
                <a:gridCol w="246888">
                  <a:extLst>
                    <a:ext uri="{9D8B030D-6E8A-4147-A177-3AD203B41FA5}">
                      <a16:colId xmlns:a16="http://schemas.microsoft.com/office/drawing/2014/main" val="2208154440"/>
                    </a:ext>
                  </a:extLst>
                </a:gridCol>
                <a:gridCol w="246888">
                  <a:extLst>
                    <a:ext uri="{9D8B030D-6E8A-4147-A177-3AD203B41FA5}">
                      <a16:colId xmlns:a16="http://schemas.microsoft.com/office/drawing/2014/main" val="292120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36734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- 2018-03-28 12:00:00</a:t>
                      </a:r>
                      <a:r>
                        <a:rPr kumimoji="0" lang="en-US" sz="1000" b="0" i="0" u="none" strike="noStrike" kern="1200" cap="none" spc="0" normalizeH="0" baseline="0" noProof="0">
                          <a:ln>
                            <a:noFill/>
                          </a:ln>
                          <a:solidFill>
                            <a:prstClr val="black"/>
                          </a:solidFill>
                          <a:effectLst/>
                          <a:uLnTx/>
                          <a:uFillTx/>
                          <a:latin typeface="+mn-lt"/>
                          <a:ea typeface="+mn-ea"/>
                          <a:cs typeface="+mn-cs"/>
                        </a:rPr>
                        <a:t>
Patuloy na maging active during Holy Week. Here are health and wellness activities na maaaring gawin kasama ang pamilya ngayong Semana 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42834043"/>
                  </a:ext>
                </a:extLst>
              </a:tr>
            </a:tbl>
          </a:graphicData>
        </a:graphic>
      </p:graphicFrame>
      <p:sp>
        <p:nvSpPr>
          <p:cNvPr id="4" name="Text Placeholder 3">
            <a:extLst>
              <a:ext uri="{FF2B5EF4-FFF2-40B4-BE49-F238E27FC236}">
                <a16:creationId xmlns:a16="http://schemas.microsoft.com/office/drawing/2014/main" id="{B9DB0F29-5057-4CFE-826B-B32ED4621E4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667947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225E1-DE35-4B91-BD7F-5D1C689BD1C8}"/>
              </a:ext>
            </a:extLst>
          </p:cNvPr>
          <p:cNvSpPr>
            <a:spLocks noGrp="1"/>
          </p:cNvSpPr>
          <p:nvPr>
            <p:ph type="title"/>
          </p:nvPr>
        </p:nvSpPr>
        <p:spPr/>
        <p:txBody>
          <a:bodyPr/>
          <a:lstStyle/>
          <a:p>
            <a:r>
              <a:rPr lang="en-US"/>
              <a:t>Facebook Own Posts Table - 4 of 26</a:t>
            </a:r>
          </a:p>
        </p:txBody>
      </p:sp>
      <p:graphicFrame>
        <p:nvGraphicFramePr>
          <p:cNvPr id="5" name="Table Placeholder 4">
            <a:extLst>
              <a:ext uri="{FF2B5EF4-FFF2-40B4-BE49-F238E27FC236}">
                <a16:creationId xmlns:a16="http://schemas.microsoft.com/office/drawing/2014/main" id="{AB324AC5-4132-4F9B-BC56-7E4DF8701BDA}"/>
              </a:ext>
            </a:extLst>
          </p:cNvPr>
          <p:cNvGraphicFramePr>
            <a:graphicFrameLocks noGrp="1"/>
          </p:cNvGraphicFramePr>
          <p:nvPr>
            <p:ph type="tbl" sz="quarter" idx="13"/>
            <p:extLst>
              <p:ext uri="{D42A27DB-BD31-4B8C-83A1-F6EECF244321}">
                <p14:modId xmlns:p14="http://schemas.microsoft.com/office/powerpoint/2010/main" val="3022159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8877562"/>
                    </a:ext>
                  </a:extLst>
                </a:gridCol>
                <a:gridCol w="246888">
                  <a:extLst>
                    <a:ext uri="{9D8B030D-6E8A-4147-A177-3AD203B41FA5}">
                      <a16:colId xmlns:a16="http://schemas.microsoft.com/office/drawing/2014/main" val="2344801902"/>
                    </a:ext>
                  </a:extLst>
                </a:gridCol>
                <a:gridCol w="246888">
                  <a:extLst>
                    <a:ext uri="{9D8B030D-6E8A-4147-A177-3AD203B41FA5}">
                      <a16:colId xmlns:a16="http://schemas.microsoft.com/office/drawing/2014/main" val="3323526714"/>
                    </a:ext>
                  </a:extLst>
                </a:gridCol>
                <a:gridCol w="246888">
                  <a:extLst>
                    <a:ext uri="{9D8B030D-6E8A-4147-A177-3AD203B41FA5}">
                      <a16:colId xmlns:a16="http://schemas.microsoft.com/office/drawing/2014/main" val="4142312813"/>
                    </a:ext>
                  </a:extLst>
                </a:gridCol>
                <a:gridCol w="246888">
                  <a:extLst>
                    <a:ext uri="{9D8B030D-6E8A-4147-A177-3AD203B41FA5}">
                      <a16:colId xmlns:a16="http://schemas.microsoft.com/office/drawing/2014/main" val="1062972888"/>
                    </a:ext>
                  </a:extLst>
                </a:gridCol>
                <a:gridCol w="246888">
                  <a:extLst>
                    <a:ext uri="{9D8B030D-6E8A-4147-A177-3AD203B41FA5}">
                      <a16:colId xmlns:a16="http://schemas.microsoft.com/office/drawing/2014/main" val="4278481419"/>
                    </a:ext>
                  </a:extLst>
                </a:gridCol>
                <a:gridCol w="246888">
                  <a:extLst>
                    <a:ext uri="{9D8B030D-6E8A-4147-A177-3AD203B41FA5}">
                      <a16:colId xmlns:a16="http://schemas.microsoft.com/office/drawing/2014/main" val="413728037"/>
                    </a:ext>
                  </a:extLst>
                </a:gridCol>
                <a:gridCol w="246888">
                  <a:extLst>
                    <a:ext uri="{9D8B030D-6E8A-4147-A177-3AD203B41FA5}">
                      <a16:colId xmlns:a16="http://schemas.microsoft.com/office/drawing/2014/main" val="2943457814"/>
                    </a:ext>
                  </a:extLst>
                </a:gridCol>
                <a:gridCol w="246888">
                  <a:extLst>
                    <a:ext uri="{9D8B030D-6E8A-4147-A177-3AD203B41FA5}">
                      <a16:colId xmlns:a16="http://schemas.microsoft.com/office/drawing/2014/main" val="1849059552"/>
                    </a:ext>
                  </a:extLst>
                </a:gridCol>
                <a:gridCol w="246888">
                  <a:extLst>
                    <a:ext uri="{9D8B030D-6E8A-4147-A177-3AD203B41FA5}">
                      <a16:colId xmlns:a16="http://schemas.microsoft.com/office/drawing/2014/main" val="58149775"/>
                    </a:ext>
                  </a:extLst>
                </a:gridCol>
                <a:gridCol w="246888">
                  <a:extLst>
                    <a:ext uri="{9D8B030D-6E8A-4147-A177-3AD203B41FA5}">
                      <a16:colId xmlns:a16="http://schemas.microsoft.com/office/drawing/2014/main" val="3341056511"/>
                    </a:ext>
                  </a:extLst>
                </a:gridCol>
                <a:gridCol w="246888">
                  <a:extLst>
                    <a:ext uri="{9D8B030D-6E8A-4147-A177-3AD203B41FA5}">
                      <a16:colId xmlns:a16="http://schemas.microsoft.com/office/drawing/2014/main" val="1076171211"/>
                    </a:ext>
                  </a:extLst>
                </a:gridCol>
                <a:gridCol w="246888">
                  <a:extLst>
                    <a:ext uri="{9D8B030D-6E8A-4147-A177-3AD203B41FA5}">
                      <a16:colId xmlns:a16="http://schemas.microsoft.com/office/drawing/2014/main" val="3917716849"/>
                    </a:ext>
                  </a:extLst>
                </a:gridCol>
                <a:gridCol w="246888">
                  <a:extLst>
                    <a:ext uri="{9D8B030D-6E8A-4147-A177-3AD203B41FA5}">
                      <a16:colId xmlns:a16="http://schemas.microsoft.com/office/drawing/2014/main" val="201312510"/>
                    </a:ext>
                  </a:extLst>
                </a:gridCol>
                <a:gridCol w="246888">
                  <a:extLst>
                    <a:ext uri="{9D8B030D-6E8A-4147-A177-3AD203B41FA5}">
                      <a16:colId xmlns:a16="http://schemas.microsoft.com/office/drawing/2014/main" val="3707393685"/>
                    </a:ext>
                  </a:extLst>
                </a:gridCol>
                <a:gridCol w="246888">
                  <a:extLst>
                    <a:ext uri="{9D8B030D-6E8A-4147-A177-3AD203B41FA5}">
                      <a16:colId xmlns:a16="http://schemas.microsoft.com/office/drawing/2014/main" val="3309240632"/>
                    </a:ext>
                  </a:extLst>
                </a:gridCol>
                <a:gridCol w="246888">
                  <a:extLst>
                    <a:ext uri="{9D8B030D-6E8A-4147-A177-3AD203B41FA5}">
                      <a16:colId xmlns:a16="http://schemas.microsoft.com/office/drawing/2014/main" val="4121321915"/>
                    </a:ext>
                  </a:extLst>
                </a:gridCol>
                <a:gridCol w="246888">
                  <a:extLst>
                    <a:ext uri="{9D8B030D-6E8A-4147-A177-3AD203B41FA5}">
                      <a16:colId xmlns:a16="http://schemas.microsoft.com/office/drawing/2014/main" val="4089999722"/>
                    </a:ext>
                  </a:extLst>
                </a:gridCol>
                <a:gridCol w="246888">
                  <a:extLst>
                    <a:ext uri="{9D8B030D-6E8A-4147-A177-3AD203B41FA5}">
                      <a16:colId xmlns:a16="http://schemas.microsoft.com/office/drawing/2014/main" val="3012384353"/>
                    </a:ext>
                  </a:extLst>
                </a:gridCol>
                <a:gridCol w="246888">
                  <a:extLst>
                    <a:ext uri="{9D8B030D-6E8A-4147-A177-3AD203B41FA5}">
                      <a16:colId xmlns:a16="http://schemas.microsoft.com/office/drawing/2014/main" val="3937089240"/>
                    </a:ext>
                  </a:extLst>
                </a:gridCol>
                <a:gridCol w="246888">
                  <a:extLst>
                    <a:ext uri="{9D8B030D-6E8A-4147-A177-3AD203B41FA5}">
                      <a16:colId xmlns:a16="http://schemas.microsoft.com/office/drawing/2014/main" val="3485095333"/>
                    </a:ext>
                  </a:extLst>
                </a:gridCol>
                <a:gridCol w="246888">
                  <a:extLst>
                    <a:ext uri="{9D8B030D-6E8A-4147-A177-3AD203B41FA5}">
                      <a16:colId xmlns:a16="http://schemas.microsoft.com/office/drawing/2014/main" val="783034692"/>
                    </a:ext>
                  </a:extLst>
                </a:gridCol>
                <a:gridCol w="246888">
                  <a:extLst>
                    <a:ext uri="{9D8B030D-6E8A-4147-A177-3AD203B41FA5}">
                      <a16:colId xmlns:a16="http://schemas.microsoft.com/office/drawing/2014/main" val="2067214717"/>
                    </a:ext>
                  </a:extLst>
                </a:gridCol>
                <a:gridCol w="246888">
                  <a:extLst>
                    <a:ext uri="{9D8B030D-6E8A-4147-A177-3AD203B41FA5}">
                      <a16:colId xmlns:a16="http://schemas.microsoft.com/office/drawing/2014/main" val="3425901947"/>
                    </a:ext>
                  </a:extLst>
                </a:gridCol>
                <a:gridCol w="246888">
                  <a:extLst>
                    <a:ext uri="{9D8B030D-6E8A-4147-A177-3AD203B41FA5}">
                      <a16:colId xmlns:a16="http://schemas.microsoft.com/office/drawing/2014/main" val="3438071675"/>
                    </a:ext>
                  </a:extLst>
                </a:gridCol>
                <a:gridCol w="246888">
                  <a:extLst>
                    <a:ext uri="{9D8B030D-6E8A-4147-A177-3AD203B41FA5}">
                      <a16:colId xmlns:a16="http://schemas.microsoft.com/office/drawing/2014/main" val="2213209111"/>
                    </a:ext>
                  </a:extLst>
                </a:gridCol>
                <a:gridCol w="246888">
                  <a:extLst>
                    <a:ext uri="{9D8B030D-6E8A-4147-A177-3AD203B41FA5}">
                      <a16:colId xmlns:a16="http://schemas.microsoft.com/office/drawing/2014/main" val="2647342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6797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- 2018-03-24 12:00:00</a:t>
                      </a:r>
                      <a:r>
                        <a:rPr kumimoji="0" lang="en-US" sz="1000" b="0" i="0" u="none" strike="noStrike" kern="1200" cap="none" spc="0" normalizeH="0" baseline="0" noProof="0">
                          <a:ln>
                            <a:noFill/>
                          </a:ln>
                          <a:solidFill>
                            <a:prstClr val="black"/>
                          </a:solidFill>
                          <a:effectLst/>
                          <a:uLnTx/>
                          <a:uFillTx/>
                          <a:latin typeface="+mn-lt"/>
                          <a:ea typeface="+mn-ea"/>
                          <a:cs typeface="+mn-cs"/>
                        </a:rPr>
                        <a:t>
Every breath counts. Let’s end TB and make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49743765"/>
                  </a:ext>
                </a:extLst>
              </a:tr>
            </a:tbl>
          </a:graphicData>
        </a:graphic>
      </p:graphicFrame>
      <p:sp>
        <p:nvSpPr>
          <p:cNvPr id="4" name="Text Placeholder 3">
            <a:extLst>
              <a:ext uri="{FF2B5EF4-FFF2-40B4-BE49-F238E27FC236}">
                <a16:creationId xmlns:a16="http://schemas.microsoft.com/office/drawing/2014/main" id="{21456B7E-2CB2-41A7-9BDD-271106ABF89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977977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F17F8-4C25-49A9-850E-1DAD5A273535}"/>
              </a:ext>
            </a:extLst>
          </p:cNvPr>
          <p:cNvSpPr>
            <a:spLocks noGrp="1"/>
          </p:cNvSpPr>
          <p:nvPr>
            <p:ph type="title"/>
          </p:nvPr>
        </p:nvSpPr>
        <p:spPr/>
        <p:txBody>
          <a:bodyPr/>
          <a:lstStyle/>
          <a:p>
            <a:r>
              <a:rPr lang="en-US"/>
              <a:t>Facebook Own Posts Table - 5 of 26</a:t>
            </a:r>
          </a:p>
        </p:txBody>
      </p:sp>
      <p:graphicFrame>
        <p:nvGraphicFramePr>
          <p:cNvPr id="5" name="Table Placeholder 4">
            <a:extLst>
              <a:ext uri="{FF2B5EF4-FFF2-40B4-BE49-F238E27FC236}">
                <a16:creationId xmlns:a16="http://schemas.microsoft.com/office/drawing/2014/main" id="{416A757F-9E28-4059-9BD1-963334290F3C}"/>
              </a:ext>
            </a:extLst>
          </p:cNvPr>
          <p:cNvGraphicFramePr>
            <a:graphicFrameLocks noGrp="1"/>
          </p:cNvGraphicFramePr>
          <p:nvPr>
            <p:ph type="tbl" sz="quarter" idx="13"/>
            <p:extLst>
              <p:ext uri="{D42A27DB-BD31-4B8C-83A1-F6EECF244321}">
                <p14:modId xmlns:p14="http://schemas.microsoft.com/office/powerpoint/2010/main" val="1299287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24110464"/>
                    </a:ext>
                  </a:extLst>
                </a:gridCol>
                <a:gridCol w="246888">
                  <a:extLst>
                    <a:ext uri="{9D8B030D-6E8A-4147-A177-3AD203B41FA5}">
                      <a16:colId xmlns:a16="http://schemas.microsoft.com/office/drawing/2014/main" val="1546876346"/>
                    </a:ext>
                  </a:extLst>
                </a:gridCol>
                <a:gridCol w="246888">
                  <a:extLst>
                    <a:ext uri="{9D8B030D-6E8A-4147-A177-3AD203B41FA5}">
                      <a16:colId xmlns:a16="http://schemas.microsoft.com/office/drawing/2014/main" val="873708702"/>
                    </a:ext>
                  </a:extLst>
                </a:gridCol>
                <a:gridCol w="246888">
                  <a:extLst>
                    <a:ext uri="{9D8B030D-6E8A-4147-A177-3AD203B41FA5}">
                      <a16:colId xmlns:a16="http://schemas.microsoft.com/office/drawing/2014/main" val="679472313"/>
                    </a:ext>
                  </a:extLst>
                </a:gridCol>
                <a:gridCol w="246888">
                  <a:extLst>
                    <a:ext uri="{9D8B030D-6E8A-4147-A177-3AD203B41FA5}">
                      <a16:colId xmlns:a16="http://schemas.microsoft.com/office/drawing/2014/main" val="37806377"/>
                    </a:ext>
                  </a:extLst>
                </a:gridCol>
                <a:gridCol w="246888">
                  <a:extLst>
                    <a:ext uri="{9D8B030D-6E8A-4147-A177-3AD203B41FA5}">
                      <a16:colId xmlns:a16="http://schemas.microsoft.com/office/drawing/2014/main" val="1583659524"/>
                    </a:ext>
                  </a:extLst>
                </a:gridCol>
                <a:gridCol w="246888">
                  <a:extLst>
                    <a:ext uri="{9D8B030D-6E8A-4147-A177-3AD203B41FA5}">
                      <a16:colId xmlns:a16="http://schemas.microsoft.com/office/drawing/2014/main" val="290469929"/>
                    </a:ext>
                  </a:extLst>
                </a:gridCol>
                <a:gridCol w="246888">
                  <a:extLst>
                    <a:ext uri="{9D8B030D-6E8A-4147-A177-3AD203B41FA5}">
                      <a16:colId xmlns:a16="http://schemas.microsoft.com/office/drawing/2014/main" val="837824913"/>
                    </a:ext>
                  </a:extLst>
                </a:gridCol>
                <a:gridCol w="246888">
                  <a:extLst>
                    <a:ext uri="{9D8B030D-6E8A-4147-A177-3AD203B41FA5}">
                      <a16:colId xmlns:a16="http://schemas.microsoft.com/office/drawing/2014/main" val="3842537869"/>
                    </a:ext>
                  </a:extLst>
                </a:gridCol>
                <a:gridCol w="246888">
                  <a:extLst>
                    <a:ext uri="{9D8B030D-6E8A-4147-A177-3AD203B41FA5}">
                      <a16:colId xmlns:a16="http://schemas.microsoft.com/office/drawing/2014/main" val="2012680418"/>
                    </a:ext>
                  </a:extLst>
                </a:gridCol>
                <a:gridCol w="246888">
                  <a:extLst>
                    <a:ext uri="{9D8B030D-6E8A-4147-A177-3AD203B41FA5}">
                      <a16:colId xmlns:a16="http://schemas.microsoft.com/office/drawing/2014/main" val="1115902124"/>
                    </a:ext>
                  </a:extLst>
                </a:gridCol>
                <a:gridCol w="246888">
                  <a:extLst>
                    <a:ext uri="{9D8B030D-6E8A-4147-A177-3AD203B41FA5}">
                      <a16:colId xmlns:a16="http://schemas.microsoft.com/office/drawing/2014/main" val="2192729985"/>
                    </a:ext>
                  </a:extLst>
                </a:gridCol>
                <a:gridCol w="246888">
                  <a:extLst>
                    <a:ext uri="{9D8B030D-6E8A-4147-A177-3AD203B41FA5}">
                      <a16:colId xmlns:a16="http://schemas.microsoft.com/office/drawing/2014/main" val="3704513205"/>
                    </a:ext>
                  </a:extLst>
                </a:gridCol>
                <a:gridCol w="246888">
                  <a:extLst>
                    <a:ext uri="{9D8B030D-6E8A-4147-A177-3AD203B41FA5}">
                      <a16:colId xmlns:a16="http://schemas.microsoft.com/office/drawing/2014/main" val="2601859280"/>
                    </a:ext>
                  </a:extLst>
                </a:gridCol>
                <a:gridCol w="246888">
                  <a:extLst>
                    <a:ext uri="{9D8B030D-6E8A-4147-A177-3AD203B41FA5}">
                      <a16:colId xmlns:a16="http://schemas.microsoft.com/office/drawing/2014/main" val="3916879662"/>
                    </a:ext>
                  </a:extLst>
                </a:gridCol>
                <a:gridCol w="246888">
                  <a:extLst>
                    <a:ext uri="{9D8B030D-6E8A-4147-A177-3AD203B41FA5}">
                      <a16:colId xmlns:a16="http://schemas.microsoft.com/office/drawing/2014/main" val="2979734778"/>
                    </a:ext>
                  </a:extLst>
                </a:gridCol>
                <a:gridCol w="246888">
                  <a:extLst>
                    <a:ext uri="{9D8B030D-6E8A-4147-A177-3AD203B41FA5}">
                      <a16:colId xmlns:a16="http://schemas.microsoft.com/office/drawing/2014/main" val="4176809796"/>
                    </a:ext>
                  </a:extLst>
                </a:gridCol>
                <a:gridCol w="246888">
                  <a:extLst>
                    <a:ext uri="{9D8B030D-6E8A-4147-A177-3AD203B41FA5}">
                      <a16:colId xmlns:a16="http://schemas.microsoft.com/office/drawing/2014/main" val="1356250607"/>
                    </a:ext>
                  </a:extLst>
                </a:gridCol>
                <a:gridCol w="246888">
                  <a:extLst>
                    <a:ext uri="{9D8B030D-6E8A-4147-A177-3AD203B41FA5}">
                      <a16:colId xmlns:a16="http://schemas.microsoft.com/office/drawing/2014/main" val="1475131914"/>
                    </a:ext>
                  </a:extLst>
                </a:gridCol>
                <a:gridCol w="246888">
                  <a:extLst>
                    <a:ext uri="{9D8B030D-6E8A-4147-A177-3AD203B41FA5}">
                      <a16:colId xmlns:a16="http://schemas.microsoft.com/office/drawing/2014/main" val="2076396287"/>
                    </a:ext>
                  </a:extLst>
                </a:gridCol>
                <a:gridCol w="246888">
                  <a:extLst>
                    <a:ext uri="{9D8B030D-6E8A-4147-A177-3AD203B41FA5}">
                      <a16:colId xmlns:a16="http://schemas.microsoft.com/office/drawing/2014/main" val="3114560378"/>
                    </a:ext>
                  </a:extLst>
                </a:gridCol>
                <a:gridCol w="246888">
                  <a:extLst>
                    <a:ext uri="{9D8B030D-6E8A-4147-A177-3AD203B41FA5}">
                      <a16:colId xmlns:a16="http://schemas.microsoft.com/office/drawing/2014/main" val="236507963"/>
                    </a:ext>
                  </a:extLst>
                </a:gridCol>
                <a:gridCol w="246888">
                  <a:extLst>
                    <a:ext uri="{9D8B030D-6E8A-4147-A177-3AD203B41FA5}">
                      <a16:colId xmlns:a16="http://schemas.microsoft.com/office/drawing/2014/main" val="1591263436"/>
                    </a:ext>
                  </a:extLst>
                </a:gridCol>
                <a:gridCol w="246888">
                  <a:extLst>
                    <a:ext uri="{9D8B030D-6E8A-4147-A177-3AD203B41FA5}">
                      <a16:colId xmlns:a16="http://schemas.microsoft.com/office/drawing/2014/main" val="1959768887"/>
                    </a:ext>
                  </a:extLst>
                </a:gridCol>
                <a:gridCol w="246888">
                  <a:extLst>
                    <a:ext uri="{9D8B030D-6E8A-4147-A177-3AD203B41FA5}">
                      <a16:colId xmlns:a16="http://schemas.microsoft.com/office/drawing/2014/main" val="699263779"/>
                    </a:ext>
                  </a:extLst>
                </a:gridCol>
                <a:gridCol w="246888">
                  <a:extLst>
                    <a:ext uri="{9D8B030D-6E8A-4147-A177-3AD203B41FA5}">
                      <a16:colId xmlns:a16="http://schemas.microsoft.com/office/drawing/2014/main" val="255140461"/>
                    </a:ext>
                  </a:extLst>
                </a:gridCol>
                <a:gridCol w="246888">
                  <a:extLst>
                    <a:ext uri="{9D8B030D-6E8A-4147-A177-3AD203B41FA5}">
                      <a16:colId xmlns:a16="http://schemas.microsoft.com/office/drawing/2014/main" val="2521533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8922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Pagkakataon mo nang magdiet! We practice fasting and abstinence every year during lent. Pero ano nga ba ang pinagkaiba nitong dalawa?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25021914"/>
                  </a:ext>
                </a:extLst>
              </a:tr>
            </a:tbl>
          </a:graphicData>
        </a:graphic>
      </p:graphicFrame>
      <p:sp>
        <p:nvSpPr>
          <p:cNvPr id="4" name="Text Placeholder 3">
            <a:extLst>
              <a:ext uri="{FF2B5EF4-FFF2-40B4-BE49-F238E27FC236}">
                <a16:creationId xmlns:a16="http://schemas.microsoft.com/office/drawing/2014/main" id="{C9DB8297-9584-4E33-8B70-20F483E89D0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324588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CC47-0FCC-48DE-9670-4F0AD463B54A}"/>
              </a:ext>
            </a:extLst>
          </p:cNvPr>
          <p:cNvSpPr>
            <a:spLocks noGrp="1"/>
          </p:cNvSpPr>
          <p:nvPr>
            <p:ph type="title"/>
          </p:nvPr>
        </p:nvSpPr>
        <p:spPr/>
        <p:txBody>
          <a:bodyPr/>
          <a:lstStyle/>
          <a:p>
            <a:r>
              <a:rPr lang="en-US"/>
              <a:t>Facebook Own Posts Table - 6 of 26</a:t>
            </a:r>
          </a:p>
        </p:txBody>
      </p:sp>
      <p:graphicFrame>
        <p:nvGraphicFramePr>
          <p:cNvPr id="5" name="Table Placeholder 4">
            <a:extLst>
              <a:ext uri="{FF2B5EF4-FFF2-40B4-BE49-F238E27FC236}">
                <a16:creationId xmlns:a16="http://schemas.microsoft.com/office/drawing/2014/main" id="{383DBDF0-EE60-40AA-9F2A-BCBEE5B419C8}"/>
              </a:ext>
            </a:extLst>
          </p:cNvPr>
          <p:cNvGraphicFramePr>
            <a:graphicFrameLocks noGrp="1"/>
          </p:cNvGraphicFramePr>
          <p:nvPr>
            <p:ph type="tbl" sz="quarter" idx="13"/>
            <p:extLst>
              <p:ext uri="{D42A27DB-BD31-4B8C-83A1-F6EECF244321}">
                <p14:modId xmlns:p14="http://schemas.microsoft.com/office/powerpoint/2010/main" val="1144846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8624530"/>
                    </a:ext>
                  </a:extLst>
                </a:gridCol>
                <a:gridCol w="246888">
                  <a:extLst>
                    <a:ext uri="{9D8B030D-6E8A-4147-A177-3AD203B41FA5}">
                      <a16:colId xmlns:a16="http://schemas.microsoft.com/office/drawing/2014/main" val="839068550"/>
                    </a:ext>
                  </a:extLst>
                </a:gridCol>
                <a:gridCol w="246888">
                  <a:extLst>
                    <a:ext uri="{9D8B030D-6E8A-4147-A177-3AD203B41FA5}">
                      <a16:colId xmlns:a16="http://schemas.microsoft.com/office/drawing/2014/main" val="3659857381"/>
                    </a:ext>
                  </a:extLst>
                </a:gridCol>
                <a:gridCol w="246888">
                  <a:extLst>
                    <a:ext uri="{9D8B030D-6E8A-4147-A177-3AD203B41FA5}">
                      <a16:colId xmlns:a16="http://schemas.microsoft.com/office/drawing/2014/main" val="3363665353"/>
                    </a:ext>
                  </a:extLst>
                </a:gridCol>
                <a:gridCol w="246888">
                  <a:extLst>
                    <a:ext uri="{9D8B030D-6E8A-4147-A177-3AD203B41FA5}">
                      <a16:colId xmlns:a16="http://schemas.microsoft.com/office/drawing/2014/main" val="2558853931"/>
                    </a:ext>
                  </a:extLst>
                </a:gridCol>
                <a:gridCol w="246888">
                  <a:extLst>
                    <a:ext uri="{9D8B030D-6E8A-4147-A177-3AD203B41FA5}">
                      <a16:colId xmlns:a16="http://schemas.microsoft.com/office/drawing/2014/main" val="1141051952"/>
                    </a:ext>
                  </a:extLst>
                </a:gridCol>
                <a:gridCol w="246888">
                  <a:extLst>
                    <a:ext uri="{9D8B030D-6E8A-4147-A177-3AD203B41FA5}">
                      <a16:colId xmlns:a16="http://schemas.microsoft.com/office/drawing/2014/main" val="3835364083"/>
                    </a:ext>
                  </a:extLst>
                </a:gridCol>
                <a:gridCol w="246888">
                  <a:extLst>
                    <a:ext uri="{9D8B030D-6E8A-4147-A177-3AD203B41FA5}">
                      <a16:colId xmlns:a16="http://schemas.microsoft.com/office/drawing/2014/main" val="1088118300"/>
                    </a:ext>
                  </a:extLst>
                </a:gridCol>
                <a:gridCol w="246888">
                  <a:extLst>
                    <a:ext uri="{9D8B030D-6E8A-4147-A177-3AD203B41FA5}">
                      <a16:colId xmlns:a16="http://schemas.microsoft.com/office/drawing/2014/main" val="2929022424"/>
                    </a:ext>
                  </a:extLst>
                </a:gridCol>
                <a:gridCol w="246888">
                  <a:extLst>
                    <a:ext uri="{9D8B030D-6E8A-4147-A177-3AD203B41FA5}">
                      <a16:colId xmlns:a16="http://schemas.microsoft.com/office/drawing/2014/main" val="32090921"/>
                    </a:ext>
                  </a:extLst>
                </a:gridCol>
                <a:gridCol w="246888">
                  <a:extLst>
                    <a:ext uri="{9D8B030D-6E8A-4147-A177-3AD203B41FA5}">
                      <a16:colId xmlns:a16="http://schemas.microsoft.com/office/drawing/2014/main" val="3290285364"/>
                    </a:ext>
                  </a:extLst>
                </a:gridCol>
                <a:gridCol w="246888">
                  <a:extLst>
                    <a:ext uri="{9D8B030D-6E8A-4147-A177-3AD203B41FA5}">
                      <a16:colId xmlns:a16="http://schemas.microsoft.com/office/drawing/2014/main" val="1944731518"/>
                    </a:ext>
                  </a:extLst>
                </a:gridCol>
                <a:gridCol w="246888">
                  <a:extLst>
                    <a:ext uri="{9D8B030D-6E8A-4147-A177-3AD203B41FA5}">
                      <a16:colId xmlns:a16="http://schemas.microsoft.com/office/drawing/2014/main" val="2504214764"/>
                    </a:ext>
                  </a:extLst>
                </a:gridCol>
                <a:gridCol w="246888">
                  <a:extLst>
                    <a:ext uri="{9D8B030D-6E8A-4147-A177-3AD203B41FA5}">
                      <a16:colId xmlns:a16="http://schemas.microsoft.com/office/drawing/2014/main" val="54328022"/>
                    </a:ext>
                  </a:extLst>
                </a:gridCol>
                <a:gridCol w="246888">
                  <a:extLst>
                    <a:ext uri="{9D8B030D-6E8A-4147-A177-3AD203B41FA5}">
                      <a16:colId xmlns:a16="http://schemas.microsoft.com/office/drawing/2014/main" val="2262146680"/>
                    </a:ext>
                  </a:extLst>
                </a:gridCol>
                <a:gridCol w="246888">
                  <a:extLst>
                    <a:ext uri="{9D8B030D-6E8A-4147-A177-3AD203B41FA5}">
                      <a16:colId xmlns:a16="http://schemas.microsoft.com/office/drawing/2014/main" val="4086670042"/>
                    </a:ext>
                  </a:extLst>
                </a:gridCol>
                <a:gridCol w="246888">
                  <a:extLst>
                    <a:ext uri="{9D8B030D-6E8A-4147-A177-3AD203B41FA5}">
                      <a16:colId xmlns:a16="http://schemas.microsoft.com/office/drawing/2014/main" val="3559180419"/>
                    </a:ext>
                  </a:extLst>
                </a:gridCol>
                <a:gridCol w="246888">
                  <a:extLst>
                    <a:ext uri="{9D8B030D-6E8A-4147-A177-3AD203B41FA5}">
                      <a16:colId xmlns:a16="http://schemas.microsoft.com/office/drawing/2014/main" val="112594059"/>
                    </a:ext>
                  </a:extLst>
                </a:gridCol>
                <a:gridCol w="246888">
                  <a:extLst>
                    <a:ext uri="{9D8B030D-6E8A-4147-A177-3AD203B41FA5}">
                      <a16:colId xmlns:a16="http://schemas.microsoft.com/office/drawing/2014/main" val="2406962386"/>
                    </a:ext>
                  </a:extLst>
                </a:gridCol>
                <a:gridCol w="246888">
                  <a:extLst>
                    <a:ext uri="{9D8B030D-6E8A-4147-A177-3AD203B41FA5}">
                      <a16:colId xmlns:a16="http://schemas.microsoft.com/office/drawing/2014/main" val="1398123830"/>
                    </a:ext>
                  </a:extLst>
                </a:gridCol>
                <a:gridCol w="246888">
                  <a:extLst>
                    <a:ext uri="{9D8B030D-6E8A-4147-A177-3AD203B41FA5}">
                      <a16:colId xmlns:a16="http://schemas.microsoft.com/office/drawing/2014/main" val="598847656"/>
                    </a:ext>
                  </a:extLst>
                </a:gridCol>
                <a:gridCol w="246888">
                  <a:extLst>
                    <a:ext uri="{9D8B030D-6E8A-4147-A177-3AD203B41FA5}">
                      <a16:colId xmlns:a16="http://schemas.microsoft.com/office/drawing/2014/main" val="377085924"/>
                    </a:ext>
                  </a:extLst>
                </a:gridCol>
                <a:gridCol w="246888">
                  <a:extLst>
                    <a:ext uri="{9D8B030D-6E8A-4147-A177-3AD203B41FA5}">
                      <a16:colId xmlns:a16="http://schemas.microsoft.com/office/drawing/2014/main" val="3805024727"/>
                    </a:ext>
                  </a:extLst>
                </a:gridCol>
                <a:gridCol w="246888">
                  <a:extLst>
                    <a:ext uri="{9D8B030D-6E8A-4147-A177-3AD203B41FA5}">
                      <a16:colId xmlns:a16="http://schemas.microsoft.com/office/drawing/2014/main" val="3269472039"/>
                    </a:ext>
                  </a:extLst>
                </a:gridCol>
                <a:gridCol w="246888">
                  <a:extLst>
                    <a:ext uri="{9D8B030D-6E8A-4147-A177-3AD203B41FA5}">
                      <a16:colId xmlns:a16="http://schemas.microsoft.com/office/drawing/2014/main" val="2102212613"/>
                    </a:ext>
                  </a:extLst>
                </a:gridCol>
                <a:gridCol w="246888">
                  <a:extLst>
                    <a:ext uri="{9D8B030D-6E8A-4147-A177-3AD203B41FA5}">
                      <a16:colId xmlns:a16="http://schemas.microsoft.com/office/drawing/2014/main" val="1129734228"/>
                    </a:ext>
                  </a:extLst>
                </a:gridCol>
                <a:gridCol w="246888">
                  <a:extLst>
                    <a:ext uri="{9D8B030D-6E8A-4147-A177-3AD203B41FA5}">
                      <a16:colId xmlns:a16="http://schemas.microsoft.com/office/drawing/2014/main" val="1315130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5048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- 2018-03-19 12:00:00</a:t>
                      </a:r>
                      <a:r>
                        <a:rPr kumimoji="0" lang="en-US" sz="1000" b="0" i="0" u="none" strike="noStrike" kern="1200" cap="none" spc="0" normalizeH="0" baseline="0" noProof="0">
                          <a:ln>
                            <a:noFill/>
                          </a:ln>
                          <a:solidFill>
                            <a:prstClr val="black"/>
                          </a:solidFill>
                          <a:effectLst/>
                          <a:uLnTx/>
                          <a:uFillTx/>
                          <a:latin typeface="+mn-lt"/>
                          <a:ea typeface="+mn-ea"/>
                          <a:cs typeface="+mn-cs"/>
                        </a:rPr>
                        <a:t>
Tradisyong kumain ng isda at gulay tuwing pahanon ng Semana Santa. Punong puno ito masustansyang nutrients na tamang tama sa iyong Holy Week diet!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5350618"/>
                  </a:ext>
                </a:extLst>
              </a:tr>
            </a:tbl>
          </a:graphicData>
        </a:graphic>
      </p:graphicFrame>
      <p:sp>
        <p:nvSpPr>
          <p:cNvPr id="4" name="Text Placeholder 3">
            <a:extLst>
              <a:ext uri="{FF2B5EF4-FFF2-40B4-BE49-F238E27FC236}">
                <a16:creationId xmlns:a16="http://schemas.microsoft.com/office/drawing/2014/main" id="{4D70ED80-2B70-42F1-A618-9B5B945F878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990336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1D970-CC4B-4D0B-A8A2-78E0374F0F77}"/>
              </a:ext>
            </a:extLst>
          </p:cNvPr>
          <p:cNvSpPr>
            <a:spLocks noGrp="1"/>
          </p:cNvSpPr>
          <p:nvPr>
            <p:ph type="title"/>
          </p:nvPr>
        </p:nvSpPr>
        <p:spPr/>
        <p:txBody>
          <a:bodyPr/>
          <a:lstStyle/>
          <a:p>
            <a:r>
              <a:rPr lang="en-US"/>
              <a:t>Facebook Own Posts Table - 7 of 26</a:t>
            </a:r>
          </a:p>
        </p:txBody>
      </p:sp>
      <p:graphicFrame>
        <p:nvGraphicFramePr>
          <p:cNvPr id="5" name="Table Placeholder 4">
            <a:extLst>
              <a:ext uri="{FF2B5EF4-FFF2-40B4-BE49-F238E27FC236}">
                <a16:creationId xmlns:a16="http://schemas.microsoft.com/office/drawing/2014/main" id="{23FB87A9-4D9E-48A7-8534-349F5F8AB4DD}"/>
              </a:ext>
            </a:extLst>
          </p:cNvPr>
          <p:cNvGraphicFramePr>
            <a:graphicFrameLocks noGrp="1"/>
          </p:cNvGraphicFramePr>
          <p:nvPr>
            <p:ph type="tbl" sz="quarter" idx="13"/>
            <p:extLst>
              <p:ext uri="{D42A27DB-BD31-4B8C-83A1-F6EECF244321}">
                <p14:modId xmlns:p14="http://schemas.microsoft.com/office/powerpoint/2010/main" val="149833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60253371"/>
                    </a:ext>
                  </a:extLst>
                </a:gridCol>
                <a:gridCol w="246888">
                  <a:extLst>
                    <a:ext uri="{9D8B030D-6E8A-4147-A177-3AD203B41FA5}">
                      <a16:colId xmlns:a16="http://schemas.microsoft.com/office/drawing/2014/main" val="161381082"/>
                    </a:ext>
                  </a:extLst>
                </a:gridCol>
                <a:gridCol w="246888">
                  <a:extLst>
                    <a:ext uri="{9D8B030D-6E8A-4147-A177-3AD203B41FA5}">
                      <a16:colId xmlns:a16="http://schemas.microsoft.com/office/drawing/2014/main" val="3252618169"/>
                    </a:ext>
                  </a:extLst>
                </a:gridCol>
                <a:gridCol w="246888">
                  <a:extLst>
                    <a:ext uri="{9D8B030D-6E8A-4147-A177-3AD203B41FA5}">
                      <a16:colId xmlns:a16="http://schemas.microsoft.com/office/drawing/2014/main" val="2813363918"/>
                    </a:ext>
                  </a:extLst>
                </a:gridCol>
                <a:gridCol w="246888">
                  <a:extLst>
                    <a:ext uri="{9D8B030D-6E8A-4147-A177-3AD203B41FA5}">
                      <a16:colId xmlns:a16="http://schemas.microsoft.com/office/drawing/2014/main" val="1413018431"/>
                    </a:ext>
                  </a:extLst>
                </a:gridCol>
                <a:gridCol w="246888">
                  <a:extLst>
                    <a:ext uri="{9D8B030D-6E8A-4147-A177-3AD203B41FA5}">
                      <a16:colId xmlns:a16="http://schemas.microsoft.com/office/drawing/2014/main" val="3955818591"/>
                    </a:ext>
                  </a:extLst>
                </a:gridCol>
                <a:gridCol w="246888">
                  <a:extLst>
                    <a:ext uri="{9D8B030D-6E8A-4147-A177-3AD203B41FA5}">
                      <a16:colId xmlns:a16="http://schemas.microsoft.com/office/drawing/2014/main" val="1650618295"/>
                    </a:ext>
                  </a:extLst>
                </a:gridCol>
                <a:gridCol w="246888">
                  <a:extLst>
                    <a:ext uri="{9D8B030D-6E8A-4147-A177-3AD203B41FA5}">
                      <a16:colId xmlns:a16="http://schemas.microsoft.com/office/drawing/2014/main" val="2308068629"/>
                    </a:ext>
                  </a:extLst>
                </a:gridCol>
                <a:gridCol w="246888">
                  <a:extLst>
                    <a:ext uri="{9D8B030D-6E8A-4147-A177-3AD203B41FA5}">
                      <a16:colId xmlns:a16="http://schemas.microsoft.com/office/drawing/2014/main" val="2584936805"/>
                    </a:ext>
                  </a:extLst>
                </a:gridCol>
                <a:gridCol w="246888">
                  <a:extLst>
                    <a:ext uri="{9D8B030D-6E8A-4147-A177-3AD203B41FA5}">
                      <a16:colId xmlns:a16="http://schemas.microsoft.com/office/drawing/2014/main" val="3242807995"/>
                    </a:ext>
                  </a:extLst>
                </a:gridCol>
                <a:gridCol w="246888">
                  <a:extLst>
                    <a:ext uri="{9D8B030D-6E8A-4147-A177-3AD203B41FA5}">
                      <a16:colId xmlns:a16="http://schemas.microsoft.com/office/drawing/2014/main" val="4141003415"/>
                    </a:ext>
                  </a:extLst>
                </a:gridCol>
                <a:gridCol w="246888">
                  <a:extLst>
                    <a:ext uri="{9D8B030D-6E8A-4147-A177-3AD203B41FA5}">
                      <a16:colId xmlns:a16="http://schemas.microsoft.com/office/drawing/2014/main" val="3343965741"/>
                    </a:ext>
                  </a:extLst>
                </a:gridCol>
                <a:gridCol w="246888">
                  <a:extLst>
                    <a:ext uri="{9D8B030D-6E8A-4147-A177-3AD203B41FA5}">
                      <a16:colId xmlns:a16="http://schemas.microsoft.com/office/drawing/2014/main" val="282934922"/>
                    </a:ext>
                  </a:extLst>
                </a:gridCol>
                <a:gridCol w="246888">
                  <a:extLst>
                    <a:ext uri="{9D8B030D-6E8A-4147-A177-3AD203B41FA5}">
                      <a16:colId xmlns:a16="http://schemas.microsoft.com/office/drawing/2014/main" val="819250721"/>
                    </a:ext>
                  </a:extLst>
                </a:gridCol>
                <a:gridCol w="246888">
                  <a:extLst>
                    <a:ext uri="{9D8B030D-6E8A-4147-A177-3AD203B41FA5}">
                      <a16:colId xmlns:a16="http://schemas.microsoft.com/office/drawing/2014/main" val="1052978210"/>
                    </a:ext>
                  </a:extLst>
                </a:gridCol>
                <a:gridCol w="246888">
                  <a:extLst>
                    <a:ext uri="{9D8B030D-6E8A-4147-A177-3AD203B41FA5}">
                      <a16:colId xmlns:a16="http://schemas.microsoft.com/office/drawing/2014/main" val="377293000"/>
                    </a:ext>
                  </a:extLst>
                </a:gridCol>
                <a:gridCol w="246888">
                  <a:extLst>
                    <a:ext uri="{9D8B030D-6E8A-4147-A177-3AD203B41FA5}">
                      <a16:colId xmlns:a16="http://schemas.microsoft.com/office/drawing/2014/main" val="3762530534"/>
                    </a:ext>
                  </a:extLst>
                </a:gridCol>
                <a:gridCol w="246888">
                  <a:extLst>
                    <a:ext uri="{9D8B030D-6E8A-4147-A177-3AD203B41FA5}">
                      <a16:colId xmlns:a16="http://schemas.microsoft.com/office/drawing/2014/main" val="1030654571"/>
                    </a:ext>
                  </a:extLst>
                </a:gridCol>
                <a:gridCol w="246888">
                  <a:extLst>
                    <a:ext uri="{9D8B030D-6E8A-4147-A177-3AD203B41FA5}">
                      <a16:colId xmlns:a16="http://schemas.microsoft.com/office/drawing/2014/main" val="3765741048"/>
                    </a:ext>
                  </a:extLst>
                </a:gridCol>
                <a:gridCol w="246888">
                  <a:extLst>
                    <a:ext uri="{9D8B030D-6E8A-4147-A177-3AD203B41FA5}">
                      <a16:colId xmlns:a16="http://schemas.microsoft.com/office/drawing/2014/main" val="967833805"/>
                    </a:ext>
                  </a:extLst>
                </a:gridCol>
                <a:gridCol w="246888">
                  <a:extLst>
                    <a:ext uri="{9D8B030D-6E8A-4147-A177-3AD203B41FA5}">
                      <a16:colId xmlns:a16="http://schemas.microsoft.com/office/drawing/2014/main" val="2477792399"/>
                    </a:ext>
                  </a:extLst>
                </a:gridCol>
                <a:gridCol w="246888">
                  <a:extLst>
                    <a:ext uri="{9D8B030D-6E8A-4147-A177-3AD203B41FA5}">
                      <a16:colId xmlns:a16="http://schemas.microsoft.com/office/drawing/2014/main" val="1786393795"/>
                    </a:ext>
                  </a:extLst>
                </a:gridCol>
                <a:gridCol w="246888">
                  <a:extLst>
                    <a:ext uri="{9D8B030D-6E8A-4147-A177-3AD203B41FA5}">
                      <a16:colId xmlns:a16="http://schemas.microsoft.com/office/drawing/2014/main" val="284018931"/>
                    </a:ext>
                  </a:extLst>
                </a:gridCol>
                <a:gridCol w="246888">
                  <a:extLst>
                    <a:ext uri="{9D8B030D-6E8A-4147-A177-3AD203B41FA5}">
                      <a16:colId xmlns:a16="http://schemas.microsoft.com/office/drawing/2014/main" val="3566367960"/>
                    </a:ext>
                  </a:extLst>
                </a:gridCol>
                <a:gridCol w="246888">
                  <a:extLst>
                    <a:ext uri="{9D8B030D-6E8A-4147-A177-3AD203B41FA5}">
                      <a16:colId xmlns:a16="http://schemas.microsoft.com/office/drawing/2014/main" val="3358063411"/>
                    </a:ext>
                  </a:extLst>
                </a:gridCol>
                <a:gridCol w="246888">
                  <a:extLst>
                    <a:ext uri="{9D8B030D-6E8A-4147-A177-3AD203B41FA5}">
                      <a16:colId xmlns:a16="http://schemas.microsoft.com/office/drawing/2014/main" val="1470860866"/>
                    </a:ext>
                  </a:extLst>
                </a:gridCol>
                <a:gridCol w="246888">
                  <a:extLst>
                    <a:ext uri="{9D8B030D-6E8A-4147-A177-3AD203B41FA5}">
                      <a16:colId xmlns:a16="http://schemas.microsoft.com/office/drawing/2014/main" val="3764883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98029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- 2018-03-16 12:00:00</a:t>
                      </a:r>
                      <a:r>
                        <a:rPr kumimoji="0" lang="en-US" sz="1000" b="0" i="0" u="none" strike="noStrike" kern="1200" cap="none" spc="0" normalizeH="0" baseline="0" noProof="0">
                          <a:ln>
                            <a:noFill/>
                          </a:ln>
                          <a:solidFill>
                            <a:prstClr val="black"/>
                          </a:solidFill>
                          <a:effectLst/>
                          <a:uLnTx/>
                          <a:uFillTx/>
                          <a:latin typeface="+mn-lt"/>
                          <a:ea typeface="+mn-ea"/>
                          <a:cs typeface="+mn-cs"/>
                        </a:rPr>
                        <a:t>
Alam mo ba ang mga pwede at bawal kainin tuwing Holy Week? Here is a quick guide to your Lenten Diet.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45302397"/>
                  </a:ext>
                </a:extLst>
              </a:tr>
            </a:tbl>
          </a:graphicData>
        </a:graphic>
      </p:graphicFrame>
      <p:sp>
        <p:nvSpPr>
          <p:cNvPr id="4" name="Text Placeholder 3">
            <a:extLst>
              <a:ext uri="{FF2B5EF4-FFF2-40B4-BE49-F238E27FC236}">
                <a16:creationId xmlns:a16="http://schemas.microsoft.com/office/drawing/2014/main" id="{837713CE-1A94-4259-8719-E388BAEF120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150525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C3B56-B89D-406C-B6B0-5C4BDB4F2235}"/>
              </a:ext>
            </a:extLst>
          </p:cNvPr>
          <p:cNvSpPr>
            <a:spLocks noGrp="1"/>
          </p:cNvSpPr>
          <p:nvPr>
            <p:ph type="title"/>
          </p:nvPr>
        </p:nvSpPr>
        <p:spPr/>
        <p:txBody>
          <a:bodyPr/>
          <a:lstStyle/>
          <a:p>
            <a:r>
              <a:rPr lang="en-US"/>
              <a:t>Facebook Own Posts Table - 8 of 26</a:t>
            </a:r>
          </a:p>
        </p:txBody>
      </p:sp>
      <p:graphicFrame>
        <p:nvGraphicFramePr>
          <p:cNvPr id="5" name="Table Placeholder 4">
            <a:extLst>
              <a:ext uri="{FF2B5EF4-FFF2-40B4-BE49-F238E27FC236}">
                <a16:creationId xmlns:a16="http://schemas.microsoft.com/office/drawing/2014/main" id="{CB406709-EC0E-4364-80E3-DD9BD57DF9BA}"/>
              </a:ext>
            </a:extLst>
          </p:cNvPr>
          <p:cNvGraphicFramePr>
            <a:graphicFrameLocks noGrp="1"/>
          </p:cNvGraphicFramePr>
          <p:nvPr>
            <p:ph type="tbl" sz="quarter" idx="13"/>
            <p:extLst>
              <p:ext uri="{D42A27DB-BD31-4B8C-83A1-F6EECF244321}">
                <p14:modId xmlns:p14="http://schemas.microsoft.com/office/powerpoint/2010/main" val="3875490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14183141"/>
                    </a:ext>
                  </a:extLst>
                </a:gridCol>
                <a:gridCol w="246888">
                  <a:extLst>
                    <a:ext uri="{9D8B030D-6E8A-4147-A177-3AD203B41FA5}">
                      <a16:colId xmlns:a16="http://schemas.microsoft.com/office/drawing/2014/main" val="3734314358"/>
                    </a:ext>
                  </a:extLst>
                </a:gridCol>
                <a:gridCol w="246888">
                  <a:extLst>
                    <a:ext uri="{9D8B030D-6E8A-4147-A177-3AD203B41FA5}">
                      <a16:colId xmlns:a16="http://schemas.microsoft.com/office/drawing/2014/main" val="3992702772"/>
                    </a:ext>
                  </a:extLst>
                </a:gridCol>
                <a:gridCol w="246888">
                  <a:extLst>
                    <a:ext uri="{9D8B030D-6E8A-4147-A177-3AD203B41FA5}">
                      <a16:colId xmlns:a16="http://schemas.microsoft.com/office/drawing/2014/main" val="3747277626"/>
                    </a:ext>
                  </a:extLst>
                </a:gridCol>
                <a:gridCol w="246888">
                  <a:extLst>
                    <a:ext uri="{9D8B030D-6E8A-4147-A177-3AD203B41FA5}">
                      <a16:colId xmlns:a16="http://schemas.microsoft.com/office/drawing/2014/main" val="1672133075"/>
                    </a:ext>
                  </a:extLst>
                </a:gridCol>
                <a:gridCol w="246888">
                  <a:extLst>
                    <a:ext uri="{9D8B030D-6E8A-4147-A177-3AD203B41FA5}">
                      <a16:colId xmlns:a16="http://schemas.microsoft.com/office/drawing/2014/main" val="563171024"/>
                    </a:ext>
                  </a:extLst>
                </a:gridCol>
                <a:gridCol w="246888">
                  <a:extLst>
                    <a:ext uri="{9D8B030D-6E8A-4147-A177-3AD203B41FA5}">
                      <a16:colId xmlns:a16="http://schemas.microsoft.com/office/drawing/2014/main" val="3960224959"/>
                    </a:ext>
                  </a:extLst>
                </a:gridCol>
                <a:gridCol w="246888">
                  <a:extLst>
                    <a:ext uri="{9D8B030D-6E8A-4147-A177-3AD203B41FA5}">
                      <a16:colId xmlns:a16="http://schemas.microsoft.com/office/drawing/2014/main" val="1583464723"/>
                    </a:ext>
                  </a:extLst>
                </a:gridCol>
                <a:gridCol w="246888">
                  <a:extLst>
                    <a:ext uri="{9D8B030D-6E8A-4147-A177-3AD203B41FA5}">
                      <a16:colId xmlns:a16="http://schemas.microsoft.com/office/drawing/2014/main" val="2751367070"/>
                    </a:ext>
                  </a:extLst>
                </a:gridCol>
                <a:gridCol w="246888">
                  <a:extLst>
                    <a:ext uri="{9D8B030D-6E8A-4147-A177-3AD203B41FA5}">
                      <a16:colId xmlns:a16="http://schemas.microsoft.com/office/drawing/2014/main" val="2331890998"/>
                    </a:ext>
                  </a:extLst>
                </a:gridCol>
                <a:gridCol w="246888">
                  <a:extLst>
                    <a:ext uri="{9D8B030D-6E8A-4147-A177-3AD203B41FA5}">
                      <a16:colId xmlns:a16="http://schemas.microsoft.com/office/drawing/2014/main" val="959929110"/>
                    </a:ext>
                  </a:extLst>
                </a:gridCol>
                <a:gridCol w="246888">
                  <a:extLst>
                    <a:ext uri="{9D8B030D-6E8A-4147-A177-3AD203B41FA5}">
                      <a16:colId xmlns:a16="http://schemas.microsoft.com/office/drawing/2014/main" val="265332599"/>
                    </a:ext>
                  </a:extLst>
                </a:gridCol>
                <a:gridCol w="246888">
                  <a:extLst>
                    <a:ext uri="{9D8B030D-6E8A-4147-A177-3AD203B41FA5}">
                      <a16:colId xmlns:a16="http://schemas.microsoft.com/office/drawing/2014/main" val="2866045241"/>
                    </a:ext>
                  </a:extLst>
                </a:gridCol>
                <a:gridCol w="246888">
                  <a:extLst>
                    <a:ext uri="{9D8B030D-6E8A-4147-A177-3AD203B41FA5}">
                      <a16:colId xmlns:a16="http://schemas.microsoft.com/office/drawing/2014/main" val="2827648158"/>
                    </a:ext>
                  </a:extLst>
                </a:gridCol>
                <a:gridCol w="246888">
                  <a:extLst>
                    <a:ext uri="{9D8B030D-6E8A-4147-A177-3AD203B41FA5}">
                      <a16:colId xmlns:a16="http://schemas.microsoft.com/office/drawing/2014/main" val="3232827892"/>
                    </a:ext>
                  </a:extLst>
                </a:gridCol>
                <a:gridCol w="246888">
                  <a:extLst>
                    <a:ext uri="{9D8B030D-6E8A-4147-A177-3AD203B41FA5}">
                      <a16:colId xmlns:a16="http://schemas.microsoft.com/office/drawing/2014/main" val="3834383000"/>
                    </a:ext>
                  </a:extLst>
                </a:gridCol>
                <a:gridCol w="246888">
                  <a:extLst>
                    <a:ext uri="{9D8B030D-6E8A-4147-A177-3AD203B41FA5}">
                      <a16:colId xmlns:a16="http://schemas.microsoft.com/office/drawing/2014/main" val="2876757951"/>
                    </a:ext>
                  </a:extLst>
                </a:gridCol>
                <a:gridCol w="246888">
                  <a:extLst>
                    <a:ext uri="{9D8B030D-6E8A-4147-A177-3AD203B41FA5}">
                      <a16:colId xmlns:a16="http://schemas.microsoft.com/office/drawing/2014/main" val="53478326"/>
                    </a:ext>
                  </a:extLst>
                </a:gridCol>
                <a:gridCol w="246888">
                  <a:extLst>
                    <a:ext uri="{9D8B030D-6E8A-4147-A177-3AD203B41FA5}">
                      <a16:colId xmlns:a16="http://schemas.microsoft.com/office/drawing/2014/main" val="1376856289"/>
                    </a:ext>
                  </a:extLst>
                </a:gridCol>
                <a:gridCol w="246888">
                  <a:extLst>
                    <a:ext uri="{9D8B030D-6E8A-4147-A177-3AD203B41FA5}">
                      <a16:colId xmlns:a16="http://schemas.microsoft.com/office/drawing/2014/main" val="217990269"/>
                    </a:ext>
                  </a:extLst>
                </a:gridCol>
                <a:gridCol w="246888">
                  <a:extLst>
                    <a:ext uri="{9D8B030D-6E8A-4147-A177-3AD203B41FA5}">
                      <a16:colId xmlns:a16="http://schemas.microsoft.com/office/drawing/2014/main" val="3746266318"/>
                    </a:ext>
                  </a:extLst>
                </a:gridCol>
                <a:gridCol w="246888">
                  <a:extLst>
                    <a:ext uri="{9D8B030D-6E8A-4147-A177-3AD203B41FA5}">
                      <a16:colId xmlns:a16="http://schemas.microsoft.com/office/drawing/2014/main" val="3422868237"/>
                    </a:ext>
                  </a:extLst>
                </a:gridCol>
                <a:gridCol w="246888">
                  <a:extLst>
                    <a:ext uri="{9D8B030D-6E8A-4147-A177-3AD203B41FA5}">
                      <a16:colId xmlns:a16="http://schemas.microsoft.com/office/drawing/2014/main" val="1689851602"/>
                    </a:ext>
                  </a:extLst>
                </a:gridCol>
                <a:gridCol w="246888">
                  <a:extLst>
                    <a:ext uri="{9D8B030D-6E8A-4147-A177-3AD203B41FA5}">
                      <a16:colId xmlns:a16="http://schemas.microsoft.com/office/drawing/2014/main" val="3395179495"/>
                    </a:ext>
                  </a:extLst>
                </a:gridCol>
                <a:gridCol w="246888">
                  <a:extLst>
                    <a:ext uri="{9D8B030D-6E8A-4147-A177-3AD203B41FA5}">
                      <a16:colId xmlns:a16="http://schemas.microsoft.com/office/drawing/2014/main" val="2406372772"/>
                    </a:ext>
                  </a:extLst>
                </a:gridCol>
                <a:gridCol w="246888">
                  <a:extLst>
                    <a:ext uri="{9D8B030D-6E8A-4147-A177-3AD203B41FA5}">
                      <a16:colId xmlns:a16="http://schemas.microsoft.com/office/drawing/2014/main" val="2450752104"/>
                    </a:ext>
                  </a:extLst>
                </a:gridCol>
                <a:gridCol w="246888">
                  <a:extLst>
                    <a:ext uri="{9D8B030D-6E8A-4147-A177-3AD203B41FA5}">
                      <a16:colId xmlns:a16="http://schemas.microsoft.com/office/drawing/2014/main" val="2225687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2706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- 2018-03-08 09:00:00</a:t>
                      </a:r>
                      <a:r>
                        <a:rPr kumimoji="0" lang="en-US" sz="1000" b="0" i="0" u="none" strike="noStrike" kern="1200" cap="none" spc="0" normalizeH="0" baseline="0" noProof="0">
                          <a:ln>
                            <a:noFill/>
                          </a:ln>
                          <a:solidFill>
                            <a:prstClr val="black"/>
                          </a:solidFill>
                          <a:effectLst/>
                          <a:uLnTx/>
                          <a:uFillTx/>
                          <a:latin typeface="+mn-lt"/>
                          <a:ea typeface="+mn-ea"/>
                          <a:cs typeface="+mn-cs"/>
                        </a:rPr>
                        <a:t>
Tayo'y maging mga TGPagsulong ng Kababaihang Pilipina! Let's celebrate International Women's Day as we #PressforProgress.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90588627"/>
                  </a:ext>
                </a:extLst>
              </a:tr>
            </a:tbl>
          </a:graphicData>
        </a:graphic>
      </p:graphicFrame>
      <p:sp>
        <p:nvSpPr>
          <p:cNvPr id="4" name="Text Placeholder 3">
            <a:extLst>
              <a:ext uri="{FF2B5EF4-FFF2-40B4-BE49-F238E27FC236}">
                <a16:creationId xmlns:a16="http://schemas.microsoft.com/office/drawing/2014/main" id="{91D65A8B-AC75-4006-B752-20B0E8F99DF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912531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BDA17-CAB8-4572-85AB-A8749B783FA3}"/>
              </a:ext>
            </a:extLst>
          </p:cNvPr>
          <p:cNvSpPr>
            <a:spLocks noGrp="1"/>
          </p:cNvSpPr>
          <p:nvPr>
            <p:ph type="title"/>
          </p:nvPr>
        </p:nvSpPr>
        <p:spPr/>
        <p:txBody>
          <a:bodyPr/>
          <a:lstStyle/>
          <a:p>
            <a:r>
              <a:rPr lang="en-US"/>
              <a:t>Facebook Own Posts Table - 9 of 26</a:t>
            </a:r>
          </a:p>
        </p:txBody>
      </p:sp>
      <p:graphicFrame>
        <p:nvGraphicFramePr>
          <p:cNvPr id="5" name="Table Placeholder 4">
            <a:extLst>
              <a:ext uri="{FF2B5EF4-FFF2-40B4-BE49-F238E27FC236}">
                <a16:creationId xmlns:a16="http://schemas.microsoft.com/office/drawing/2014/main" id="{A1BB6102-7229-4584-80FE-BCE8C4547A5C}"/>
              </a:ext>
            </a:extLst>
          </p:cNvPr>
          <p:cNvGraphicFramePr>
            <a:graphicFrameLocks noGrp="1"/>
          </p:cNvGraphicFramePr>
          <p:nvPr>
            <p:ph type="tbl" sz="quarter" idx="13"/>
            <p:extLst>
              <p:ext uri="{D42A27DB-BD31-4B8C-83A1-F6EECF244321}">
                <p14:modId xmlns:p14="http://schemas.microsoft.com/office/powerpoint/2010/main" val="875813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66491627"/>
                    </a:ext>
                  </a:extLst>
                </a:gridCol>
                <a:gridCol w="246888">
                  <a:extLst>
                    <a:ext uri="{9D8B030D-6E8A-4147-A177-3AD203B41FA5}">
                      <a16:colId xmlns:a16="http://schemas.microsoft.com/office/drawing/2014/main" val="3994663146"/>
                    </a:ext>
                  </a:extLst>
                </a:gridCol>
                <a:gridCol w="246888">
                  <a:extLst>
                    <a:ext uri="{9D8B030D-6E8A-4147-A177-3AD203B41FA5}">
                      <a16:colId xmlns:a16="http://schemas.microsoft.com/office/drawing/2014/main" val="1232673864"/>
                    </a:ext>
                  </a:extLst>
                </a:gridCol>
                <a:gridCol w="246888">
                  <a:extLst>
                    <a:ext uri="{9D8B030D-6E8A-4147-A177-3AD203B41FA5}">
                      <a16:colId xmlns:a16="http://schemas.microsoft.com/office/drawing/2014/main" val="107126400"/>
                    </a:ext>
                  </a:extLst>
                </a:gridCol>
                <a:gridCol w="246888">
                  <a:extLst>
                    <a:ext uri="{9D8B030D-6E8A-4147-A177-3AD203B41FA5}">
                      <a16:colId xmlns:a16="http://schemas.microsoft.com/office/drawing/2014/main" val="4228508498"/>
                    </a:ext>
                  </a:extLst>
                </a:gridCol>
                <a:gridCol w="246888">
                  <a:extLst>
                    <a:ext uri="{9D8B030D-6E8A-4147-A177-3AD203B41FA5}">
                      <a16:colId xmlns:a16="http://schemas.microsoft.com/office/drawing/2014/main" val="1690915407"/>
                    </a:ext>
                  </a:extLst>
                </a:gridCol>
                <a:gridCol w="246888">
                  <a:extLst>
                    <a:ext uri="{9D8B030D-6E8A-4147-A177-3AD203B41FA5}">
                      <a16:colId xmlns:a16="http://schemas.microsoft.com/office/drawing/2014/main" val="58563442"/>
                    </a:ext>
                  </a:extLst>
                </a:gridCol>
                <a:gridCol w="246888">
                  <a:extLst>
                    <a:ext uri="{9D8B030D-6E8A-4147-A177-3AD203B41FA5}">
                      <a16:colId xmlns:a16="http://schemas.microsoft.com/office/drawing/2014/main" val="1246733347"/>
                    </a:ext>
                  </a:extLst>
                </a:gridCol>
                <a:gridCol w="246888">
                  <a:extLst>
                    <a:ext uri="{9D8B030D-6E8A-4147-A177-3AD203B41FA5}">
                      <a16:colId xmlns:a16="http://schemas.microsoft.com/office/drawing/2014/main" val="2000560997"/>
                    </a:ext>
                  </a:extLst>
                </a:gridCol>
                <a:gridCol w="246888">
                  <a:extLst>
                    <a:ext uri="{9D8B030D-6E8A-4147-A177-3AD203B41FA5}">
                      <a16:colId xmlns:a16="http://schemas.microsoft.com/office/drawing/2014/main" val="2147191474"/>
                    </a:ext>
                  </a:extLst>
                </a:gridCol>
                <a:gridCol w="246888">
                  <a:extLst>
                    <a:ext uri="{9D8B030D-6E8A-4147-A177-3AD203B41FA5}">
                      <a16:colId xmlns:a16="http://schemas.microsoft.com/office/drawing/2014/main" val="4187510252"/>
                    </a:ext>
                  </a:extLst>
                </a:gridCol>
                <a:gridCol w="246888">
                  <a:extLst>
                    <a:ext uri="{9D8B030D-6E8A-4147-A177-3AD203B41FA5}">
                      <a16:colId xmlns:a16="http://schemas.microsoft.com/office/drawing/2014/main" val="4033291542"/>
                    </a:ext>
                  </a:extLst>
                </a:gridCol>
                <a:gridCol w="246888">
                  <a:extLst>
                    <a:ext uri="{9D8B030D-6E8A-4147-A177-3AD203B41FA5}">
                      <a16:colId xmlns:a16="http://schemas.microsoft.com/office/drawing/2014/main" val="618225099"/>
                    </a:ext>
                  </a:extLst>
                </a:gridCol>
                <a:gridCol w="246888">
                  <a:extLst>
                    <a:ext uri="{9D8B030D-6E8A-4147-A177-3AD203B41FA5}">
                      <a16:colId xmlns:a16="http://schemas.microsoft.com/office/drawing/2014/main" val="3083407707"/>
                    </a:ext>
                  </a:extLst>
                </a:gridCol>
                <a:gridCol w="246888">
                  <a:extLst>
                    <a:ext uri="{9D8B030D-6E8A-4147-A177-3AD203B41FA5}">
                      <a16:colId xmlns:a16="http://schemas.microsoft.com/office/drawing/2014/main" val="2250809104"/>
                    </a:ext>
                  </a:extLst>
                </a:gridCol>
                <a:gridCol w="246888">
                  <a:extLst>
                    <a:ext uri="{9D8B030D-6E8A-4147-A177-3AD203B41FA5}">
                      <a16:colId xmlns:a16="http://schemas.microsoft.com/office/drawing/2014/main" val="1062488927"/>
                    </a:ext>
                  </a:extLst>
                </a:gridCol>
                <a:gridCol w="246888">
                  <a:extLst>
                    <a:ext uri="{9D8B030D-6E8A-4147-A177-3AD203B41FA5}">
                      <a16:colId xmlns:a16="http://schemas.microsoft.com/office/drawing/2014/main" val="1613365925"/>
                    </a:ext>
                  </a:extLst>
                </a:gridCol>
                <a:gridCol w="246888">
                  <a:extLst>
                    <a:ext uri="{9D8B030D-6E8A-4147-A177-3AD203B41FA5}">
                      <a16:colId xmlns:a16="http://schemas.microsoft.com/office/drawing/2014/main" val="931039305"/>
                    </a:ext>
                  </a:extLst>
                </a:gridCol>
                <a:gridCol w="246888">
                  <a:extLst>
                    <a:ext uri="{9D8B030D-6E8A-4147-A177-3AD203B41FA5}">
                      <a16:colId xmlns:a16="http://schemas.microsoft.com/office/drawing/2014/main" val="728610816"/>
                    </a:ext>
                  </a:extLst>
                </a:gridCol>
                <a:gridCol w="246888">
                  <a:extLst>
                    <a:ext uri="{9D8B030D-6E8A-4147-A177-3AD203B41FA5}">
                      <a16:colId xmlns:a16="http://schemas.microsoft.com/office/drawing/2014/main" val="2841380832"/>
                    </a:ext>
                  </a:extLst>
                </a:gridCol>
                <a:gridCol w="246888">
                  <a:extLst>
                    <a:ext uri="{9D8B030D-6E8A-4147-A177-3AD203B41FA5}">
                      <a16:colId xmlns:a16="http://schemas.microsoft.com/office/drawing/2014/main" val="2474980935"/>
                    </a:ext>
                  </a:extLst>
                </a:gridCol>
                <a:gridCol w="246888">
                  <a:extLst>
                    <a:ext uri="{9D8B030D-6E8A-4147-A177-3AD203B41FA5}">
                      <a16:colId xmlns:a16="http://schemas.microsoft.com/office/drawing/2014/main" val="182072521"/>
                    </a:ext>
                  </a:extLst>
                </a:gridCol>
                <a:gridCol w="246888">
                  <a:extLst>
                    <a:ext uri="{9D8B030D-6E8A-4147-A177-3AD203B41FA5}">
                      <a16:colId xmlns:a16="http://schemas.microsoft.com/office/drawing/2014/main" val="2727808818"/>
                    </a:ext>
                  </a:extLst>
                </a:gridCol>
                <a:gridCol w="246888">
                  <a:extLst>
                    <a:ext uri="{9D8B030D-6E8A-4147-A177-3AD203B41FA5}">
                      <a16:colId xmlns:a16="http://schemas.microsoft.com/office/drawing/2014/main" val="3780782032"/>
                    </a:ext>
                  </a:extLst>
                </a:gridCol>
                <a:gridCol w="246888">
                  <a:extLst>
                    <a:ext uri="{9D8B030D-6E8A-4147-A177-3AD203B41FA5}">
                      <a16:colId xmlns:a16="http://schemas.microsoft.com/office/drawing/2014/main" val="2092918"/>
                    </a:ext>
                  </a:extLst>
                </a:gridCol>
                <a:gridCol w="246888">
                  <a:extLst>
                    <a:ext uri="{9D8B030D-6E8A-4147-A177-3AD203B41FA5}">
                      <a16:colId xmlns:a16="http://schemas.microsoft.com/office/drawing/2014/main" val="4285778270"/>
                    </a:ext>
                  </a:extLst>
                </a:gridCol>
                <a:gridCol w="246888">
                  <a:extLst>
                    <a:ext uri="{9D8B030D-6E8A-4147-A177-3AD203B41FA5}">
                      <a16:colId xmlns:a16="http://schemas.microsoft.com/office/drawing/2014/main" val="876458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2644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- 2018-03-01 15:00:00</a:t>
                      </a:r>
                      <a:r>
                        <a:rPr kumimoji="0" lang="en-US" sz="1000" b="0" i="0" u="none" strike="noStrike" kern="1200" cap="none" spc="0" normalizeH="0" baseline="0" noProof="0">
                          <a:ln>
                            <a:noFill/>
                          </a:ln>
                          <a:solidFill>
                            <a:prstClr val="black"/>
                          </a:solidFill>
                          <a:effectLst/>
                          <a:uLnTx/>
                          <a:uFillTx/>
                          <a:latin typeface="+mn-lt"/>
                          <a:ea typeface="+mn-ea"/>
                          <a:cs typeface="+mn-cs"/>
                        </a:rPr>
                        <a:t>
📣 Game na ba kayo? 😂
Spot the TGP store! Hanapin ang TGP drugstore and take a screenshot. i-Post ito sa comment section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60095025"/>
                  </a:ext>
                </a:extLst>
              </a:tr>
            </a:tbl>
          </a:graphicData>
        </a:graphic>
      </p:graphicFrame>
      <p:sp>
        <p:nvSpPr>
          <p:cNvPr id="4" name="Text Placeholder 3">
            <a:extLst>
              <a:ext uri="{FF2B5EF4-FFF2-40B4-BE49-F238E27FC236}">
                <a16:creationId xmlns:a16="http://schemas.microsoft.com/office/drawing/2014/main" id="{5F483EEE-27E6-4427-B983-BEDA1DB00790}"/>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167377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351FE-5F08-49A2-830E-D680E7008AC6}"/>
              </a:ext>
            </a:extLst>
          </p:cNvPr>
          <p:cNvSpPr>
            <a:spLocks noGrp="1"/>
          </p:cNvSpPr>
          <p:nvPr>
            <p:ph type="title"/>
          </p:nvPr>
        </p:nvSpPr>
        <p:spPr/>
        <p:txBody>
          <a:bodyPr/>
          <a:lstStyle/>
          <a:p>
            <a:r>
              <a:rPr lang="en-US"/>
              <a:t>Facebook Own Posts Table - 10 of 26</a:t>
            </a:r>
          </a:p>
        </p:txBody>
      </p:sp>
      <p:graphicFrame>
        <p:nvGraphicFramePr>
          <p:cNvPr id="5" name="Table Placeholder 4">
            <a:extLst>
              <a:ext uri="{FF2B5EF4-FFF2-40B4-BE49-F238E27FC236}">
                <a16:creationId xmlns:a16="http://schemas.microsoft.com/office/drawing/2014/main" id="{2454501F-48CB-4316-93E0-03A0D8D29935}"/>
              </a:ext>
            </a:extLst>
          </p:cNvPr>
          <p:cNvGraphicFramePr>
            <a:graphicFrameLocks noGrp="1"/>
          </p:cNvGraphicFramePr>
          <p:nvPr>
            <p:ph type="tbl" sz="quarter" idx="13"/>
            <p:extLst>
              <p:ext uri="{D42A27DB-BD31-4B8C-83A1-F6EECF244321}">
                <p14:modId xmlns:p14="http://schemas.microsoft.com/office/powerpoint/2010/main" val="4145956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1382643"/>
                    </a:ext>
                  </a:extLst>
                </a:gridCol>
                <a:gridCol w="246888">
                  <a:extLst>
                    <a:ext uri="{9D8B030D-6E8A-4147-A177-3AD203B41FA5}">
                      <a16:colId xmlns:a16="http://schemas.microsoft.com/office/drawing/2014/main" val="122603387"/>
                    </a:ext>
                  </a:extLst>
                </a:gridCol>
                <a:gridCol w="246888">
                  <a:extLst>
                    <a:ext uri="{9D8B030D-6E8A-4147-A177-3AD203B41FA5}">
                      <a16:colId xmlns:a16="http://schemas.microsoft.com/office/drawing/2014/main" val="3275463044"/>
                    </a:ext>
                  </a:extLst>
                </a:gridCol>
                <a:gridCol w="246888">
                  <a:extLst>
                    <a:ext uri="{9D8B030D-6E8A-4147-A177-3AD203B41FA5}">
                      <a16:colId xmlns:a16="http://schemas.microsoft.com/office/drawing/2014/main" val="761860549"/>
                    </a:ext>
                  </a:extLst>
                </a:gridCol>
                <a:gridCol w="246888">
                  <a:extLst>
                    <a:ext uri="{9D8B030D-6E8A-4147-A177-3AD203B41FA5}">
                      <a16:colId xmlns:a16="http://schemas.microsoft.com/office/drawing/2014/main" val="4153543276"/>
                    </a:ext>
                  </a:extLst>
                </a:gridCol>
                <a:gridCol w="246888">
                  <a:extLst>
                    <a:ext uri="{9D8B030D-6E8A-4147-A177-3AD203B41FA5}">
                      <a16:colId xmlns:a16="http://schemas.microsoft.com/office/drawing/2014/main" val="1635510667"/>
                    </a:ext>
                  </a:extLst>
                </a:gridCol>
                <a:gridCol w="246888">
                  <a:extLst>
                    <a:ext uri="{9D8B030D-6E8A-4147-A177-3AD203B41FA5}">
                      <a16:colId xmlns:a16="http://schemas.microsoft.com/office/drawing/2014/main" val="3507824243"/>
                    </a:ext>
                  </a:extLst>
                </a:gridCol>
                <a:gridCol w="246888">
                  <a:extLst>
                    <a:ext uri="{9D8B030D-6E8A-4147-A177-3AD203B41FA5}">
                      <a16:colId xmlns:a16="http://schemas.microsoft.com/office/drawing/2014/main" val="2468658823"/>
                    </a:ext>
                  </a:extLst>
                </a:gridCol>
                <a:gridCol w="246888">
                  <a:extLst>
                    <a:ext uri="{9D8B030D-6E8A-4147-A177-3AD203B41FA5}">
                      <a16:colId xmlns:a16="http://schemas.microsoft.com/office/drawing/2014/main" val="3731417546"/>
                    </a:ext>
                  </a:extLst>
                </a:gridCol>
                <a:gridCol w="246888">
                  <a:extLst>
                    <a:ext uri="{9D8B030D-6E8A-4147-A177-3AD203B41FA5}">
                      <a16:colId xmlns:a16="http://schemas.microsoft.com/office/drawing/2014/main" val="823544609"/>
                    </a:ext>
                  </a:extLst>
                </a:gridCol>
                <a:gridCol w="246888">
                  <a:extLst>
                    <a:ext uri="{9D8B030D-6E8A-4147-A177-3AD203B41FA5}">
                      <a16:colId xmlns:a16="http://schemas.microsoft.com/office/drawing/2014/main" val="241331069"/>
                    </a:ext>
                  </a:extLst>
                </a:gridCol>
                <a:gridCol w="246888">
                  <a:extLst>
                    <a:ext uri="{9D8B030D-6E8A-4147-A177-3AD203B41FA5}">
                      <a16:colId xmlns:a16="http://schemas.microsoft.com/office/drawing/2014/main" val="4266448653"/>
                    </a:ext>
                  </a:extLst>
                </a:gridCol>
                <a:gridCol w="246888">
                  <a:extLst>
                    <a:ext uri="{9D8B030D-6E8A-4147-A177-3AD203B41FA5}">
                      <a16:colId xmlns:a16="http://schemas.microsoft.com/office/drawing/2014/main" val="1911226895"/>
                    </a:ext>
                  </a:extLst>
                </a:gridCol>
                <a:gridCol w="246888">
                  <a:extLst>
                    <a:ext uri="{9D8B030D-6E8A-4147-A177-3AD203B41FA5}">
                      <a16:colId xmlns:a16="http://schemas.microsoft.com/office/drawing/2014/main" val="3529781433"/>
                    </a:ext>
                  </a:extLst>
                </a:gridCol>
                <a:gridCol w="246888">
                  <a:extLst>
                    <a:ext uri="{9D8B030D-6E8A-4147-A177-3AD203B41FA5}">
                      <a16:colId xmlns:a16="http://schemas.microsoft.com/office/drawing/2014/main" val="3726495887"/>
                    </a:ext>
                  </a:extLst>
                </a:gridCol>
                <a:gridCol w="246888">
                  <a:extLst>
                    <a:ext uri="{9D8B030D-6E8A-4147-A177-3AD203B41FA5}">
                      <a16:colId xmlns:a16="http://schemas.microsoft.com/office/drawing/2014/main" val="3672451411"/>
                    </a:ext>
                  </a:extLst>
                </a:gridCol>
                <a:gridCol w="246888">
                  <a:extLst>
                    <a:ext uri="{9D8B030D-6E8A-4147-A177-3AD203B41FA5}">
                      <a16:colId xmlns:a16="http://schemas.microsoft.com/office/drawing/2014/main" val="216299029"/>
                    </a:ext>
                  </a:extLst>
                </a:gridCol>
                <a:gridCol w="246888">
                  <a:extLst>
                    <a:ext uri="{9D8B030D-6E8A-4147-A177-3AD203B41FA5}">
                      <a16:colId xmlns:a16="http://schemas.microsoft.com/office/drawing/2014/main" val="1757997570"/>
                    </a:ext>
                  </a:extLst>
                </a:gridCol>
                <a:gridCol w="246888">
                  <a:extLst>
                    <a:ext uri="{9D8B030D-6E8A-4147-A177-3AD203B41FA5}">
                      <a16:colId xmlns:a16="http://schemas.microsoft.com/office/drawing/2014/main" val="419419849"/>
                    </a:ext>
                  </a:extLst>
                </a:gridCol>
                <a:gridCol w="246888">
                  <a:extLst>
                    <a:ext uri="{9D8B030D-6E8A-4147-A177-3AD203B41FA5}">
                      <a16:colId xmlns:a16="http://schemas.microsoft.com/office/drawing/2014/main" val="1036866136"/>
                    </a:ext>
                  </a:extLst>
                </a:gridCol>
                <a:gridCol w="246888">
                  <a:extLst>
                    <a:ext uri="{9D8B030D-6E8A-4147-A177-3AD203B41FA5}">
                      <a16:colId xmlns:a16="http://schemas.microsoft.com/office/drawing/2014/main" val="1644567892"/>
                    </a:ext>
                  </a:extLst>
                </a:gridCol>
                <a:gridCol w="246888">
                  <a:extLst>
                    <a:ext uri="{9D8B030D-6E8A-4147-A177-3AD203B41FA5}">
                      <a16:colId xmlns:a16="http://schemas.microsoft.com/office/drawing/2014/main" val="764041453"/>
                    </a:ext>
                  </a:extLst>
                </a:gridCol>
                <a:gridCol w="246888">
                  <a:extLst>
                    <a:ext uri="{9D8B030D-6E8A-4147-A177-3AD203B41FA5}">
                      <a16:colId xmlns:a16="http://schemas.microsoft.com/office/drawing/2014/main" val="2360677064"/>
                    </a:ext>
                  </a:extLst>
                </a:gridCol>
                <a:gridCol w="246888">
                  <a:extLst>
                    <a:ext uri="{9D8B030D-6E8A-4147-A177-3AD203B41FA5}">
                      <a16:colId xmlns:a16="http://schemas.microsoft.com/office/drawing/2014/main" val="3265340245"/>
                    </a:ext>
                  </a:extLst>
                </a:gridCol>
                <a:gridCol w="246888">
                  <a:extLst>
                    <a:ext uri="{9D8B030D-6E8A-4147-A177-3AD203B41FA5}">
                      <a16:colId xmlns:a16="http://schemas.microsoft.com/office/drawing/2014/main" val="3526835124"/>
                    </a:ext>
                  </a:extLst>
                </a:gridCol>
                <a:gridCol w="246888">
                  <a:extLst>
                    <a:ext uri="{9D8B030D-6E8A-4147-A177-3AD203B41FA5}">
                      <a16:colId xmlns:a16="http://schemas.microsoft.com/office/drawing/2014/main" val="3663309941"/>
                    </a:ext>
                  </a:extLst>
                </a:gridCol>
                <a:gridCol w="246888">
                  <a:extLst>
                    <a:ext uri="{9D8B030D-6E8A-4147-A177-3AD203B41FA5}">
                      <a16:colId xmlns:a16="http://schemas.microsoft.com/office/drawing/2014/main" val="1895247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1442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- 2018-02-16 00:00:01</a:t>
                      </a:r>
                      <a:r>
                        <a:rPr kumimoji="0" lang="en-US" sz="1000" b="0" i="0" u="none" strike="noStrike" kern="1200" cap="none" spc="0" normalizeH="0" baseline="0" noProof="0">
                          <a:ln>
                            <a:noFill/>
                          </a:ln>
                          <a:solidFill>
                            <a:prstClr val="black"/>
                          </a:solidFill>
                          <a:effectLst/>
                          <a:uLnTx/>
                          <a:uFillTx/>
                          <a:latin typeface="+mn-lt"/>
                          <a:ea typeface="+mn-ea"/>
                          <a:cs typeface="+mn-cs"/>
                        </a:rPr>
                        <a:t>
🐉🏮Gong Xi Fa Cai!!🏮🐉
May you have good health and prosperity throughout the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78317307"/>
                  </a:ext>
                </a:extLst>
              </a:tr>
            </a:tbl>
          </a:graphicData>
        </a:graphic>
      </p:graphicFrame>
      <p:sp>
        <p:nvSpPr>
          <p:cNvPr id="4" name="Text Placeholder 3">
            <a:extLst>
              <a:ext uri="{FF2B5EF4-FFF2-40B4-BE49-F238E27FC236}">
                <a16:creationId xmlns:a16="http://schemas.microsoft.com/office/drawing/2014/main" id="{C8B0B78E-DE12-40AA-8BB0-749631EAA032}"/>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265155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B0B23-48E4-44C4-BA19-F5B1B67CC546}"/>
              </a:ext>
            </a:extLst>
          </p:cNvPr>
          <p:cNvSpPr>
            <a:spLocks noGrp="1"/>
          </p:cNvSpPr>
          <p:nvPr>
            <p:ph type="title"/>
          </p:nvPr>
        </p:nvSpPr>
        <p:spPr/>
        <p:txBody>
          <a:bodyPr/>
          <a:lstStyle/>
          <a:p>
            <a:r>
              <a:rPr lang="en-US"/>
              <a:t>Facebook Own Posts Table - 11 of 26</a:t>
            </a:r>
          </a:p>
        </p:txBody>
      </p:sp>
      <p:graphicFrame>
        <p:nvGraphicFramePr>
          <p:cNvPr id="5" name="Table Placeholder 4">
            <a:extLst>
              <a:ext uri="{FF2B5EF4-FFF2-40B4-BE49-F238E27FC236}">
                <a16:creationId xmlns:a16="http://schemas.microsoft.com/office/drawing/2014/main" id="{A2B0ED0D-4774-42FA-A840-FE60D1CCD7B1}"/>
              </a:ext>
            </a:extLst>
          </p:cNvPr>
          <p:cNvGraphicFramePr>
            <a:graphicFrameLocks noGrp="1"/>
          </p:cNvGraphicFramePr>
          <p:nvPr>
            <p:ph type="tbl" sz="quarter" idx="13"/>
            <p:extLst>
              <p:ext uri="{D42A27DB-BD31-4B8C-83A1-F6EECF244321}">
                <p14:modId xmlns:p14="http://schemas.microsoft.com/office/powerpoint/2010/main" val="3685418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91135128"/>
                    </a:ext>
                  </a:extLst>
                </a:gridCol>
                <a:gridCol w="246888">
                  <a:extLst>
                    <a:ext uri="{9D8B030D-6E8A-4147-A177-3AD203B41FA5}">
                      <a16:colId xmlns:a16="http://schemas.microsoft.com/office/drawing/2014/main" val="4291235620"/>
                    </a:ext>
                  </a:extLst>
                </a:gridCol>
                <a:gridCol w="246888">
                  <a:extLst>
                    <a:ext uri="{9D8B030D-6E8A-4147-A177-3AD203B41FA5}">
                      <a16:colId xmlns:a16="http://schemas.microsoft.com/office/drawing/2014/main" val="1246772247"/>
                    </a:ext>
                  </a:extLst>
                </a:gridCol>
                <a:gridCol w="246888">
                  <a:extLst>
                    <a:ext uri="{9D8B030D-6E8A-4147-A177-3AD203B41FA5}">
                      <a16:colId xmlns:a16="http://schemas.microsoft.com/office/drawing/2014/main" val="241565508"/>
                    </a:ext>
                  </a:extLst>
                </a:gridCol>
                <a:gridCol w="246888">
                  <a:extLst>
                    <a:ext uri="{9D8B030D-6E8A-4147-A177-3AD203B41FA5}">
                      <a16:colId xmlns:a16="http://schemas.microsoft.com/office/drawing/2014/main" val="1526697083"/>
                    </a:ext>
                  </a:extLst>
                </a:gridCol>
                <a:gridCol w="246888">
                  <a:extLst>
                    <a:ext uri="{9D8B030D-6E8A-4147-A177-3AD203B41FA5}">
                      <a16:colId xmlns:a16="http://schemas.microsoft.com/office/drawing/2014/main" val="2480884553"/>
                    </a:ext>
                  </a:extLst>
                </a:gridCol>
                <a:gridCol w="246888">
                  <a:extLst>
                    <a:ext uri="{9D8B030D-6E8A-4147-A177-3AD203B41FA5}">
                      <a16:colId xmlns:a16="http://schemas.microsoft.com/office/drawing/2014/main" val="3895337749"/>
                    </a:ext>
                  </a:extLst>
                </a:gridCol>
                <a:gridCol w="246888">
                  <a:extLst>
                    <a:ext uri="{9D8B030D-6E8A-4147-A177-3AD203B41FA5}">
                      <a16:colId xmlns:a16="http://schemas.microsoft.com/office/drawing/2014/main" val="4013125093"/>
                    </a:ext>
                  </a:extLst>
                </a:gridCol>
                <a:gridCol w="246888">
                  <a:extLst>
                    <a:ext uri="{9D8B030D-6E8A-4147-A177-3AD203B41FA5}">
                      <a16:colId xmlns:a16="http://schemas.microsoft.com/office/drawing/2014/main" val="1670120746"/>
                    </a:ext>
                  </a:extLst>
                </a:gridCol>
                <a:gridCol w="246888">
                  <a:extLst>
                    <a:ext uri="{9D8B030D-6E8A-4147-A177-3AD203B41FA5}">
                      <a16:colId xmlns:a16="http://schemas.microsoft.com/office/drawing/2014/main" val="3312132764"/>
                    </a:ext>
                  </a:extLst>
                </a:gridCol>
                <a:gridCol w="246888">
                  <a:extLst>
                    <a:ext uri="{9D8B030D-6E8A-4147-A177-3AD203B41FA5}">
                      <a16:colId xmlns:a16="http://schemas.microsoft.com/office/drawing/2014/main" val="2636135959"/>
                    </a:ext>
                  </a:extLst>
                </a:gridCol>
                <a:gridCol w="246888">
                  <a:extLst>
                    <a:ext uri="{9D8B030D-6E8A-4147-A177-3AD203B41FA5}">
                      <a16:colId xmlns:a16="http://schemas.microsoft.com/office/drawing/2014/main" val="2111624610"/>
                    </a:ext>
                  </a:extLst>
                </a:gridCol>
                <a:gridCol w="246888">
                  <a:extLst>
                    <a:ext uri="{9D8B030D-6E8A-4147-A177-3AD203B41FA5}">
                      <a16:colId xmlns:a16="http://schemas.microsoft.com/office/drawing/2014/main" val="222090316"/>
                    </a:ext>
                  </a:extLst>
                </a:gridCol>
                <a:gridCol w="246888">
                  <a:extLst>
                    <a:ext uri="{9D8B030D-6E8A-4147-A177-3AD203B41FA5}">
                      <a16:colId xmlns:a16="http://schemas.microsoft.com/office/drawing/2014/main" val="2317198308"/>
                    </a:ext>
                  </a:extLst>
                </a:gridCol>
                <a:gridCol w="246888">
                  <a:extLst>
                    <a:ext uri="{9D8B030D-6E8A-4147-A177-3AD203B41FA5}">
                      <a16:colId xmlns:a16="http://schemas.microsoft.com/office/drawing/2014/main" val="732988240"/>
                    </a:ext>
                  </a:extLst>
                </a:gridCol>
                <a:gridCol w="246888">
                  <a:extLst>
                    <a:ext uri="{9D8B030D-6E8A-4147-A177-3AD203B41FA5}">
                      <a16:colId xmlns:a16="http://schemas.microsoft.com/office/drawing/2014/main" val="1062322249"/>
                    </a:ext>
                  </a:extLst>
                </a:gridCol>
                <a:gridCol w="246888">
                  <a:extLst>
                    <a:ext uri="{9D8B030D-6E8A-4147-A177-3AD203B41FA5}">
                      <a16:colId xmlns:a16="http://schemas.microsoft.com/office/drawing/2014/main" val="3385699300"/>
                    </a:ext>
                  </a:extLst>
                </a:gridCol>
                <a:gridCol w="246888">
                  <a:extLst>
                    <a:ext uri="{9D8B030D-6E8A-4147-A177-3AD203B41FA5}">
                      <a16:colId xmlns:a16="http://schemas.microsoft.com/office/drawing/2014/main" val="607408358"/>
                    </a:ext>
                  </a:extLst>
                </a:gridCol>
                <a:gridCol w="246888">
                  <a:extLst>
                    <a:ext uri="{9D8B030D-6E8A-4147-A177-3AD203B41FA5}">
                      <a16:colId xmlns:a16="http://schemas.microsoft.com/office/drawing/2014/main" val="1678293992"/>
                    </a:ext>
                  </a:extLst>
                </a:gridCol>
                <a:gridCol w="246888">
                  <a:extLst>
                    <a:ext uri="{9D8B030D-6E8A-4147-A177-3AD203B41FA5}">
                      <a16:colId xmlns:a16="http://schemas.microsoft.com/office/drawing/2014/main" val="1253750582"/>
                    </a:ext>
                  </a:extLst>
                </a:gridCol>
                <a:gridCol w="246888">
                  <a:extLst>
                    <a:ext uri="{9D8B030D-6E8A-4147-A177-3AD203B41FA5}">
                      <a16:colId xmlns:a16="http://schemas.microsoft.com/office/drawing/2014/main" val="1775252563"/>
                    </a:ext>
                  </a:extLst>
                </a:gridCol>
                <a:gridCol w="246888">
                  <a:extLst>
                    <a:ext uri="{9D8B030D-6E8A-4147-A177-3AD203B41FA5}">
                      <a16:colId xmlns:a16="http://schemas.microsoft.com/office/drawing/2014/main" val="4025615691"/>
                    </a:ext>
                  </a:extLst>
                </a:gridCol>
                <a:gridCol w="246888">
                  <a:extLst>
                    <a:ext uri="{9D8B030D-6E8A-4147-A177-3AD203B41FA5}">
                      <a16:colId xmlns:a16="http://schemas.microsoft.com/office/drawing/2014/main" val="2232702707"/>
                    </a:ext>
                  </a:extLst>
                </a:gridCol>
                <a:gridCol w="246888">
                  <a:extLst>
                    <a:ext uri="{9D8B030D-6E8A-4147-A177-3AD203B41FA5}">
                      <a16:colId xmlns:a16="http://schemas.microsoft.com/office/drawing/2014/main" val="356085497"/>
                    </a:ext>
                  </a:extLst>
                </a:gridCol>
                <a:gridCol w="246888">
                  <a:extLst>
                    <a:ext uri="{9D8B030D-6E8A-4147-A177-3AD203B41FA5}">
                      <a16:colId xmlns:a16="http://schemas.microsoft.com/office/drawing/2014/main" val="975116143"/>
                    </a:ext>
                  </a:extLst>
                </a:gridCol>
                <a:gridCol w="246888">
                  <a:extLst>
                    <a:ext uri="{9D8B030D-6E8A-4147-A177-3AD203B41FA5}">
                      <a16:colId xmlns:a16="http://schemas.microsoft.com/office/drawing/2014/main" val="3630156771"/>
                    </a:ext>
                  </a:extLst>
                </a:gridCol>
                <a:gridCol w="246888">
                  <a:extLst>
                    <a:ext uri="{9D8B030D-6E8A-4147-A177-3AD203B41FA5}">
                      <a16:colId xmlns:a16="http://schemas.microsoft.com/office/drawing/2014/main" val="3557580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199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18:00:43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3 lucky winners para sa TGPagbigay ng Pagmamahal promo!
Each will get 2 gift certificates for a buffet dinner for two at Vikings. 
Salamat rin sa lahat ng sumali at nagbahagi ng kanilang mga love stories. We hope your stories of love will never end.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38317927"/>
                  </a:ext>
                </a:extLst>
              </a:tr>
            </a:tbl>
          </a:graphicData>
        </a:graphic>
      </p:graphicFrame>
      <p:sp>
        <p:nvSpPr>
          <p:cNvPr id="4" name="Text Placeholder 3">
            <a:extLst>
              <a:ext uri="{FF2B5EF4-FFF2-40B4-BE49-F238E27FC236}">
                <a16:creationId xmlns:a16="http://schemas.microsoft.com/office/drawing/2014/main" id="{7A2181AB-9990-4A5B-AB23-FCFE9B68CEF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395299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C313B-77BF-4BA8-8784-C333356845E2}"/>
              </a:ext>
            </a:extLst>
          </p:cNvPr>
          <p:cNvSpPr>
            <a:spLocks noGrp="1"/>
          </p:cNvSpPr>
          <p:nvPr>
            <p:ph type="title"/>
          </p:nvPr>
        </p:nvSpPr>
        <p:spPr/>
        <p:txBody>
          <a:bodyPr/>
          <a:lstStyle/>
          <a:p>
            <a:r>
              <a:rPr lang="en-US"/>
              <a:t>Facebook Own Posts Table - 12 of 26</a:t>
            </a:r>
          </a:p>
        </p:txBody>
      </p:sp>
      <p:graphicFrame>
        <p:nvGraphicFramePr>
          <p:cNvPr id="5" name="Table Placeholder 4">
            <a:extLst>
              <a:ext uri="{FF2B5EF4-FFF2-40B4-BE49-F238E27FC236}">
                <a16:creationId xmlns:a16="http://schemas.microsoft.com/office/drawing/2014/main" id="{213B53B3-EE7C-449F-90E1-E9F50833ACAD}"/>
              </a:ext>
            </a:extLst>
          </p:cNvPr>
          <p:cNvGraphicFramePr>
            <a:graphicFrameLocks noGrp="1"/>
          </p:cNvGraphicFramePr>
          <p:nvPr>
            <p:ph type="tbl" sz="quarter" idx="13"/>
            <p:extLst>
              <p:ext uri="{D42A27DB-BD31-4B8C-83A1-F6EECF244321}">
                <p14:modId xmlns:p14="http://schemas.microsoft.com/office/powerpoint/2010/main" val="2189508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65405724"/>
                    </a:ext>
                  </a:extLst>
                </a:gridCol>
                <a:gridCol w="246888">
                  <a:extLst>
                    <a:ext uri="{9D8B030D-6E8A-4147-A177-3AD203B41FA5}">
                      <a16:colId xmlns:a16="http://schemas.microsoft.com/office/drawing/2014/main" val="4243022650"/>
                    </a:ext>
                  </a:extLst>
                </a:gridCol>
                <a:gridCol w="246888">
                  <a:extLst>
                    <a:ext uri="{9D8B030D-6E8A-4147-A177-3AD203B41FA5}">
                      <a16:colId xmlns:a16="http://schemas.microsoft.com/office/drawing/2014/main" val="3972279779"/>
                    </a:ext>
                  </a:extLst>
                </a:gridCol>
                <a:gridCol w="246888">
                  <a:extLst>
                    <a:ext uri="{9D8B030D-6E8A-4147-A177-3AD203B41FA5}">
                      <a16:colId xmlns:a16="http://schemas.microsoft.com/office/drawing/2014/main" val="2948738845"/>
                    </a:ext>
                  </a:extLst>
                </a:gridCol>
                <a:gridCol w="246888">
                  <a:extLst>
                    <a:ext uri="{9D8B030D-6E8A-4147-A177-3AD203B41FA5}">
                      <a16:colId xmlns:a16="http://schemas.microsoft.com/office/drawing/2014/main" val="3006738096"/>
                    </a:ext>
                  </a:extLst>
                </a:gridCol>
                <a:gridCol w="246888">
                  <a:extLst>
                    <a:ext uri="{9D8B030D-6E8A-4147-A177-3AD203B41FA5}">
                      <a16:colId xmlns:a16="http://schemas.microsoft.com/office/drawing/2014/main" val="2563751650"/>
                    </a:ext>
                  </a:extLst>
                </a:gridCol>
                <a:gridCol w="246888">
                  <a:extLst>
                    <a:ext uri="{9D8B030D-6E8A-4147-A177-3AD203B41FA5}">
                      <a16:colId xmlns:a16="http://schemas.microsoft.com/office/drawing/2014/main" val="1851263265"/>
                    </a:ext>
                  </a:extLst>
                </a:gridCol>
                <a:gridCol w="246888">
                  <a:extLst>
                    <a:ext uri="{9D8B030D-6E8A-4147-A177-3AD203B41FA5}">
                      <a16:colId xmlns:a16="http://schemas.microsoft.com/office/drawing/2014/main" val="4257925980"/>
                    </a:ext>
                  </a:extLst>
                </a:gridCol>
                <a:gridCol w="246888">
                  <a:extLst>
                    <a:ext uri="{9D8B030D-6E8A-4147-A177-3AD203B41FA5}">
                      <a16:colId xmlns:a16="http://schemas.microsoft.com/office/drawing/2014/main" val="679978111"/>
                    </a:ext>
                  </a:extLst>
                </a:gridCol>
                <a:gridCol w="246888">
                  <a:extLst>
                    <a:ext uri="{9D8B030D-6E8A-4147-A177-3AD203B41FA5}">
                      <a16:colId xmlns:a16="http://schemas.microsoft.com/office/drawing/2014/main" val="3895562810"/>
                    </a:ext>
                  </a:extLst>
                </a:gridCol>
                <a:gridCol w="246888">
                  <a:extLst>
                    <a:ext uri="{9D8B030D-6E8A-4147-A177-3AD203B41FA5}">
                      <a16:colId xmlns:a16="http://schemas.microsoft.com/office/drawing/2014/main" val="2158061373"/>
                    </a:ext>
                  </a:extLst>
                </a:gridCol>
                <a:gridCol w="246888">
                  <a:extLst>
                    <a:ext uri="{9D8B030D-6E8A-4147-A177-3AD203B41FA5}">
                      <a16:colId xmlns:a16="http://schemas.microsoft.com/office/drawing/2014/main" val="808897625"/>
                    </a:ext>
                  </a:extLst>
                </a:gridCol>
                <a:gridCol w="246888">
                  <a:extLst>
                    <a:ext uri="{9D8B030D-6E8A-4147-A177-3AD203B41FA5}">
                      <a16:colId xmlns:a16="http://schemas.microsoft.com/office/drawing/2014/main" val="1465495148"/>
                    </a:ext>
                  </a:extLst>
                </a:gridCol>
                <a:gridCol w="246888">
                  <a:extLst>
                    <a:ext uri="{9D8B030D-6E8A-4147-A177-3AD203B41FA5}">
                      <a16:colId xmlns:a16="http://schemas.microsoft.com/office/drawing/2014/main" val="354456619"/>
                    </a:ext>
                  </a:extLst>
                </a:gridCol>
                <a:gridCol w="246888">
                  <a:extLst>
                    <a:ext uri="{9D8B030D-6E8A-4147-A177-3AD203B41FA5}">
                      <a16:colId xmlns:a16="http://schemas.microsoft.com/office/drawing/2014/main" val="3061063253"/>
                    </a:ext>
                  </a:extLst>
                </a:gridCol>
                <a:gridCol w="246888">
                  <a:extLst>
                    <a:ext uri="{9D8B030D-6E8A-4147-A177-3AD203B41FA5}">
                      <a16:colId xmlns:a16="http://schemas.microsoft.com/office/drawing/2014/main" val="501539635"/>
                    </a:ext>
                  </a:extLst>
                </a:gridCol>
                <a:gridCol w="246888">
                  <a:extLst>
                    <a:ext uri="{9D8B030D-6E8A-4147-A177-3AD203B41FA5}">
                      <a16:colId xmlns:a16="http://schemas.microsoft.com/office/drawing/2014/main" val="2151928512"/>
                    </a:ext>
                  </a:extLst>
                </a:gridCol>
                <a:gridCol w="246888">
                  <a:extLst>
                    <a:ext uri="{9D8B030D-6E8A-4147-A177-3AD203B41FA5}">
                      <a16:colId xmlns:a16="http://schemas.microsoft.com/office/drawing/2014/main" val="208383414"/>
                    </a:ext>
                  </a:extLst>
                </a:gridCol>
                <a:gridCol w="246888">
                  <a:extLst>
                    <a:ext uri="{9D8B030D-6E8A-4147-A177-3AD203B41FA5}">
                      <a16:colId xmlns:a16="http://schemas.microsoft.com/office/drawing/2014/main" val="4160402389"/>
                    </a:ext>
                  </a:extLst>
                </a:gridCol>
                <a:gridCol w="246888">
                  <a:extLst>
                    <a:ext uri="{9D8B030D-6E8A-4147-A177-3AD203B41FA5}">
                      <a16:colId xmlns:a16="http://schemas.microsoft.com/office/drawing/2014/main" val="706892467"/>
                    </a:ext>
                  </a:extLst>
                </a:gridCol>
                <a:gridCol w="246888">
                  <a:extLst>
                    <a:ext uri="{9D8B030D-6E8A-4147-A177-3AD203B41FA5}">
                      <a16:colId xmlns:a16="http://schemas.microsoft.com/office/drawing/2014/main" val="1440970373"/>
                    </a:ext>
                  </a:extLst>
                </a:gridCol>
                <a:gridCol w="246888">
                  <a:extLst>
                    <a:ext uri="{9D8B030D-6E8A-4147-A177-3AD203B41FA5}">
                      <a16:colId xmlns:a16="http://schemas.microsoft.com/office/drawing/2014/main" val="3589215696"/>
                    </a:ext>
                  </a:extLst>
                </a:gridCol>
                <a:gridCol w="246888">
                  <a:extLst>
                    <a:ext uri="{9D8B030D-6E8A-4147-A177-3AD203B41FA5}">
                      <a16:colId xmlns:a16="http://schemas.microsoft.com/office/drawing/2014/main" val="4123155298"/>
                    </a:ext>
                  </a:extLst>
                </a:gridCol>
                <a:gridCol w="246888">
                  <a:extLst>
                    <a:ext uri="{9D8B030D-6E8A-4147-A177-3AD203B41FA5}">
                      <a16:colId xmlns:a16="http://schemas.microsoft.com/office/drawing/2014/main" val="1262955257"/>
                    </a:ext>
                  </a:extLst>
                </a:gridCol>
                <a:gridCol w="246888">
                  <a:extLst>
                    <a:ext uri="{9D8B030D-6E8A-4147-A177-3AD203B41FA5}">
                      <a16:colId xmlns:a16="http://schemas.microsoft.com/office/drawing/2014/main" val="4241101253"/>
                    </a:ext>
                  </a:extLst>
                </a:gridCol>
                <a:gridCol w="246888">
                  <a:extLst>
                    <a:ext uri="{9D8B030D-6E8A-4147-A177-3AD203B41FA5}">
                      <a16:colId xmlns:a16="http://schemas.microsoft.com/office/drawing/2014/main" val="495113620"/>
                    </a:ext>
                  </a:extLst>
                </a:gridCol>
                <a:gridCol w="246888">
                  <a:extLst>
                    <a:ext uri="{9D8B030D-6E8A-4147-A177-3AD203B41FA5}">
                      <a16:colId xmlns:a16="http://schemas.microsoft.com/office/drawing/2014/main" val="412835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5438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Ang sweet naman. 💝🍫
Pag mabibigay ka ng chocolates sa iyong TGPagmahal, bigyan mo rin siya ng heathly chocolate trivia.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33617263"/>
                  </a:ext>
                </a:extLst>
              </a:tr>
            </a:tbl>
          </a:graphicData>
        </a:graphic>
      </p:graphicFrame>
      <p:sp>
        <p:nvSpPr>
          <p:cNvPr id="4" name="Text Placeholder 3">
            <a:extLst>
              <a:ext uri="{FF2B5EF4-FFF2-40B4-BE49-F238E27FC236}">
                <a16:creationId xmlns:a16="http://schemas.microsoft.com/office/drawing/2014/main" id="{A5F70805-2EF6-44E8-92AB-B859474CEB7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869660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09584-BB9C-4606-852D-EB9000694990}"/>
              </a:ext>
            </a:extLst>
          </p:cNvPr>
          <p:cNvSpPr>
            <a:spLocks noGrp="1"/>
          </p:cNvSpPr>
          <p:nvPr>
            <p:ph type="title"/>
          </p:nvPr>
        </p:nvSpPr>
        <p:spPr/>
        <p:txBody>
          <a:bodyPr/>
          <a:lstStyle/>
          <a:p>
            <a:r>
              <a:rPr lang="en-US"/>
              <a:t>Facebook Own Posts Table - 13 of 26</a:t>
            </a:r>
          </a:p>
        </p:txBody>
      </p:sp>
      <p:graphicFrame>
        <p:nvGraphicFramePr>
          <p:cNvPr id="5" name="Table Placeholder 4">
            <a:extLst>
              <a:ext uri="{FF2B5EF4-FFF2-40B4-BE49-F238E27FC236}">
                <a16:creationId xmlns:a16="http://schemas.microsoft.com/office/drawing/2014/main" id="{0A85D948-B508-498E-9A94-4FAAD92E66C6}"/>
              </a:ext>
            </a:extLst>
          </p:cNvPr>
          <p:cNvGraphicFramePr>
            <a:graphicFrameLocks noGrp="1"/>
          </p:cNvGraphicFramePr>
          <p:nvPr>
            <p:ph type="tbl" sz="quarter" idx="13"/>
            <p:extLst>
              <p:ext uri="{D42A27DB-BD31-4B8C-83A1-F6EECF244321}">
                <p14:modId xmlns:p14="http://schemas.microsoft.com/office/powerpoint/2010/main" val="2484938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5874989"/>
                    </a:ext>
                  </a:extLst>
                </a:gridCol>
                <a:gridCol w="246888">
                  <a:extLst>
                    <a:ext uri="{9D8B030D-6E8A-4147-A177-3AD203B41FA5}">
                      <a16:colId xmlns:a16="http://schemas.microsoft.com/office/drawing/2014/main" val="2546147609"/>
                    </a:ext>
                  </a:extLst>
                </a:gridCol>
                <a:gridCol w="246888">
                  <a:extLst>
                    <a:ext uri="{9D8B030D-6E8A-4147-A177-3AD203B41FA5}">
                      <a16:colId xmlns:a16="http://schemas.microsoft.com/office/drawing/2014/main" val="995385111"/>
                    </a:ext>
                  </a:extLst>
                </a:gridCol>
                <a:gridCol w="246888">
                  <a:extLst>
                    <a:ext uri="{9D8B030D-6E8A-4147-A177-3AD203B41FA5}">
                      <a16:colId xmlns:a16="http://schemas.microsoft.com/office/drawing/2014/main" val="2269564207"/>
                    </a:ext>
                  </a:extLst>
                </a:gridCol>
                <a:gridCol w="246888">
                  <a:extLst>
                    <a:ext uri="{9D8B030D-6E8A-4147-A177-3AD203B41FA5}">
                      <a16:colId xmlns:a16="http://schemas.microsoft.com/office/drawing/2014/main" val="618237269"/>
                    </a:ext>
                  </a:extLst>
                </a:gridCol>
                <a:gridCol w="246888">
                  <a:extLst>
                    <a:ext uri="{9D8B030D-6E8A-4147-A177-3AD203B41FA5}">
                      <a16:colId xmlns:a16="http://schemas.microsoft.com/office/drawing/2014/main" val="3015597413"/>
                    </a:ext>
                  </a:extLst>
                </a:gridCol>
                <a:gridCol w="246888">
                  <a:extLst>
                    <a:ext uri="{9D8B030D-6E8A-4147-A177-3AD203B41FA5}">
                      <a16:colId xmlns:a16="http://schemas.microsoft.com/office/drawing/2014/main" val="613049357"/>
                    </a:ext>
                  </a:extLst>
                </a:gridCol>
                <a:gridCol w="246888">
                  <a:extLst>
                    <a:ext uri="{9D8B030D-6E8A-4147-A177-3AD203B41FA5}">
                      <a16:colId xmlns:a16="http://schemas.microsoft.com/office/drawing/2014/main" val="2883946498"/>
                    </a:ext>
                  </a:extLst>
                </a:gridCol>
                <a:gridCol w="246888">
                  <a:extLst>
                    <a:ext uri="{9D8B030D-6E8A-4147-A177-3AD203B41FA5}">
                      <a16:colId xmlns:a16="http://schemas.microsoft.com/office/drawing/2014/main" val="3182132660"/>
                    </a:ext>
                  </a:extLst>
                </a:gridCol>
                <a:gridCol w="246888">
                  <a:extLst>
                    <a:ext uri="{9D8B030D-6E8A-4147-A177-3AD203B41FA5}">
                      <a16:colId xmlns:a16="http://schemas.microsoft.com/office/drawing/2014/main" val="3627024490"/>
                    </a:ext>
                  </a:extLst>
                </a:gridCol>
                <a:gridCol w="246888">
                  <a:extLst>
                    <a:ext uri="{9D8B030D-6E8A-4147-A177-3AD203B41FA5}">
                      <a16:colId xmlns:a16="http://schemas.microsoft.com/office/drawing/2014/main" val="1701940806"/>
                    </a:ext>
                  </a:extLst>
                </a:gridCol>
                <a:gridCol w="246888">
                  <a:extLst>
                    <a:ext uri="{9D8B030D-6E8A-4147-A177-3AD203B41FA5}">
                      <a16:colId xmlns:a16="http://schemas.microsoft.com/office/drawing/2014/main" val="1666206877"/>
                    </a:ext>
                  </a:extLst>
                </a:gridCol>
                <a:gridCol w="246888">
                  <a:extLst>
                    <a:ext uri="{9D8B030D-6E8A-4147-A177-3AD203B41FA5}">
                      <a16:colId xmlns:a16="http://schemas.microsoft.com/office/drawing/2014/main" val="1628246985"/>
                    </a:ext>
                  </a:extLst>
                </a:gridCol>
                <a:gridCol w="246888">
                  <a:extLst>
                    <a:ext uri="{9D8B030D-6E8A-4147-A177-3AD203B41FA5}">
                      <a16:colId xmlns:a16="http://schemas.microsoft.com/office/drawing/2014/main" val="2790216456"/>
                    </a:ext>
                  </a:extLst>
                </a:gridCol>
                <a:gridCol w="246888">
                  <a:extLst>
                    <a:ext uri="{9D8B030D-6E8A-4147-A177-3AD203B41FA5}">
                      <a16:colId xmlns:a16="http://schemas.microsoft.com/office/drawing/2014/main" val="2832088589"/>
                    </a:ext>
                  </a:extLst>
                </a:gridCol>
                <a:gridCol w="246888">
                  <a:extLst>
                    <a:ext uri="{9D8B030D-6E8A-4147-A177-3AD203B41FA5}">
                      <a16:colId xmlns:a16="http://schemas.microsoft.com/office/drawing/2014/main" val="68225732"/>
                    </a:ext>
                  </a:extLst>
                </a:gridCol>
                <a:gridCol w="246888">
                  <a:extLst>
                    <a:ext uri="{9D8B030D-6E8A-4147-A177-3AD203B41FA5}">
                      <a16:colId xmlns:a16="http://schemas.microsoft.com/office/drawing/2014/main" val="791149151"/>
                    </a:ext>
                  </a:extLst>
                </a:gridCol>
                <a:gridCol w="246888">
                  <a:extLst>
                    <a:ext uri="{9D8B030D-6E8A-4147-A177-3AD203B41FA5}">
                      <a16:colId xmlns:a16="http://schemas.microsoft.com/office/drawing/2014/main" val="3933282550"/>
                    </a:ext>
                  </a:extLst>
                </a:gridCol>
                <a:gridCol w="246888">
                  <a:extLst>
                    <a:ext uri="{9D8B030D-6E8A-4147-A177-3AD203B41FA5}">
                      <a16:colId xmlns:a16="http://schemas.microsoft.com/office/drawing/2014/main" val="144993820"/>
                    </a:ext>
                  </a:extLst>
                </a:gridCol>
                <a:gridCol w="246888">
                  <a:extLst>
                    <a:ext uri="{9D8B030D-6E8A-4147-A177-3AD203B41FA5}">
                      <a16:colId xmlns:a16="http://schemas.microsoft.com/office/drawing/2014/main" val="1372191189"/>
                    </a:ext>
                  </a:extLst>
                </a:gridCol>
                <a:gridCol w="246888">
                  <a:extLst>
                    <a:ext uri="{9D8B030D-6E8A-4147-A177-3AD203B41FA5}">
                      <a16:colId xmlns:a16="http://schemas.microsoft.com/office/drawing/2014/main" val="1728775966"/>
                    </a:ext>
                  </a:extLst>
                </a:gridCol>
                <a:gridCol w="246888">
                  <a:extLst>
                    <a:ext uri="{9D8B030D-6E8A-4147-A177-3AD203B41FA5}">
                      <a16:colId xmlns:a16="http://schemas.microsoft.com/office/drawing/2014/main" val="4024554424"/>
                    </a:ext>
                  </a:extLst>
                </a:gridCol>
                <a:gridCol w="246888">
                  <a:extLst>
                    <a:ext uri="{9D8B030D-6E8A-4147-A177-3AD203B41FA5}">
                      <a16:colId xmlns:a16="http://schemas.microsoft.com/office/drawing/2014/main" val="3995294913"/>
                    </a:ext>
                  </a:extLst>
                </a:gridCol>
                <a:gridCol w="246888">
                  <a:extLst>
                    <a:ext uri="{9D8B030D-6E8A-4147-A177-3AD203B41FA5}">
                      <a16:colId xmlns:a16="http://schemas.microsoft.com/office/drawing/2014/main" val="2778545906"/>
                    </a:ext>
                  </a:extLst>
                </a:gridCol>
                <a:gridCol w="246888">
                  <a:extLst>
                    <a:ext uri="{9D8B030D-6E8A-4147-A177-3AD203B41FA5}">
                      <a16:colId xmlns:a16="http://schemas.microsoft.com/office/drawing/2014/main" val="291452467"/>
                    </a:ext>
                  </a:extLst>
                </a:gridCol>
                <a:gridCol w="246888">
                  <a:extLst>
                    <a:ext uri="{9D8B030D-6E8A-4147-A177-3AD203B41FA5}">
                      <a16:colId xmlns:a16="http://schemas.microsoft.com/office/drawing/2014/main" val="2955850625"/>
                    </a:ext>
                  </a:extLst>
                </a:gridCol>
                <a:gridCol w="246888">
                  <a:extLst>
                    <a:ext uri="{9D8B030D-6E8A-4147-A177-3AD203B41FA5}">
                      <a16:colId xmlns:a16="http://schemas.microsoft.com/office/drawing/2014/main" val="2934042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6931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- 2018-02-13 12:00:00</a:t>
                      </a:r>
                      <a:r>
                        <a:rPr kumimoji="0" lang="en-US" sz="1000" b="0" i="0" u="none" strike="noStrike" kern="1200" cap="none" spc="0" normalizeH="0" baseline="0" noProof="0">
                          <a:ln>
                            <a:noFill/>
                          </a:ln>
                          <a:solidFill>
                            <a:prstClr val="black"/>
                          </a:solidFill>
                          <a:effectLst/>
                          <a:uLnTx/>
                          <a:uFillTx/>
                          <a:latin typeface="+mn-lt"/>
                          <a:ea typeface="+mn-ea"/>
                          <a:cs typeface="+mn-cs"/>
                        </a:rPr>
                        <a:t>
Please take care of your heart.
Laging tatandaan, ang pag-ibig ay di lang pinaglalaban. Minsan, kailangan mo ring sumuko upang ipaglaban ang iyong kalusugan.
May iba pa ba kayong advice sa mga brokenhearted diyan?💔
i-comment sa baba!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99953514"/>
                  </a:ext>
                </a:extLst>
              </a:tr>
            </a:tbl>
          </a:graphicData>
        </a:graphic>
      </p:graphicFrame>
      <p:sp>
        <p:nvSpPr>
          <p:cNvPr id="4" name="Text Placeholder 3">
            <a:extLst>
              <a:ext uri="{FF2B5EF4-FFF2-40B4-BE49-F238E27FC236}">
                <a16:creationId xmlns:a16="http://schemas.microsoft.com/office/drawing/2014/main" id="{F2C1E917-E61E-4E6E-9A31-03226EC742F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429416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4668E-B1D4-4457-9534-CAA332314F34}"/>
              </a:ext>
            </a:extLst>
          </p:cNvPr>
          <p:cNvSpPr>
            <a:spLocks noGrp="1"/>
          </p:cNvSpPr>
          <p:nvPr>
            <p:ph type="title"/>
          </p:nvPr>
        </p:nvSpPr>
        <p:spPr/>
        <p:txBody>
          <a:bodyPr/>
          <a:lstStyle/>
          <a:p>
            <a:r>
              <a:rPr lang="en-US"/>
              <a:t>Facebook Own Posts Table - 14 of 26</a:t>
            </a:r>
          </a:p>
        </p:txBody>
      </p:sp>
      <p:graphicFrame>
        <p:nvGraphicFramePr>
          <p:cNvPr id="5" name="Table Placeholder 4">
            <a:extLst>
              <a:ext uri="{FF2B5EF4-FFF2-40B4-BE49-F238E27FC236}">
                <a16:creationId xmlns:a16="http://schemas.microsoft.com/office/drawing/2014/main" id="{6FC53949-3A44-47AC-A0A9-DC90B76F6650}"/>
              </a:ext>
            </a:extLst>
          </p:cNvPr>
          <p:cNvGraphicFramePr>
            <a:graphicFrameLocks noGrp="1"/>
          </p:cNvGraphicFramePr>
          <p:nvPr>
            <p:ph type="tbl" sz="quarter" idx="13"/>
            <p:extLst>
              <p:ext uri="{D42A27DB-BD31-4B8C-83A1-F6EECF244321}">
                <p14:modId xmlns:p14="http://schemas.microsoft.com/office/powerpoint/2010/main" val="3701506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10653431"/>
                    </a:ext>
                  </a:extLst>
                </a:gridCol>
                <a:gridCol w="246888">
                  <a:extLst>
                    <a:ext uri="{9D8B030D-6E8A-4147-A177-3AD203B41FA5}">
                      <a16:colId xmlns:a16="http://schemas.microsoft.com/office/drawing/2014/main" val="899988633"/>
                    </a:ext>
                  </a:extLst>
                </a:gridCol>
                <a:gridCol w="246888">
                  <a:extLst>
                    <a:ext uri="{9D8B030D-6E8A-4147-A177-3AD203B41FA5}">
                      <a16:colId xmlns:a16="http://schemas.microsoft.com/office/drawing/2014/main" val="567378896"/>
                    </a:ext>
                  </a:extLst>
                </a:gridCol>
                <a:gridCol w="246888">
                  <a:extLst>
                    <a:ext uri="{9D8B030D-6E8A-4147-A177-3AD203B41FA5}">
                      <a16:colId xmlns:a16="http://schemas.microsoft.com/office/drawing/2014/main" val="1174777960"/>
                    </a:ext>
                  </a:extLst>
                </a:gridCol>
                <a:gridCol w="246888">
                  <a:extLst>
                    <a:ext uri="{9D8B030D-6E8A-4147-A177-3AD203B41FA5}">
                      <a16:colId xmlns:a16="http://schemas.microsoft.com/office/drawing/2014/main" val="97672585"/>
                    </a:ext>
                  </a:extLst>
                </a:gridCol>
                <a:gridCol w="246888">
                  <a:extLst>
                    <a:ext uri="{9D8B030D-6E8A-4147-A177-3AD203B41FA5}">
                      <a16:colId xmlns:a16="http://schemas.microsoft.com/office/drawing/2014/main" val="3981931127"/>
                    </a:ext>
                  </a:extLst>
                </a:gridCol>
                <a:gridCol w="246888">
                  <a:extLst>
                    <a:ext uri="{9D8B030D-6E8A-4147-A177-3AD203B41FA5}">
                      <a16:colId xmlns:a16="http://schemas.microsoft.com/office/drawing/2014/main" val="1846472124"/>
                    </a:ext>
                  </a:extLst>
                </a:gridCol>
                <a:gridCol w="246888">
                  <a:extLst>
                    <a:ext uri="{9D8B030D-6E8A-4147-A177-3AD203B41FA5}">
                      <a16:colId xmlns:a16="http://schemas.microsoft.com/office/drawing/2014/main" val="3643857674"/>
                    </a:ext>
                  </a:extLst>
                </a:gridCol>
                <a:gridCol w="246888">
                  <a:extLst>
                    <a:ext uri="{9D8B030D-6E8A-4147-A177-3AD203B41FA5}">
                      <a16:colId xmlns:a16="http://schemas.microsoft.com/office/drawing/2014/main" val="142075145"/>
                    </a:ext>
                  </a:extLst>
                </a:gridCol>
                <a:gridCol w="246888">
                  <a:extLst>
                    <a:ext uri="{9D8B030D-6E8A-4147-A177-3AD203B41FA5}">
                      <a16:colId xmlns:a16="http://schemas.microsoft.com/office/drawing/2014/main" val="4095992862"/>
                    </a:ext>
                  </a:extLst>
                </a:gridCol>
                <a:gridCol w="246888">
                  <a:extLst>
                    <a:ext uri="{9D8B030D-6E8A-4147-A177-3AD203B41FA5}">
                      <a16:colId xmlns:a16="http://schemas.microsoft.com/office/drawing/2014/main" val="786574468"/>
                    </a:ext>
                  </a:extLst>
                </a:gridCol>
                <a:gridCol w="246888">
                  <a:extLst>
                    <a:ext uri="{9D8B030D-6E8A-4147-A177-3AD203B41FA5}">
                      <a16:colId xmlns:a16="http://schemas.microsoft.com/office/drawing/2014/main" val="3347260389"/>
                    </a:ext>
                  </a:extLst>
                </a:gridCol>
                <a:gridCol w="246888">
                  <a:extLst>
                    <a:ext uri="{9D8B030D-6E8A-4147-A177-3AD203B41FA5}">
                      <a16:colId xmlns:a16="http://schemas.microsoft.com/office/drawing/2014/main" val="3319833358"/>
                    </a:ext>
                  </a:extLst>
                </a:gridCol>
                <a:gridCol w="246888">
                  <a:extLst>
                    <a:ext uri="{9D8B030D-6E8A-4147-A177-3AD203B41FA5}">
                      <a16:colId xmlns:a16="http://schemas.microsoft.com/office/drawing/2014/main" val="4011180631"/>
                    </a:ext>
                  </a:extLst>
                </a:gridCol>
                <a:gridCol w="246888">
                  <a:extLst>
                    <a:ext uri="{9D8B030D-6E8A-4147-A177-3AD203B41FA5}">
                      <a16:colId xmlns:a16="http://schemas.microsoft.com/office/drawing/2014/main" val="371837601"/>
                    </a:ext>
                  </a:extLst>
                </a:gridCol>
                <a:gridCol w="246888">
                  <a:extLst>
                    <a:ext uri="{9D8B030D-6E8A-4147-A177-3AD203B41FA5}">
                      <a16:colId xmlns:a16="http://schemas.microsoft.com/office/drawing/2014/main" val="835071331"/>
                    </a:ext>
                  </a:extLst>
                </a:gridCol>
                <a:gridCol w="246888">
                  <a:extLst>
                    <a:ext uri="{9D8B030D-6E8A-4147-A177-3AD203B41FA5}">
                      <a16:colId xmlns:a16="http://schemas.microsoft.com/office/drawing/2014/main" val="2961966280"/>
                    </a:ext>
                  </a:extLst>
                </a:gridCol>
                <a:gridCol w="246888">
                  <a:extLst>
                    <a:ext uri="{9D8B030D-6E8A-4147-A177-3AD203B41FA5}">
                      <a16:colId xmlns:a16="http://schemas.microsoft.com/office/drawing/2014/main" val="3582756300"/>
                    </a:ext>
                  </a:extLst>
                </a:gridCol>
                <a:gridCol w="246888">
                  <a:extLst>
                    <a:ext uri="{9D8B030D-6E8A-4147-A177-3AD203B41FA5}">
                      <a16:colId xmlns:a16="http://schemas.microsoft.com/office/drawing/2014/main" val="1454943077"/>
                    </a:ext>
                  </a:extLst>
                </a:gridCol>
                <a:gridCol w="246888">
                  <a:extLst>
                    <a:ext uri="{9D8B030D-6E8A-4147-A177-3AD203B41FA5}">
                      <a16:colId xmlns:a16="http://schemas.microsoft.com/office/drawing/2014/main" val="4065179320"/>
                    </a:ext>
                  </a:extLst>
                </a:gridCol>
                <a:gridCol w="246888">
                  <a:extLst>
                    <a:ext uri="{9D8B030D-6E8A-4147-A177-3AD203B41FA5}">
                      <a16:colId xmlns:a16="http://schemas.microsoft.com/office/drawing/2014/main" val="1239108150"/>
                    </a:ext>
                  </a:extLst>
                </a:gridCol>
                <a:gridCol w="246888">
                  <a:extLst>
                    <a:ext uri="{9D8B030D-6E8A-4147-A177-3AD203B41FA5}">
                      <a16:colId xmlns:a16="http://schemas.microsoft.com/office/drawing/2014/main" val="826496413"/>
                    </a:ext>
                  </a:extLst>
                </a:gridCol>
                <a:gridCol w="246888">
                  <a:extLst>
                    <a:ext uri="{9D8B030D-6E8A-4147-A177-3AD203B41FA5}">
                      <a16:colId xmlns:a16="http://schemas.microsoft.com/office/drawing/2014/main" val="576090823"/>
                    </a:ext>
                  </a:extLst>
                </a:gridCol>
                <a:gridCol w="246888">
                  <a:extLst>
                    <a:ext uri="{9D8B030D-6E8A-4147-A177-3AD203B41FA5}">
                      <a16:colId xmlns:a16="http://schemas.microsoft.com/office/drawing/2014/main" val="2237494824"/>
                    </a:ext>
                  </a:extLst>
                </a:gridCol>
                <a:gridCol w="246888">
                  <a:extLst>
                    <a:ext uri="{9D8B030D-6E8A-4147-A177-3AD203B41FA5}">
                      <a16:colId xmlns:a16="http://schemas.microsoft.com/office/drawing/2014/main" val="916725636"/>
                    </a:ext>
                  </a:extLst>
                </a:gridCol>
                <a:gridCol w="246888">
                  <a:extLst>
                    <a:ext uri="{9D8B030D-6E8A-4147-A177-3AD203B41FA5}">
                      <a16:colId xmlns:a16="http://schemas.microsoft.com/office/drawing/2014/main" val="3454195818"/>
                    </a:ext>
                  </a:extLst>
                </a:gridCol>
                <a:gridCol w="246888">
                  <a:extLst>
                    <a:ext uri="{9D8B030D-6E8A-4147-A177-3AD203B41FA5}">
                      <a16:colId xmlns:a16="http://schemas.microsoft.com/office/drawing/2014/main" val="1074626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8767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- 2018-02-10 12:00:00</a:t>
                      </a:r>
                      <a:r>
                        <a:rPr kumimoji="0" lang="en-US" sz="1000" b="0" i="0" u="none" strike="noStrike" kern="1200" cap="none" spc="0" normalizeH="0" baseline="0" noProof="0">
                          <a:ln>
                            <a:noFill/>
                          </a:ln>
                          <a:solidFill>
                            <a:prstClr val="black"/>
                          </a:solidFill>
                          <a:effectLst/>
                          <a:uLnTx/>
                          <a:uFillTx/>
                          <a:latin typeface="+mn-lt"/>
                          <a:ea typeface="+mn-ea"/>
                          <a:cs typeface="+mn-cs"/>
                        </a:rPr>
                        <a:t>
Importante na happy and healthy ang inyong Heart ngayong Philippine Hearth Month.
Here are 5 Heart Hacks to Stay Healthy!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07201869"/>
                  </a:ext>
                </a:extLst>
              </a:tr>
            </a:tbl>
          </a:graphicData>
        </a:graphic>
      </p:graphicFrame>
      <p:sp>
        <p:nvSpPr>
          <p:cNvPr id="4" name="Text Placeholder 3">
            <a:extLst>
              <a:ext uri="{FF2B5EF4-FFF2-40B4-BE49-F238E27FC236}">
                <a16:creationId xmlns:a16="http://schemas.microsoft.com/office/drawing/2014/main" id="{A3AE9BE2-1C13-45F7-B9F9-743BE944263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688506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5529-DC3F-449D-8A7E-F520E935F5B3}"/>
              </a:ext>
            </a:extLst>
          </p:cNvPr>
          <p:cNvSpPr>
            <a:spLocks noGrp="1"/>
          </p:cNvSpPr>
          <p:nvPr>
            <p:ph type="title"/>
          </p:nvPr>
        </p:nvSpPr>
        <p:spPr/>
        <p:txBody>
          <a:bodyPr/>
          <a:lstStyle/>
          <a:p>
            <a:r>
              <a:rPr lang="en-US"/>
              <a:t>Facebook Own Posts Table - 15 of 26</a:t>
            </a:r>
          </a:p>
        </p:txBody>
      </p:sp>
      <p:graphicFrame>
        <p:nvGraphicFramePr>
          <p:cNvPr id="5" name="Table Placeholder 4">
            <a:extLst>
              <a:ext uri="{FF2B5EF4-FFF2-40B4-BE49-F238E27FC236}">
                <a16:creationId xmlns:a16="http://schemas.microsoft.com/office/drawing/2014/main" id="{4818358C-63E5-4FAD-B9A7-13B9E52663D0}"/>
              </a:ext>
            </a:extLst>
          </p:cNvPr>
          <p:cNvGraphicFramePr>
            <a:graphicFrameLocks noGrp="1"/>
          </p:cNvGraphicFramePr>
          <p:nvPr>
            <p:ph type="tbl" sz="quarter" idx="13"/>
            <p:extLst>
              <p:ext uri="{D42A27DB-BD31-4B8C-83A1-F6EECF244321}">
                <p14:modId xmlns:p14="http://schemas.microsoft.com/office/powerpoint/2010/main" val="3692679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35454420"/>
                    </a:ext>
                  </a:extLst>
                </a:gridCol>
                <a:gridCol w="246888">
                  <a:extLst>
                    <a:ext uri="{9D8B030D-6E8A-4147-A177-3AD203B41FA5}">
                      <a16:colId xmlns:a16="http://schemas.microsoft.com/office/drawing/2014/main" val="957790366"/>
                    </a:ext>
                  </a:extLst>
                </a:gridCol>
                <a:gridCol w="246888">
                  <a:extLst>
                    <a:ext uri="{9D8B030D-6E8A-4147-A177-3AD203B41FA5}">
                      <a16:colId xmlns:a16="http://schemas.microsoft.com/office/drawing/2014/main" val="1394862303"/>
                    </a:ext>
                  </a:extLst>
                </a:gridCol>
                <a:gridCol w="246888">
                  <a:extLst>
                    <a:ext uri="{9D8B030D-6E8A-4147-A177-3AD203B41FA5}">
                      <a16:colId xmlns:a16="http://schemas.microsoft.com/office/drawing/2014/main" val="2943759721"/>
                    </a:ext>
                  </a:extLst>
                </a:gridCol>
                <a:gridCol w="246888">
                  <a:extLst>
                    <a:ext uri="{9D8B030D-6E8A-4147-A177-3AD203B41FA5}">
                      <a16:colId xmlns:a16="http://schemas.microsoft.com/office/drawing/2014/main" val="917794054"/>
                    </a:ext>
                  </a:extLst>
                </a:gridCol>
                <a:gridCol w="246888">
                  <a:extLst>
                    <a:ext uri="{9D8B030D-6E8A-4147-A177-3AD203B41FA5}">
                      <a16:colId xmlns:a16="http://schemas.microsoft.com/office/drawing/2014/main" val="2812766508"/>
                    </a:ext>
                  </a:extLst>
                </a:gridCol>
                <a:gridCol w="246888">
                  <a:extLst>
                    <a:ext uri="{9D8B030D-6E8A-4147-A177-3AD203B41FA5}">
                      <a16:colId xmlns:a16="http://schemas.microsoft.com/office/drawing/2014/main" val="1526200565"/>
                    </a:ext>
                  </a:extLst>
                </a:gridCol>
                <a:gridCol w="246888">
                  <a:extLst>
                    <a:ext uri="{9D8B030D-6E8A-4147-A177-3AD203B41FA5}">
                      <a16:colId xmlns:a16="http://schemas.microsoft.com/office/drawing/2014/main" val="3193312540"/>
                    </a:ext>
                  </a:extLst>
                </a:gridCol>
                <a:gridCol w="246888">
                  <a:extLst>
                    <a:ext uri="{9D8B030D-6E8A-4147-A177-3AD203B41FA5}">
                      <a16:colId xmlns:a16="http://schemas.microsoft.com/office/drawing/2014/main" val="4238148667"/>
                    </a:ext>
                  </a:extLst>
                </a:gridCol>
                <a:gridCol w="246888">
                  <a:extLst>
                    <a:ext uri="{9D8B030D-6E8A-4147-A177-3AD203B41FA5}">
                      <a16:colId xmlns:a16="http://schemas.microsoft.com/office/drawing/2014/main" val="3581153168"/>
                    </a:ext>
                  </a:extLst>
                </a:gridCol>
                <a:gridCol w="246888">
                  <a:extLst>
                    <a:ext uri="{9D8B030D-6E8A-4147-A177-3AD203B41FA5}">
                      <a16:colId xmlns:a16="http://schemas.microsoft.com/office/drawing/2014/main" val="3282040358"/>
                    </a:ext>
                  </a:extLst>
                </a:gridCol>
                <a:gridCol w="246888">
                  <a:extLst>
                    <a:ext uri="{9D8B030D-6E8A-4147-A177-3AD203B41FA5}">
                      <a16:colId xmlns:a16="http://schemas.microsoft.com/office/drawing/2014/main" val="3902626159"/>
                    </a:ext>
                  </a:extLst>
                </a:gridCol>
                <a:gridCol w="246888">
                  <a:extLst>
                    <a:ext uri="{9D8B030D-6E8A-4147-A177-3AD203B41FA5}">
                      <a16:colId xmlns:a16="http://schemas.microsoft.com/office/drawing/2014/main" val="2277000830"/>
                    </a:ext>
                  </a:extLst>
                </a:gridCol>
                <a:gridCol w="246888">
                  <a:extLst>
                    <a:ext uri="{9D8B030D-6E8A-4147-A177-3AD203B41FA5}">
                      <a16:colId xmlns:a16="http://schemas.microsoft.com/office/drawing/2014/main" val="3087457559"/>
                    </a:ext>
                  </a:extLst>
                </a:gridCol>
                <a:gridCol w="246888">
                  <a:extLst>
                    <a:ext uri="{9D8B030D-6E8A-4147-A177-3AD203B41FA5}">
                      <a16:colId xmlns:a16="http://schemas.microsoft.com/office/drawing/2014/main" val="108022705"/>
                    </a:ext>
                  </a:extLst>
                </a:gridCol>
                <a:gridCol w="246888">
                  <a:extLst>
                    <a:ext uri="{9D8B030D-6E8A-4147-A177-3AD203B41FA5}">
                      <a16:colId xmlns:a16="http://schemas.microsoft.com/office/drawing/2014/main" val="2974029896"/>
                    </a:ext>
                  </a:extLst>
                </a:gridCol>
                <a:gridCol w="246888">
                  <a:extLst>
                    <a:ext uri="{9D8B030D-6E8A-4147-A177-3AD203B41FA5}">
                      <a16:colId xmlns:a16="http://schemas.microsoft.com/office/drawing/2014/main" val="4065614638"/>
                    </a:ext>
                  </a:extLst>
                </a:gridCol>
                <a:gridCol w="246888">
                  <a:extLst>
                    <a:ext uri="{9D8B030D-6E8A-4147-A177-3AD203B41FA5}">
                      <a16:colId xmlns:a16="http://schemas.microsoft.com/office/drawing/2014/main" val="69201936"/>
                    </a:ext>
                  </a:extLst>
                </a:gridCol>
                <a:gridCol w="246888">
                  <a:extLst>
                    <a:ext uri="{9D8B030D-6E8A-4147-A177-3AD203B41FA5}">
                      <a16:colId xmlns:a16="http://schemas.microsoft.com/office/drawing/2014/main" val="1527446269"/>
                    </a:ext>
                  </a:extLst>
                </a:gridCol>
                <a:gridCol w="246888">
                  <a:extLst>
                    <a:ext uri="{9D8B030D-6E8A-4147-A177-3AD203B41FA5}">
                      <a16:colId xmlns:a16="http://schemas.microsoft.com/office/drawing/2014/main" val="825583127"/>
                    </a:ext>
                  </a:extLst>
                </a:gridCol>
                <a:gridCol w="246888">
                  <a:extLst>
                    <a:ext uri="{9D8B030D-6E8A-4147-A177-3AD203B41FA5}">
                      <a16:colId xmlns:a16="http://schemas.microsoft.com/office/drawing/2014/main" val="3740809326"/>
                    </a:ext>
                  </a:extLst>
                </a:gridCol>
                <a:gridCol w="246888">
                  <a:extLst>
                    <a:ext uri="{9D8B030D-6E8A-4147-A177-3AD203B41FA5}">
                      <a16:colId xmlns:a16="http://schemas.microsoft.com/office/drawing/2014/main" val="2569750606"/>
                    </a:ext>
                  </a:extLst>
                </a:gridCol>
                <a:gridCol w="246888">
                  <a:extLst>
                    <a:ext uri="{9D8B030D-6E8A-4147-A177-3AD203B41FA5}">
                      <a16:colId xmlns:a16="http://schemas.microsoft.com/office/drawing/2014/main" val="1286195162"/>
                    </a:ext>
                  </a:extLst>
                </a:gridCol>
                <a:gridCol w="246888">
                  <a:extLst>
                    <a:ext uri="{9D8B030D-6E8A-4147-A177-3AD203B41FA5}">
                      <a16:colId xmlns:a16="http://schemas.microsoft.com/office/drawing/2014/main" val="1910781362"/>
                    </a:ext>
                  </a:extLst>
                </a:gridCol>
                <a:gridCol w="246888">
                  <a:extLst>
                    <a:ext uri="{9D8B030D-6E8A-4147-A177-3AD203B41FA5}">
                      <a16:colId xmlns:a16="http://schemas.microsoft.com/office/drawing/2014/main" val="2517905404"/>
                    </a:ext>
                  </a:extLst>
                </a:gridCol>
                <a:gridCol w="246888">
                  <a:extLst>
                    <a:ext uri="{9D8B030D-6E8A-4147-A177-3AD203B41FA5}">
                      <a16:colId xmlns:a16="http://schemas.microsoft.com/office/drawing/2014/main" val="2961660279"/>
                    </a:ext>
                  </a:extLst>
                </a:gridCol>
                <a:gridCol w="246888">
                  <a:extLst>
                    <a:ext uri="{9D8B030D-6E8A-4147-A177-3AD203B41FA5}">
                      <a16:colId xmlns:a16="http://schemas.microsoft.com/office/drawing/2014/main" val="3253730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8350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- 2018-02-09 12:00:01</a:t>
                      </a:r>
                      <a:r>
                        <a:rPr kumimoji="0" lang="en-US" sz="1000" b="0" i="0" u="none" strike="noStrike" kern="1200" cap="none" spc="0" normalizeH="0" baseline="0" noProof="0">
                          <a:ln>
                            <a:noFill/>
                          </a:ln>
                          <a:solidFill>
                            <a:prstClr val="black"/>
                          </a:solidFill>
                          <a:effectLst/>
                          <a:uLnTx/>
                          <a:uFillTx/>
                          <a:latin typeface="+mn-lt"/>
                          <a:ea typeface="+mn-ea"/>
                          <a:cs typeface="+mn-cs"/>
                        </a:rPr>
                        <a:t>
“There is no remedy for love, but to love more.”
Sali na sa TGPagbigay ng Pagmamahal Valentine’s Promo!
How to join:
Sa Comment Section, post a selfie of you kasama ang iyong “TGPagbigay ng Pagmamahal.”
I-share ang iyong kwento kung sino ang “TGPagbigay ng Pagmamahal” sa buhay mo at kung paano niya ipinapakita ang kanyang pagmamahal.
Tatlong (3) winners with the best answers will get a chance to win a Buffet Dinner for 2 sa Vikings!
Abangan ang announcement of winners on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15992866"/>
                  </a:ext>
                </a:extLst>
              </a:tr>
            </a:tbl>
          </a:graphicData>
        </a:graphic>
      </p:graphicFrame>
      <p:sp>
        <p:nvSpPr>
          <p:cNvPr id="4" name="Text Placeholder 3">
            <a:extLst>
              <a:ext uri="{FF2B5EF4-FFF2-40B4-BE49-F238E27FC236}">
                <a16:creationId xmlns:a16="http://schemas.microsoft.com/office/drawing/2014/main" id="{8714DE81-E4A1-4982-9A7F-A82F35E6529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499731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33679-3316-4FDC-B499-445437DA486B}"/>
              </a:ext>
            </a:extLst>
          </p:cNvPr>
          <p:cNvSpPr>
            <a:spLocks noGrp="1"/>
          </p:cNvSpPr>
          <p:nvPr>
            <p:ph type="title"/>
          </p:nvPr>
        </p:nvSpPr>
        <p:spPr/>
        <p:txBody>
          <a:bodyPr/>
          <a:lstStyle/>
          <a:p>
            <a:r>
              <a:rPr lang="en-US"/>
              <a:t>Facebook Own Posts Table - 16 of 26</a:t>
            </a:r>
          </a:p>
        </p:txBody>
      </p:sp>
      <p:graphicFrame>
        <p:nvGraphicFramePr>
          <p:cNvPr id="5" name="Table Placeholder 4">
            <a:extLst>
              <a:ext uri="{FF2B5EF4-FFF2-40B4-BE49-F238E27FC236}">
                <a16:creationId xmlns:a16="http://schemas.microsoft.com/office/drawing/2014/main" id="{05F9BADF-EAE9-4794-8423-A2169FFF7732}"/>
              </a:ext>
            </a:extLst>
          </p:cNvPr>
          <p:cNvGraphicFramePr>
            <a:graphicFrameLocks noGrp="1"/>
          </p:cNvGraphicFramePr>
          <p:nvPr>
            <p:ph type="tbl" sz="quarter" idx="13"/>
            <p:extLst>
              <p:ext uri="{D42A27DB-BD31-4B8C-83A1-F6EECF244321}">
                <p14:modId xmlns:p14="http://schemas.microsoft.com/office/powerpoint/2010/main" val="1203958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6842695"/>
                    </a:ext>
                  </a:extLst>
                </a:gridCol>
                <a:gridCol w="246888">
                  <a:extLst>
                    <a:ext uri="{9D8B030D-6E8A-4147-A177-3AD203B41FA5}">
                      <a16:colId xmlns:a16="http://schemas.microsoft.com/office/drawing/2014/main" val="1839023945"/>
                    </a:ext>
                  </a:extLst>
                </a:gridCol>
                <a:gridCol w="246888">
                  <a:extLst>
                    <a:ext uri="{9D8B030D-6E8A-4147-A177-3AD203B41FA5}">
                      <a16:colId xmlns:a16="http://schemas.microsoft.com/office/drawing/2014/main" val="1440520698"/>
                    </a:ext>
                  </a:extLst>
                </a:gridCol>
                <a:gridCol w="246888">
                  <a:extLst>
                    <a:ext uri="{9D8B030D-6E8A-4147-A177-3AD203B41FA5}">
                      <a16:colId xmlns:a16="http://schemas.microsoft.com/office/drawing/2014/main" val="673200557"/>
                    </a:ext>
                  </a:extLst>
                </a:gridCol>
                <a:gridCol w="246888">
                  <a:extLst>
                    <a:ext uri="{9D8B030D-6E8A-4147-A177-3AD203B41FA5}">
                      <a16:colId xmlns:a16="http://schemas.microsoft.com/office/drawing/2014/main" val="1367331032"/>
                    </a:ext>
                  </a:extLst>
                </a:gridCol>
                <a:gridCol w="246888">
                  <a:extLst>
                    <a:ext uri="{9D8B030D-6E8A-4147-A177-3AD203B41FA5}">
                      <a16:colId xmlns:a16="http://schemas.microsoft.com/office/drawing/2014/main" val="2756328193"/>
                    </a:ext>
                  </a:extLst>
                </a:gridCol>
                <a:gridCol w="246888">
                  <a:extLst>
                    <a:ext uri="{9D8B030D-6E8A-4147-A177-3AD203B41FA5}">
                      <a16:colId xmlns:a16="http://schemas.microsoft.com/office/drawing/2014/main" val="2027345019"/>
                    </a:ext>
                  </a:extLst>
                </a:gridCol>
                <a:gridCol w="246888">
                  <a:extLst>
                    <a:ext uri="{9D8B030D-6E8A-4147-A177-3AD203B41FA5}">
                      <a16:colId xmlns:a16="http://schemas.microsoft.com/office/drawing/2014/main" val="4282453158"/>
                    </a:ext>
                  </a:extLst>
                </a:gridCol>
                <a:gridCol w="246888">
                  <a:extLst>
                    <a:ext uri="{9D8B030D-6E8A-4147-A177-3AD203B41FA5}">
                      <a16:colId xmlns:a16="http://schemas.microsoft.com/office/drawing/2014/main" val="2943636888"/>
                    </a:ext>
                  </a:extLst>
                </a:gridCol>
                <a:gridCol w="246888">
                  <a:extLst>
                    <a:ext uri="{9D8B030D-6E8A-4147-A177-3AD203B41FA5}">
                      <a16:colId xmlns:a16="http://schemas.microsoft.com/office/drawing/2014/main" val="2051279799"/>
                    </a:ext>
                  </a:extLst>
                </a:gridCol>
                <a:gridCol w="246888">
                  <a:extLst>
                    <a:ext uri="{9D8B030D-6E8A-4147-A177-3AD203B41FA5}">
                      <a16:colId xmlns:a16="http://schemas.microsoft.com/office/drawing/2014/main" val="2958159536"/>
                    </a:ext>
                  </a:extLst>
                </a:gridCol>
                <a:gridCol w="246888">
                  <a:extLst>
                    <a:ext uri="{9D8B030D-6E8A-4147-A177-3AD203B41FA5}">
                      <a16:colId xmlns:a16="http://schemas.microsoft.com/office/drawing/2014/main" val="3322889011"/>
                    </a:ext>
                  </a:extLst>
                </a:gridCol>
                <a:gridCol w="246888">
                  <a:extLst>
                    <a:ext uri="{9D8B030D-6E8A-4147-A177-3AD203B41FA5}">
                      <a16:colId xmlns:a16="http://schemas.microsoft.com/office/drawing/2014/main" val="3705559739"/>
                    </a:ext>
                  </a:extLst>
                </a:gridCol>
                <a:gridCol w="246888">
                  <a:extLst>
                    <a:ext uri="{9D8B030D-6E8A-4147-A177-3AD203B41FA5}">
                      <a16:colId xmlns:a16="http://schemas.microsoft.com/office/drawing/2014/main" val="4284797215"/>
                    </a:ext>
                  </a:extLst>
                </a:gridCol>
                <a:gridCol w="246888">
                  <a:extLst>
                    <a:ext uri="{9D8B030D-6E8A-4147-A177-3AD203B41FA5}">
                      <a16:colId xmlns:a16="http://schemas.microsoft.com/office/drawing/2014/main" val="1532888745"/>
                    </a:ext>
                  </a:extLst>
                </a:gridCol>
                <a:gridCol w="246888">
                  <a:extLst>
                    <a:ext uri="{9D8B030D-6E8A-4147-A177-3AD203B41FA5}">
                      <a16:colId xmlns:a16="http://schemas.microsoft.com/office/drawing/2014/main" val="2154499279"/>
                    </a:ext>
                  </a:extLst>
                </a:gridCol>
                <a:gridCol w="246888">
                  <a:extLst>
                    <a:ext uri="{9D8B030D-6E8A-4147-A177-3AD203B41FA5}">
                      <a16:colId xmlns:a16="http://schemas.microsoft.com/office/drawing/2014/main" val="2798836768"/>
                    </a:ext>
                  </a:extLst>
                </a:gridCol>
                <a:gridCol w="246888">
                  <a:extLst>
                    <a:ext uri="{9D8B030D-6E8A-4147-A177-3AD203B41FA5}">
                      <a16:colId xmlns:a16="http://schemas.microsoft.com/office/drawing/2014/main" val="1651629399"/>
                    </a:ext>
                  </a:extLst>
                </a:gridCol>
                <a:gridCol w="246888">
                  <a:extLst>
                    <a:ext uri="{9D8B030D-6E8A-4147-A177-3AD203B41FA5}">
                      <a16:colId xmlns:a16="http://schemas.microsoft.com/office/drawing/2014/main" val="607851868"/>
                    </a:ext>
                  </a:extLst>
                </a:gridCol>
                <a:gridCol w="246888">
                  <a:extLst>
                    <a:ext uri="{9D8B030D-6E8A-4147-A177-3AD203B41FA5}">
                      <a16:colId xmlns:a16="http://schemas.microsoft.com/office/drawing/2014/main" val="1991896126"/>
                    </a:ext>
                  </a:extLst>
                </a:gridCol>
                <a:gridCol w="246888">
                  <a:extLst>
                    <a:ext uri="{9D8B030D-6E8A-4147-A177-3AD203B41FA5}">
                      <a16:colId xmlns:a16="http://schemas.microsoft.com/office/drawing/2014/main" val="3388639261"/>
                    </a:ext>
                  </a:extLst>
                </a:gridCol>
                <a:gridCol w="246888">
                  <a:extLst>
                    <a:ext uri="{9D8B030D-6E8A-4147-A177-3AD203B41FA5}">
                      <a16:colId xmlns:a16="http://schemas.microsoft.com/office/drawing/2014/main" val="2741035680"/>
                    </a:ext>
                  </a:extLst>
                </a:gridCol>
                <a:gridCol w="246888">
                  <a:extLst>
                    <a:ext uri="{9D8B030D-6E8A-4147-A177-3AD203B41FA5}">
                      <a16:colId xmlns:a16="http://schemas.microsoft.com/office/drawing/2014/main" val="4027656577"/>
                    </a:ext>
                  </a:extLst>
                </a:gridCol>
                <a:gridCol w="246888">
                  <a:extLst>
                    <a:ext uri="{9D8B030D-6E8A-4147-A177-3AD203B41FA5}">
                      <a16:colId xmlns:a16="http://schemas.microsoft.com/office/drawing/2014/main" val="3998583109"/>
                    </a:ext>
                  </a:extLst>
                </a:gridCol>
                <a:gridCol w="246888">
                  <a:extLst>
                    <a:ext uri="{9D8B030D-6E8A-4147-A177-3AD203B41FA5}">
                      <a16:colId xmlns:a16="http://schemas.microsoft.com/office/drawing/2014/main" val="4030238489"/>
                    </a:ext>
                  </a:extLst>
                </a:gridCol>
                <a:gridCol w="246888">
                  <a:extLst>
                    <a:ext uri="{9D8B030D-6E8A-4147-A177-3AD203B41FA5}">
                      <a16:colId xmlns:a16="http://schemas.microsoft.com/office/drawing/2014/main" val="1217132181"/>
                    </a:ext>
                  </a:extLst>
                </a:gridCol>
                <a:gridCol w="246888">
                  <a:extLst>
                    <a:ext uri="{9D8B030D-6E8A-4147-A177-3AD203B41FA5}">
                      <a16:colId xmlns:a16="http://schemas.microsoft.com/office/drawing/2014/main" val="2336889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5007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- 2018-02-01 12:00:00</a:t>
                      </a:r>
                      <a:r>
                        <a:rPr kumimoji="0" lang="en-US" sz="1000" b="0" i="0" u="none" strike="noStrike" kern="1200" cap="none" spc="0" normalizeH="0" baseline="0" noProof="0">
                          <a:ln>
                            <a:noFill/>
                          </a:ln>
                          <a:solidFill>
                            <a:prstClr val="black"/>
                          </a:solidFill>
                          <a:effectLst/>
                          <a:uLnTx/>
                          <a:uFillTx/>
                          <a:latin typeface="+mn-lt"/>
                          <a:ea typeface="+mn-ea"/>
                          <a:cs typeface="+mn-cs"/>
                        </a:rPr>
                        <a:t>
Alagaan ang inyong puso. ❤️💗💕
It’s Month of the Hearts indeed! Together, let’s celebrate #PhilippineHeartMonth by living strong and 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01492428"/>
                  </a:ext>
                </a:extLst>
              </a:tr>
            </a:tbl>
          </a:graphicData>
        </a:graphic>
      </p:graphicFrame>
      <p:sp>
        <p:nvSpPr>
          <p:cNvPr id="4" name="Text Placeholder 3">
            <a:extLst>
              <a:ext uri="{FF2B5EF4-FFF2-40B4-BE49-F238E27FC236}">
                <a16:creationId xmlns:a16="http://schemas.microsoft.com/office/drawing/2014/main" id="{B7094E54-992A-4B01-B4C6-0FDA7C4B2955}"/>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272081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F5D5-782E-4895-8A56-5AB8D229C08A}"/>
              </a:ext>
            </a:extLst>
          </p:cNvPr>
          <p:cNvSpPr>
            <a:spLocks noGrp="1"/>
          </p:cNvSpPr>
          <p:nvPr>
            <p:ph type="title"/>
          </p:nvPr>
        </p:nvSpPr>
        <p:spPr/>
        <p:txBody>
          <a:bodyPr/>
          <a:lstStyle/>
          <a:p>
            <a:r>
              <a:rPr lang="en-US"/>
              <a:t>Facebook Own Posts Table - 17 of 26</a:t>
            </a:r>
          </a:p>
        </p:txBody>
      </p:sp>
      <p:graphicFrame>
        <p:nvGraphicFramePr>
          <p:cNvPr id="5" name="Table Placeholder 4">
            <a:extLst>
              <a:ext uri="{FF2B5EF4-FFF2-40B4-BE49-F238E27FC236}">
                <a16:creationId xmlns:a16="http://schemas.microsoft.com/office/drawing/2014/main" id="{C65F2583-C746-44E2-802D-B9ADEF79A589}"/>
              </a:ext>
            </a:extLst>
          </p:cNvPr>
          <p:cNvGraphicFramePr>
            <a:graphicFrameLocks noGrp="1"/>
          </p:cNvGraphicFramePr>
          <p:nvPr>
            <p:ph type="tbl" sz="quarter" idx="13"/>
            <p:extLst>
              <p:ext uri="{D42A27DB-BD31-4B8C-83A1-F6EECF244321}">
                <p14:modId xmlns:p14="http://schemas.microsoft.com/office/powerpoint/2010/main" val="1300111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33729930"/>
                    </a:ext>
                  </a:extLst>
                </a:gridCol>
                <a:gridCol w="246888">
                  <a:extLst>
                    <a:ext uri="{9D8B030D-6E8A-4147-A177-3AD203B41FA5}">
                      <a16:colId xmlns:a16="http://schemas.microsoft.com/office/drawing/2014/main" val="731369011"/>
                    </a:ext>
                  </a:extLst>
                </a:gridCol>
                <a:gridCol w="246888">
                  <a:extLst>
                    <a:ext uri="{9D8B030D-6E8A-4147-A177-3AD203B41FA5}">
                      <a16:colId xmlns:a16="http://schemas.microsoft.com/office/drawing/2014/main" val="1733659558"/>
                    </a:ext>
                  </a:extLst>
                </a:gridCol>
                <a:gridCol w="246888">
                  <a:extLst>
                    <a:ext uri="{9D8B030D-6E8A-4147-A177-3AD203B41FA5}">
                      <a16:colId xmlns:a16="http://schemas.microsoft.com/office/drawing/2014/main" val="4185948058"/>
                    </a:ext>
                  </a:extLst>
                </a:gridCol>
                <a:gridCol w="246888">
                  <a:extLst>
                    <a:ext uri="{9D8B030D-6E8A-4147-A177-3AD203B41FA5}">
                      <a16:colId xmlns:a16="http://schemas.microsoft.com/office/drawing/2014/main" val="458652080"/>
                    </a:ext>
                  </a:extLst>
                </a:gridCol>
                <a:gridCol w="246888">
                  <a:extLst>
                    <a:ext uri="{9D8B030D-6E8A-4147-A177-3AD203B41FA5}">
                      <a16:colId xmlns:a16="http://schemas.microsoft.com/office/drawing/2014/main" val="507706627"/>
                    </a:ext>
                  </a:extLst>
                </a:gridCol>
                <a:gridCol w="246888">
                  <a:extLst>
                    <a:ext uri="{9D8B030D-6E8A-4147-A177-3AD203B41FA5}">
                      <a16:colId xmlns:a16="http://schemas.microsoft.com/office/drawing/2014/main" val="2206861500"/>
                    </a:ext>
                  </a:extLst>
                </a:gridCol>
                <a:gridCol w="246888">
                  <a:extLst>
                    <a:ext uri="{9D8B030D-6E8A-4147-A177-3AD203B41FA5}">
                      <a16:colId xmlns:a16="http://schemas.microsoft.com/office/drawing/2014/main" val="264688789"/>
                    </a:ext>
                  </a:extLst>
                </a:gridCol>
                <a:gridCol w="246888">
                  <a:extLst>
                    <a:ext uri="{9D8B030D-6E8A-4147-A177-3AD203B41FA5}">
                      <a16:colId xmlns:a16="http://schemas.microsoft.com/office/drawing/2014/main" val="3521177279"/>
                    </a:ext>
                  </a:extLst>
                </a:gridCol>
                <a:gridCol w="246888">
                  <a:extLst>
                    <a:ext uri="{9D8B030D-6E8A-4147-A177-3AD203B41FA5}">
                      <a16:colId xmlns:a16="http://schemas.microsoft.com/office/drawing/2014/main" val="4161331897"/>
                    </a:ext>
                  </a:extLst>
                </a:gridCol>
                <a:gridCol w="246888">
                  <a:extLst>
                    <a:ext uri="{9D8B030D-6E8A-4147-A177-3AD203B41FA5}">
                      <a16:colId xmlns:a16="http://schemas.microsoft.com/office/drawing/2014/main" val="2669050253"/>
                    </a:ext>
                  </a:extLst>
                </a:gridCol>
                <a:gridCol w="246888">
                  <a:extLst>
                    <a:ext uri="{9D8B030D-6E8A-4147-A177-3AD203B41FA5}">
                      <a16:colId xmlns:a16="http://schemas.microsoft.com/office/drawing/2014/main" val="1360707631"/>
                    </a:ext>
                  </a:extLst>
                </a:gridCol>
                <a:gridCol w="246888">
                  <a:extLst>
                    <a:ext uri="{9D8B030D-6E8A-4147-A177-3AD203B41FA5}">
                      <a16:colId xmlns:a16="http://schemas.microsoft.com/office/drawing/2014/main" val="134067426"/>
                    </a:ext>
                  </a:extLst>
                </a:gridCol>
                <a:gridCol w="246888">
                  <a:extLst>
                    <a:ext uri="{9D8B030D-6E8A-4147-A177-3AD203B41FA5}">
                      <a16:colId xmlns:a16="http://schemas.microsoft.com/office/drawing/2014/main" val="4245762369"/>
                    </a:ext>
                  </a:extLst>
                </a:gridCol>
                <a:gridCol w="246888">
                  <a:extLst>
                    <a:ext uri="{9D8B030D-6E8A-4147-A177-3AD203B41FA5}">
                      <a16:colId xmlns:a16="http://schemas.microsoft.com/office/drawing/2014/main" val="3292052687"/>
                    </a:ext>
                  </a:extLst>
                </a:gridCol>
                <a:gridCol w="246888">
                  <a:extLst>
                    <a:ext uri="{9D8B030D-6E8A-4147-A177-3AD203B41FA5}">
                      <a16:colId xmlns:a16="http://schemas.microsoft.com/office/drawing/2014/main" val="1398516691"/>
                    </a:ext>
                  </a:extLst>
                </a:gridCol>
                <a:gridCol w="246888">
                  <a:extLst>
                    <a:ext uri="{9D8B030D-6E8A-4147-A177-3AD203B41FA5}">
                      <a16:colId xmlns:a16="http://schemas.microsoft.com/office/drawing/2014/main" val="3831303826"/>
                    </a:ext>
                  </a:extLst>
                </a:gridCol>
                <a:gridCol w="246888">
                  <a:extLst>
                    <a:ext uri="{9D8B030D-6E8A-4147-A177-3AD203B41FA5}">
                      <a16:colId xmlns:a16="http://schemas.microsoft.com/office/drawing/2014/main" val="2226727248"/>
                    </a:ext>
                  </a:extLst>
                </a:gridCol>
                <a:gridCol w="246888">
                  <a:extLst>
                    <a:ext uri="{9D8B030D-6E8A-4147-A177-3AD203B41FA5}">
                      <a16:colId xmlns:a16="http://schemas.microsoft.com/office/drawing/2014/main" val="384064574"/>
                    </a:ext>
                  </a:extLst>
                </a:gridCol>
                <a:gridCol w="246888">
                  <a:extLst>
                    <a:ext uri="{9D8B030D-6E8A-4147-A177-3AD203B41FA5}">
                      <a16:colId xmlns:a16="http://schemas.microsoft.com/office/drawing/2014/main" val="2333847986"/>
                    </a:ext>
                  </a:extLst>
                </a:gridCol>
                <a:gridCol w="246888">
                  <a:extLst>
                    <a:ext uri="{9D8B030D-6E8A-4147-A177-3AD203B41FA5}">
                      <a16:colId xmlns:a16="http://schemas.microsoft.com/office/drawing/2014/main" val="3150182629"/>
                    </a:ext>
                  </a:extLst>
                </a:gridCol>
                <a:gridCol w="246888">
                  <a:extLst>
                    <a:ext uri="{9D8B030D-6E8A-4147-A177-3AD203B41FA5}">
                      <a16:colId xmlns:a16="http://schemas.microsoft.com/office/drawing/2014/main" val="2544837979"/>
                    </a:ext>
                  </a:extLst>
                </a:gridCol>
                <a:gridCol w="246888">
                  <a:extLst>
                    <a:ext uri="{9D8B030D-6E8A-4147-A177-3AD203B41FA5}">
                      <a16:colId xmlns:a16="http://schemas.microsoft.com/office/drawing/2014/main" val="3968496546"/>
                    </a:ext>
                  </a:extLst>
                </a:gridCol>
                <a:gridCol w="246888">
                  <a:extLst>
                    <a:ext uri="{9D8B030D-6E8A-4147-A177-3AD203B41FA5}">
                      <a16:colId xmlns:a16="http://schemas.microsoft.com/office/drawing/2014/main" val="3246953656"/>
                    </a:ext>
                  </a:extLst>
                </a:gridCol>
                <a:gridCol w="246888">
                  <a:extLst>
                    <a:ext uri="{9D8B030D-6E8A-4147-A177-3AD203B41FA5}">
                      <a16:colId xmlns:a16="http://schemas.microsoft.com/office/drawing/2014/main" val="2470591149"/>
                    </a:ext>
                  </a:extLst>
                </a:gridCol>
                <a:gridCol w="246888">
                  <a:extLst>
                    <a:ext uri="{9D8B030D-6E8A-4147-A177-3AD203B41FA5}">
                      <a16:colId xmlns:a16="http://schemas.microsoft.com/office/drawing/2014/main" val="2190323105"/>
                    </a:ext>
                  </a:extLst>
                </a:gridCol>
                <a:gridCol w="246888">
                  <a:extLst>
                    <a:ext uri="{9D8B030D-6E8A-4147-A177-3AD203B41FA5}">
                      <a16:colId xmlns:a16="http://schemas.microsoft.com/office/drawing/2014/main" val="3144621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0615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- 2018-01-29 12:00:00</a:t>
                      </a:r>
                      <a:r>
                        <a:rPr kumimoji="0" lang="en-US" sz="1000" b="0" i="0" u="none" strike="noStrike" kern="1200" cap="none" spc="0" normalizeH="0" baseline="0" noProof="0">
                          <a:ln>
                            <a:noFill/>
                          </a:ln>
                          <a:solidFill>
                            <a:prstClr val="black"/>
                          </a:solidFill>
                          <a:effectLst/>
                          <a:uLnTx/>
                          <a:uFillTx/>
                          <a:latin typeface="+mn-lt"/>
                          <a:ea typeface="+mn-ea"/>
                          <a:cs typeface="+mn-cs"/>
                        </a:rPr>
                        <a:t>
Importante ang inyong kalusugan maski anong edad. Alagaan ang inyong body to live healthy!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78550589"/>
                  </a:ext>
                </a:extLst>
              </a:tr>
            </a:tbl>
          </a:graphicData>
        </a:graphic>
      </p:graphicFrame>
      <p:sp>
        <p:nvSpPr>
          <p:cNvPr id="4" name="Text Placeholder 3">
            <a:extLst>
              <a:ext uri="{FF2B5EF4-FFF2-40B4-BE49-F238E27FC236}">
                <a16:creationId xmlns:a16="http://schemas.microsoft.com/office/drawing/2014/main" id="{CA3C3D49-EDAD-4E6D-845C-091C84F4B1C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742957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46DB-D375-4CB1-85F4-141EA62A9C21}"/>
              </a:ext>
            </a:extLst>
          </p:cNvPr>
          <p:cNvSpPr>
            <a:spLocks noGrp="1"/>
          </p:cNvSpPr>
          <p:nvPr>
            <p:ph type="title"/>
          </p:nvPr>
        </p:nvSpPr>
        <p:spPr/>
        <p:txBody>
          <a:bodyPr/>
          <a:lstStyle/>
          <a:p>
            <a:r>
              <a:rPr lang="en-US"/>
              <a:t>Facebook Own Posts Table - 18 of 26</a:t>
            </a:r>
          </a:p>
        </p:txBody>
      </p:sp>
      <p:graphicFrame>
        <p:nvGraphicFramePr>
          <p:cNvPr id="5" name="Table Placeholder 4">
            <a:extLst>
              <a:ext uri="{FF2B5EF4-FFF2-40B4-BE49-F238E27FC236}">
                <a16:creationId xmlns:a16="http://schemas.microsoft.com/office/drawing/2014/main" id="{67D714A1-FFBE-47F3-8B5A-446933FF7027}"/>
              </a:ext>
            </a:extLst>
          </p:cNvPr>
          <p:cNvGraphicFramePr>
            <a:graphicFrameLocks noGrp="1"/>
          </p:cNvGraphicFramePr>
          <p:nvPr>
            <p:ph type="tbl" sz="quarter" idx="13"/>
            <p:extLst>
              <p:ext uri="{D42A27DB-BD31-4B8C-83A1-F6EECF244321}">
                <p14:modId xmlns:p14="http://schemas.microsoft.com/office/powerpoint/2010/main" val="1749342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9662999"/>
                    </a:ext>
                  </a:extLst>
                </a:gridCol>
                <a:gridCol w="246888">
                  <a:extLst>
                    <a:ext uri="{9D8B030D-6E8A-4147-A177-3AD203B41FA5}">
                      <a16:colId xmlns:a16="http://schemas.microsoft.com/office/drawing/2014/main" val="3903914149"/>
                    </a:ext>
                  </a:extLst>
                </a:gridCol>
                <a:gridCol w="246888">
                  <a:extLst>
                    <a:ext uri="{9D8B030D-6E8A-4147-A177-3AD203B41FA5}">
                      <a16:colId xmlns:a16="http://schemas.microsoft.com/office/drawing/2014/main" val="1859347810"/>
                    </a:ext>
                  </a:extLst>
                </a:gridCol>
                <a:gridCol w="246888">
                  <a:extLst>
                    <a:ext uri="{9D8B030D-6E8A-4147-A177-3AD203B41FA5}">
                      <a16:colId xmlns:a16="http://schemas.microsoft.com/office/drawing/2014/main" val="1694777423"/>
                    </a:ext>
                  </a:extLst>
                </a:gridCol>
                <a:gridCol w="246888">
                  <a:extLst>
                    <a:ext uri="{9D8B030D-6E8A-4147-A177-3AD203B41FA5}">
                      <a16:colId xmlns:a16="http://schemas.microsoft.com/office/drawing/2014/main" val="3901603084"/>
                    </a:ext>
                  </a:extLst>
                </a:gridCol>
                <a:gridCol w="246888">
                  <a:extLst>
                    <a:ext uri="{9D8B030D-6E8A-4147-A177-3AD203B41FA5}">
                      <a16:colId xmlns:a16="http://schemas.microsoft.com/office/drawing/2014/main" val="1935089919"/>
                    </a:ext>
                  </a:extLst>
                </a:gridCol>
                <a:gridCol w="246888">
                  <a:extLst>
                    <a:ext uri="{9D8B030D-6E8A-4147-A177-3AD203B41FA5}">
                      <a16:colId xmlns:a16="http://schemas.microsoft.com/office/drawing/2014/main" val="978466196"/>
                    </a:ext>
                  </a:extLst>
                </a:gridCol>
                <a:gridCol w="246888">
                  <a:extLst>
                    <a:ext uri="{9D8B030D-6E8A-4147-A177-3AD203B41FA5}">
                      <a16:colId xmlns:a16="http://schemas.microsoft.com/office/drawing/2014/main" val="1886688608"/>
                    </a:ext>
                  </a:extLst>
                </a:gridCol>
                <a:gridCol w="246888">
                  <a:extLst>
                    <a:ext uri="{9D8B030D-6E8A-4147-A177-3AD203B41FA5}">
                      <a16:colId xmlns:a16="http://schemas.microsoft.com/office/drawing/2014/main" val="1433232827"/>
                    </a:ext>
                  </a:extLst>
                </a:gridCol>
                <a:gridCol w="246888">
                  <a:extLst>
                    <a:ext uri="{9D8B030D-6E8A-4147-A177-3AD203B41FA5}">
                      <a16:colId xmlns:a16="http://schemas.microsoft.com/office/drawing/2014/main" val="2730309940"/>
                    </a:ext>
                  </a:extLst>
                </a:gridCol>
                <a:gridCol w="246888">
                  <a:extLst>
                    <a:ext uri="{9D8B030D-6E8A-4147-A177-3AD203B41FA5}">
                      <a16:colId xmlns:a16="http://schemas.microsoft.com/office/drawing/2014/main" val="3719843703"/>
                    </a:ext>
                  </a:extLst>
                </a:gridCol>
                <a:gridCol w="246888">
                  <a:extLst>
                    <a:ext uri="{9D8B030D-6E8A-4147-A177-3AD203B41FA5}">
                      <a16:colId xmlns:a16="http://schemas.microsoft.com/office/drawing/2014/main" val="2592565309"/>
                    </a:ext>
                  </a:extLst>
                </a:gridCol>
                <a:gridCol w="246888">
                  <a:extLst>
                    <a:ext uri="{9D8B030D-6E8A-4147-A177-3AD203B41FA5}">
                      <a16:colId xmlns:a16="http://schemas.microsoft.com/office/drawing/2014/main" val="4078502477"/>
                    </a:ext>
                  </a:extLst>
                </a:gridCol>
                <a:gridCol w="246888">
                  <a:extLst>
                    <a:ext uri="{9D8B030D-6E8A-4147-A177-3AD203B41FA5}">
                      <a16:colId xmlns:a16="http://schemas.microsoft.com/office/drawing/2014/main" val="3825887800"/>
                    </a:ext>
                  </a:extLst>
                </a:gridCol>
                <a:gridCol w="246888">
                  <a:extLst>
                    <a:ext uri="{9D8B030D-6E8A-4147-A177-3AD203B41FA5}">
                      <a16:colId xmlns:a16="http://schemas.microsoft.com/office/drawing/2014/main" val="2307208693"/>
                    </a:ext>
                  </a:extLst>
                </a:gridCol>
                <a:gridCol w="246888">
                  <a:extLst>
                    <a:ext uri="{9D8B030D-6E8A-4147-A177-3AD203B41FA5}">
                      <a16:colId xmlns:a16="http://schemas.microsoft.com/office/drawing/2014/main" val="3848368982"/>
                    </a:ext>
                  </a:extLst>
                </a:gridCol>
                <a:gridCol w="246888">
                  <a:extLst>
                    <a:ext uri="{9D8B030D-6E8A-4147-A177-3AD203B41FA5}">
                      <a16:colId xmlns:a16="http://schemas.microsoft.com/office/drawing/2014/main" val="1410432802"/>
                    </a:ext>
                  </a:extLst>
                </a:gridCol>
                <a:gridCol w="246888">
                  <a:extLst>
                    <a:ext uri="{9D8B030D-6E8A-4147-A177-3AD203B41FA5}">
                      <a16:colId xmlns:a16="http://schemas.microsoft.com/office/drawing/2014/main" val="3711446929"/>
                    </a:ext>
                  </a:extLst>
                </a:gridCol>
                <a:gridCol w="246888">
                  <a:extLst>
                    <a:ext uri="{9D8B030D-6E8A-4147-A177-3AD203B41FA5}">
                      <a16:colId xmlns:a16="http://schemas.microsoft.com/office/drawing/2014/main" val="3260345849"/>
                    </a:ext>
                  </a:extLst>
                </a:gridCol>
                <a:gridCol w="246888">
                  <a:extLst>
                    <a:ext uri="{9D8B030D-6E8A-4147-A177-3AD203B41FA5}">
                      <a16:colId xmlns:a16="http://schemas.microsoft.com/office/drawing/2014/main" val="345856810"/>
                    </a:ext>
                  </a:extLst>
                </a:gridCol>
                <a:gridCol w="246888">
                  <a:extLst>
                    <a:ext uri="{9D8B030D-6E8A-4147-A177-3AD203B41FA5}">
                      <a16:colId xmlns:a16="http://schemas.microsoft.com/office/drawing/2014/main" val="3506510552"/>
                    </a:ext>
                  </a:extLst>
                </a:gridCol>
                <a:gridCol w="246888">
                  <a:extLst>
                    <a:ext uri="{9D8B030D-6E8A-4147-A177-3AD203B41FA5}">
                      <a16:colId xmlns:a16="http://schemas.microsoft.com/office/drawing/2014/main" val="2299922257"/>
                    </a:ext>
                  </a:extLst>
                </a:gridCol>
                <a:gridCol w="246888">
                  <a:extLst>
                    <a:ext uri="{9D8B030D-6E8A-4147-A177-3AD203B41FA5}">
                      <a16:colId xmlns:a16="http://schemas.microsoft.com/office/drawing/2014/main" val="1521158416"/>
                    </a:ext>
                  </a:extLst>
                </a:gridCol>
                <a:gridCol w="246888">
                  <a:extLst>
                    <a:ext uri="{9D8B030D-6E8A-4147-A177-3AD203B41FA5}">
                      <a16:colId xmlns:a16="http://schemas.microsoft.com/office/drawing/2014/main" val="2615074495"/>
                    </a:ext>
                  </a:extLst>
                </a:gridCol>
                <a:gridCol w="246888">
                  <a:extLst>
                    <a:ext uri="{9D8B030D-6E8A-4147-A177-3AD203B41FA5}">
                      <a16:colId xmlns:a16="http://schemas.microsoft.com/office/drawing/2014/main" val="2660775308"/>
                    </a:ext>
                  </a:extLst>
                </a:gridCol>
                <a:gridCol w="246888">
                  <a:extLst>
                    <a:ext uri="{9D8B030D-6E8A-4147-A177-3AD203B41FA5}">
                      <a16:colId xmlns:a16="http://schemas.microsoft.com/office/drawing/2014/main" val="2901674555"/>
                    </a:ext>
                  </a:extLst>
                </a:gridCol>
                <a:gridCol w="246888">
                  <a:extLst>
                    <a:ext uri="{9D8B030D-6E8A-4147-A177-3AD203B41FA5}">
                      <a16:colId xmlns:a16="http://schemas.microsoft.com/office/drawing/2014/main" val="1983839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2907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- 2018-01-28 13:00:02</a:t>
                      </a:r>
                      <a:r>
                        <a:rPr kumimoji="0" lang="en-US" sz="1000" b="0" i="0" u="none" strike="noStrike" kern="1200" cap="none" spc="0" normalizeH="0" baseline="0" noProof="0">
                          <a:ln>
                            <a:noFill/>
                          </a:ln>
                          <a:solidFill>
                            <a:prstClr val="black"/>
                          </a:solidFill>
                          <a:effectLst/>
                          <a:uLnTx/>
                          <a:uFillTx/>
                          <a:latin typeface="+mn-lt"/>
                          <a:ea typeface="+mn-ea"/>
                          <a:cs typeface="+mn-cs"/>
                        </a:rPr>
                        <a:t>
Alam mo ba ang tamang gamot para sa klase ng inyong ubo? 
Here are 3 kinds of cough medicine.
https://tgp.com.ph/blog/3-kinds-cough-medicine/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74951081"/>
                  </a:ext>
                </a:extLst>
              </a:tr>
            </a:tbl>
          </a:graphicData>
        </a:graphic>
      </p:graphicFrame>
      <p:sp>
        <p:nvSpPr>
          <p:cNvPr id="4" name="Text Placeholder 3">
            <a:extLst>
              <a:ext uri="{FF2B5EF4-FFF2-40B4-BE49-F238E27FC236}">
                <a16:creationId xmlns:a16="http://schemas.microsoft.com/office/drawing/2014/main" id="{4E7F5F5F-12DD-4C93-902E-8AC8FBDE4AA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359147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DD444-7224-444B-A1EE-060FDA9C8575}"/>
              </a:ext>
            </a:extLst>
          </p:cNvPr>
          <p:cNvSpPr>
            <a:spLocks noGrp="1"/>
          </p:cNvSpPr>
          <p:nvPr>
            <p:ph type="title"/>
          </p:nvPr>
        </p:nvSpPr>
        <p:spPr/>
        <p:txBody>
          <a:bodyPr/>
          <a:lstStyle/>
          <a:p>
            <a:r>
              <a:rPr lang="en-US"/>
              <a:t>Facebook Own Posts Table - 19 of 26</a:t>
            </a:r>
          </a:p>
        </p:txBody>
      </p:sp>
      <p:graphicFrame>
        <p:nvGraphicFramePr>
          <p:cNvPr id="5" name="Table Placeholder 4">
            <a:extLst>
              <a:ext uri="{FF2B5EF4-FFF2-40B4-BE49-F238E27FC236}">
                <a16:creationId xmlns:a16="http://schemas.microsoft.com/office/drawing/2014/main" id="{AF1E939A-857E-48B3-A761-D7BD4B3833A4}"/>
              </a:ext>
            </a:extLst>
          </p:cNvPr>
          <p:cNvGraphicFramePr>
            <a:graphicFrameLocks noGrp="1"/>
          </p:cNvGraphicFramePr>
          <p:nvPr>
            <p:ph type="tbl" sz="quarter" idx="13"/>
            <p:extLst>
              <p:ext uri="{D42A27DB-BD31-4B8C-83A1-F6EECF244321}">
                <p14:modId xmlns:p14="http://schemas.microsoft.com/office/powerpoint/2010/main" val="2356491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45638498"/>
                    </a:ext>
                  </a:extLst>
                </a:gridCol>
                <a:gridCol w="246888">
                  <a:extLst>
                    <a:ext uri="{9D8B030D-6E8A-4147-A177-3AD203B41FA5}">
                      <a16:colId xmlns:a16="http://schemas.microsoft.com/office/drawing/2014/main" val="292411035"/>
                    </a:ext>
                  </a:extLst>
                </a:gridCol>
                <a:gridCol w="246888">
                  <a:extLst>
                    <a:ext uri="{9D8B030D-6E8A-4147-A177-3AD203B41FA5}">
                      <a16:colId xmlns:a16="http://schemas.microsoft.com/office/drawing/2014/main" val="2493897088"/>
                    </a:ext>
                  </a:extLst>
                </a:gridCol>
                <a:gridCol w="246888">
                  <a:extLst>
                    <a:ext uri="{9D8B030D-6E8A-4147-A177-3AD203B41FA5}">
                      <a16:colId xmlns:a16="http://schemas.microsoft.com/office/drawing/2014/main" val="2825352746"/>
                    </a:ext>
                  </a:extLst>
                </a:gridCol>
                <a:gridCol w="246888">
                  <a:extLst>
                    <a:ext uri="{9D8B030D-6E8A-4147-A177-3AD203B41FA5}">
                      <a16:colId xmlns:a16="http://schemas.microsoft.com/office/drawing/2014/main" val="2602026134"/>
                    </a:ext>
                  </a:extLst>
                </a:gridCol>
                <a:gridCol w="246888">
                  <a:extLst>
                    <a:ext uri="{9D8B030D-6E8A-4147-A177-3AD203B41FA5}">
                      <a16:colId xmlns:a16="http://schemas.microsoft.com/office/drawing/2014/main" val="3182162415"/>
                    </a:ext>
                  </a:extLst>
                </a:gridCol>
                <a:gridCol w="246888">
                  <a:extLst>
                    <a:ext uri="{9D8B030D-6E8A-4147-A177-3AD203B41FA5}">
                      <a16:colId xmlns:a16="http://schemas.microsoft.com/office/drawing/2014/main" val="666265799"/>
                    </a:ext>
                  </a:extLst>
                </a:gridCol>
                <a:gridCol w="246888">
                  <a:extLst>
                    <a:ext uri="{9D8B030D-6E8A-4147-A177-3AD203B41FA5}">
                      <a16:colId xmlns:a16="http://schemas.microsoft.com/office/drawing/2014/main" val="2676090002"/>
                    </a:ext>
                  </a:extLst>
                </a:gridCol>
                <a:gridCol w="246888">
                  <a:extLst>
                    <a:ext uri="{9D8B030D-6E8A-4147-A177-3AD203B41FA5}">
                      <a16:colId xmlns:a16="http://schemas.microsoft.com/office/drawing/2014/main" val="20634661"/>
                    </a:ext>
                  </a:extLst>
                </a:gridCol>
                <a:gridCol w="246888">
                  <a:extLst>
                    <a:ext uri="{9D8B030D-6E8A-4147-A177-3AD203B41FA5}">
                      <a16:colId xmlns:a16="http://schemas.microsoft.com/office/drawing/2014/main" val="649132828"/>
                    </a:ext>
                  </a:extLst>
                </a:gridCol>
                <a:gridCol w="246888">
                  <a:extLst>
                    <a:ext uri="{9D8B030D-6E8A-4147-A177-3AD203B41FA5}">
                      <a16:colId xmlns:a16="http://schemas.microsoft.com/office/drawing/2014/main" val="1242938561"/>
                    </a:ext>
                  </a:extLst>
                </a:gridCol>
                <a:gridCol w="246888">
                  <a:extLst>
                    <a:ext uri="{9D8B030D-6E8A-4147-A177-3AD203B41FA5}">
                      <a16:colId xmlns:a16="http://schemas.microsoft.com/office/drawing/2014/main" val="2367295490"/>
                    </a:ext>
                  </a:extLst>
                </a:gridCol>
                <a:gridCol w="246888">
                  <a:extLst>
                    <a:ext uri="{9D8B030D-6E8A-4147-A177-3AD203B41FA5}">
                      <a16:colId xmlns:a16="http://schemas.microsoft.com/office/drawing/2014/main" val="4055469221"/>
                    </a:ext>
                  </a:extLst>
                </a:gridCol>
                <a:gridCol w="246888">
                  <a:extLst>
                    <a:ext uri="{9D8B030D-6E8A-4147-A177-3AD203B41FA5}">
                      <a16:colId xmlns:a16="http://schemas.microsoft.com/office/drawing/2014/main" val="471109157"/>
                    </a:ext>
                  </a:extLst>
                </a:gridCol>
                <a:gridCol w="246888">
                  <a:extLst>
                    <a:ext uri="{9D8B030D-6E8A-4147-A177-3AD203B41FA5}">
                      <a16:colId xmlns:a16="http://schemas.microsoft.com/office/drawing/2014/main" val="444206850"/>
                    </a:ext>
                  </a:extLst>
                </a:gridCol>
                <a:gridCol w="246888">
                  <a:extLst>
                    <a:ext uri="{9D8B030D-6E8A-4147-A177-3AD203B41FA5}">
                      <a16:colId xmlns:a16="http://schemas.microsoft.com/office/drawing/2014/main" val="1430148943"/>
                    </a:ext>
                  </a:extLst>
                </a:gridCol>
                <a:gridCol w="246888">
                  <a:extLst>
                    <a:ext uri="{9D8B030D-6E8A-4147-A177-3AD203B41FA5}">
                      <a16:colId xmlns:a16="http://schemas.microsoft.com/office/drawing/2014/main" val="4169384682"/>
                    </a:ext>
                  </a:extLst>
                </a:gridCol>
                <a:gridCol w="246888">
                  <a:extLst>
                    <a:ext uri="{9D8B030D-6E8A-4147-A177-3AD203B41FA5}">
                      <a16:colId xmlns:a16="http://schemas.microsoft.com/office/drawing/2014/main" val="2155114248"/>
                    </a:ext>
                  </a:extLst>
                </a:gridCol>
                <a:gridCol w="246888">
                  <a:extLst>
                    <a:ext uri="{9D8B030D-6E8A-4147-A177-3AD203B41FA5}">
                      <a16:colId xmlns:a16="http://schemas.microsoft.com/office/drawing/2014/main" val="1269044097"/>
                    </a:ext>
                  </a:extLst>
                </a:gridCol>
                <a:gridCol w="246888">
                  <a:extLst>
                    <a:ext uri="{9D8B030D-6E8A-4147-A177-3AD203B41FA5}">
                      <a16:colId xmlns:a16="http://schemas.microsoft.com/office/drawing/2014/main" val="3131568449"/>
                    </a:ext>
                  </a:extLst>
                </a:gridCol>
                <a:gridCol w="246888">
                  <a:extLst>
                    <a:ext uri="{9D8B030D-6E8A-4147-A177-3AD203B41FA5}">
                      <a16:colId xmlns:a16="http://schemas.microsoft.com/office/drawing/2014/main" val="1859564723"/>
                    </a:ext>
                  </a:extLst>
                </a:gridCol>
                <a:gridCol w="246888">
                  <a:extLst>
                    <a:ext uri="{9D8B030D-6E8A-4147-A177-3AD203B41FA5}">
                      <a16:colId xmlns:a16="http://schemas.microsoft.com/office/drawing/2014/main" val="4090319710"/>
                    </a:ext>
                  </a:extLst>
                </a:gridCol>
                <a:gridCol w="246888">
                  <a:extLst>
                    <a:ext uri="{9D8B030D-6E8A-4147-A177-3AD203B41FA5}">
                      <a16:colId xmlns:a16="http://schemas.microsoft.com/office/drawing/2014/main" val="3116887745"/>
                    </a:ext>
                  </a:extLst>
                </a:gridCol>
                <a:gridCol w="246888">
                  <a:extLst>
                    <a:ext uri="{9D8B030D-6E8A-4147-A177-3AD203B41FA5}">
                      <a16:colId xmlns:a16="http://schemas.microsoft.com/office/drawing/2014/main" val="2114199856"/>
                    </a:ext>
                  </a:extLst>
                </a:gridCol>
                <a:gridCol w="246888">
                  <a:extLst>
                    <a:ext uri="{9D8B030D-6E8A-4147-A177-3AD203B41FA5}">
                      <a16:colId xmlns:a16="http://schemas.microsoft.com/office/drawing/2014/main" val="1222323897"/>
                    </a:ext>
                  </a:extLst>
                </a:gridCol>
                <a:gridCol w="246888">
                  <a:extLst>
                    <a:ext uri="{9D8B030D-6E8A-4147-A177-3AD203B41FA5}">
                      <a16:colId xmlns:a16="http://schemas.microsoft.com/office/drawing/2014/main" val="2002793523"/>
                    </a:ext>
                  </a:extLst>
                </a:gridCol>
                <a:gridCol w="246888">
                  <a:extLst>
                    <a:ext uri="{9D8B030D-6E8A-4147-A177-3AD203B41FA5}">
                      <a16:colId xmlns:a16="http://schemas.microsoft.com/office/drawing/2014/main" val="4184130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9119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- 2018-01-24 13:24:00</a:t>
                      </a:r>
                      <a:r>
                        <a:rPr kumimoji="0" lang="en-US" sz="1000" b="0" i="0" u="none" strike="noStrike" kern="1200" cap="none" spc="0" normalizeH="0" baseline="0" noProof="0">
                          <a:ln>
                            <a:noFill/>
                          </a:ln>
                          <a:solidFill>
                            <a:prstClr val="black"/>
                          </a:solidFill>
                          <a:effectLst/>
                          <a:uLnTx/>
                          <a:uFillTx/>
                          <a:latin typeface="+mn-lt"/>
                          <a:ea typeface="+mn-ea"/>
                          <a:cs typeface="+mn-cs"/>
                        </a:rPr>
                        <a:t>
We are informing the public that we are not affiliated with a page called TGP Franchise Opportunity that offers suspicious "franchising" practices. Please be very careful in facilitating negotiations and transactions with the said social media account as it does not represent the TGP brand. You may also help us by reporting the social media account.
Thank you and have a healthy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508565"/>
                  </a:ext>
                </a:extLst>
              </a:tr>
            </a:tbl>
          </a:graphicData>
        </a:graphic>
      </p:graphicFrame>
      <p:sp>
        <p:nvSpPr>
          <p:cNvPr id="4" name="Text Placeholder 3">
            <a:extLst>
              <a:ext uri="{FF2B5EF4-FFF2-40B4-BE49-F238E27FC236}">
                <a16:creationId xmlns:a16="http://schemas.microsoft.com/office/drawing/2014/main" id="{3BAE6528-369D-43E6-8BE0-2151613E3D6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566255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FC989-FA5D-4053-A003-96661C7033F8}"/>
              </a:ext>
            </a:extLst>
          </p:cNvPr>
          <p:cNvSpPr>
            <a:spLocks noGrp="1"/>
          </p:cNvSpPr>
          <p:nvPr>
            <p:ph type="title"/>
          </p:nvPr>
        </p:nvSpPr>
        <p:spPr/>
        <p:txBody>
          <a:bodyPr/>
          <a:lstStyle/>
          <a:p>
            <a:r>
              <a:rPr lang="en-US"/>
              <a:t>Facebook Own Posts Table - 20 of 26</a:t>
            </a:r>
          </a:p>
        </p:txBody>
      </p:sp>
      <p:graphicFrame>
        <p:nvGraphicFramePr>
          <p:cNvPr id="5" name="Table Placeholder 4">
            <a:extLst>
              <a:ext uri="{FF2B5EF4-FFF2-40B4-BE49-F238E27FC236}">
                <a16:creationId xmlns:a16="http://schemas.microsoft.com/office/drawing/2014/main" id="{1691DCBD-5907-4A14-AA10-CD0B385C90A5}"/>
              </a:ext>
            </a:extLst>
          </p:cNvPr>
          <p:cNvGraphicFramePr>
            <a:graphicFrameLocks noGrp="1"/>
          </p:cNvGraphicFramePr>
          <p:nvPr>
            <p:ph type="tbl" sz="quarter" idx="13"/>
            <p:extLst>
              <p:ext uri="{D42A27DB-BD31-4B8C-83A1-F6EECF244321}">
                <p14:modId xmlns:p14="http://schemas.microsoft.com/office/powerpoint/2010/main" val="587255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82779033"/>
                    </a:ext>
                  </a:extLst>
                </a:gridCol>
                <a:gridCol w="246888">
                  <a:extLst>
                    <a:ext uri="{9D8B030D-6E8A-4147-A177-3AD203B41FA5}">
                      <a16:colId xmlns:a16="http://schemas.microsoft.com/office/drawing/2014/main" val="2972759810"/>
                    </a:ext>
                  </a:extLst>
                </a:gridCol>
                <a:gridCol w="246888">
                  <a:extLst>
                    <a:ext uri="{9D8B030D-6E8A-4147-A177-3AD203B41FA5}">
                      <a16:colId xmlns:a16="http://schemas.microsoft.com/office/drawing/2014/main" val="3043785361"/>
                    </a:ext>
                  </a:extLst>
                </a:gridCol>
                <a:gridCol w="246888">
                  <a:extLst>
                    <a:ext uri="{9D8B030D-6E8A-4147-A177-3AD203B41FA5}">
                      <a16:colId xmlns:a16="http://schemas.microsoft.com/office/drawing/2014/main" val="3368287777"/>
                    </a:ext>
                  </a:extLst>
                </a:gridCol>
                <a:gridCol w="246888">
                  <a:extLst>
                    <a:ext uri="{9D8B030D-6E8A-4147-A177-3AD203B41FA5}">
                      <a16:colId xmlns:a16="http://schemas.microsoft.com/office/drawing/2014/main" val="456051927"/>
                    </a:ext>
                  </a:extLst>
                </a:gridCol>
                <a:gridCol w="246888">
                  <a:extLst>
                    <a:ext uri="{9D8B030D-6E8A-4147-A177-3AD203B41FA5}">
                      <a16:colId xmlns:a16="http://schemas.microsoft.com/office/drawing/2014/main" val="4038970149"/>
                    </a:ext>
                  </a:extLst>
                </a:gridCol>
                <a:gridCol w="246888">
                  <a:extLst>
                    <a:ext uri="{9D8B030D-6E8A-4147-A177-3AD203B41FA5}">
                      <a16:colId xmlns:a16="http://schemas.microsoft.com/office/drawing/2014/main" val="3184945543"/>
                    </a:ext>
                  </a:extLst>
                </a:gridCol>
                <a:gridCol w="246888">
                  <a:extLst>
                    <a:ext uri="{9D8B030D-6E8A-4147-A177-3AD203B41FA5}">
                      <a16:colId xmlns:a16="http://schemas.microsoft.com/office/drawing/2014/main" val="302121032"/>
                    </a:ext>
                  </a:extLst>
                </a:gridCol>
                <a:gridCol w="246888">
                  <a:extLst>
                    <a:ext uri="{9D8B030D-6E8A-4147-A177-3AD203B41FA5}">
                      <a16:colId xmlns:a16="http://schemas.microsoft.com/office/drawing/2014/main" val="3536843466"/>
                    </a:ext>
                  </a:extLst>
                </a:gridCol>
                <a:gridCol w="246888">
                  <a:extLst>
                    <a:ext uri="{9D8B030D-6E8A-4147-A177-3AD203B41FA5}">
                      <a16:colId xmlns:a16="http://schemas.microsoft.com/office/drawing/2014/main" val="1892169124"/>
                    </a:ext>
                  </a:extLst>
                </a:gridCol>
                <a:gridCol w="246888">
                  <a:extLst>
                    <a:ext uri="{9D8B030D-6E8A-4147-A177-3AD203B41FA5}">
                      <a16:colId xmlns:a16="http://schemas.microsoft.com/office/drawing/2014/main" val="3271022543"/>
                    </a:ext>
                  </a:extLst>
                </a:gridCol>
                <a:gridCol w="246888">
                  <a:extLst>
                    <a:ext uri="{9D8B030D-6E8A-4147-A177-3AD203B41FA5}">
                      <a16:colId xmlns:a16="http://schemas.microsoft.com/office/drawing/2014/main" val="862512597"/>
                    </a:ext>
                  </a:extLst>
                </a:gridCol>
                <a:gridCol w="246888">
                  <a:extLst>
                    <a:ext uri="{9D8B030D-6E8A-4147-A177-3AD203B41FA5}">
                      <a16:colId xmlns:a16="http://schemas.microsoft.com/office/drawing/2014/main" val="3386799581"/>
                    </a:ext>
                  </a:extLst>
                </a:gridCol>
                <a:gridCol w="246888">
                  <a:extLst>
                    <a:ext uri="{9D8B030D-6E8A-4147-A177-3AD203B41FA5}">
                      <a16:colId xmlns:a16="http://schemas.microsoft.com/office/drawing/2014/main" val="2318511473"/>
                    </a:ext>
                  </a:extLst>
                </a:gridCol>
                <a:gridCol w="246888">
                  <a:extLst>
                    <a:ext uri="{9D8B030D-6E8A-4147-A177-3AD203B41FA5}">
                      <a16:colId xmlns:a16="http://schemas.microsoft.com/office/drawing/2014/main" val="1829959336"/>
                    </a:ext>
                  </a:extLst>
                </a:gridCol>
                <a:gridCol w="246888">
                  <a:extLst>
                    <a:ext uri="{9D8B030D-6E8A-4147-A177-3AD203B41FA5}">
                      <a16:colId xmlns:a16="http://schemas.microsoft.com/office/drawing/2014/main" val="2921688421"/>
                    </a:ext>
                  </a:extLst>
                </a:gridCol>
                <a:gridCol w="246888">
                  <a:extLst>
                    <a:ext uri="{9D8B030D-6E8A-4147-A177-3AD203B41FA5}">
                      <a16:colId xmlns:a16="http://schemas.microsoft.com/office/drawing/2014/main" val="3102844316"/>
                    </a:ext>
                  </a:extLst>
                </a:gridCol>
                <a:gridCol w="246888">
                  <a:extLst>
                    <a:ext uri="{9D8B030D-6E8A-4147-A177-3AD203B41FA5}">
                      <a16:colId xmlns:a16="http://schemas.microsoft.com/office/drawing/2014/main" val="1258947649"/>
                    </a:ext>
                  </a:extLst>
                </a:gridCol>
                <a:gridCol w="246888">
                  <a:extLst>
                    <a:ext uri="{9D8B030D-6E8A-4147-A177-3AD203B41FA5}">
                      <a16:colId xmlns:a16="http://schemas.microsoft.com/office/drawing/2014/main" val="136463130"/>
                    </a:ext>
                  </a:extLst>
                </a:gridCol>
                <a:gridCol w="246888">
                  <a:extLst>
                    <a:ext uri="{9D8B030D-6E8A-4147-A177-3AD203B41FA5}">
                      <a16:colId xmlns:a16="http://schemas.microsoft.com/office/drawing/2014/main" val="1721572469"/>
                    </a:ext>
                  </a:extLst>
                </a:gridCol>
                <a:gridCol w="246888">
                  <a:extLst>
                    <a:ext uri="{9D8B030D-6E8A-4147-A177-3AD203B41FA5}">
                      <a16:colId xmlns:a16="http://schemas.microsoft.com/office/drawing/2014/main" val="1341869096"/>
                    </a:ext>
                  </a:extLst>
                </a:gridCol>
                <a:gridCol w="246888">
                  <a:extLst>
                    <a:ext uri="{9D8B030D-6E8A-4147-A177-3AD203B41FA5}">
                      <a16:colId xmlns:a16="http://schemas.microsoft.com/office/drawing/2014/main" val="820667181"/>
                    </a:ext>
                  </a:extLst>
                </a:gridCol>
                <a:gridCol w="246888">
                  <a:extLst>
                    <a:ext uri="{9D8B030D-6E8A-4147-A177-3AD203B41FA5}">
                      <a16:colId xmlns:a16="http://schemas.microsoft.com/office/drawing/2014/main" val="2868007573"/>
                    </a:ext>
                  </a:extLst>
                </a:gridCol>
                <a:gridCol w="246888">
                  <a:extLst>
                    <a:ext uri="{9D8B030D-6E8A-4147-A177-3AD203B41FA5}">
                      <a16:colId xmlns:a16="http://schemas.microsoft.com/office/drawing/2014/main" val="810484201"/>
                    </a:ext>
                  </a:extLst>
                </a:gridCol>
                <a:gridCol w="246888">
                  <a:extLst>
                    <a:ext uri="{9D8B030D-6E8A-4147-A177-3AD203B41FA5}">
                      <a16:colId xmlns:a16="http://schemas.microsoft.com/office/drawing/2014/main" val="3239338485"/>
                    </a:ext>
                  </a:extLst>
                </a:gridCol>
                <a:gridCol w="246888">
                  <a:extLst>
                    <a:ext uri="{9D8B030D-6E8A-4147-A177-3AD203B41FA5}">
                      <a16:colId xmlns:a16="http://schemas.microsoft.com/office/drawing/2014/main" val="700647239"/>
                    </a:ext>
                  </a:extLst>
                </a:gridCol>
                <a:gridCol w="246888">
                  <a:extLst>
                    <a:ext uri="{9D8B030D-6E8A-4147-A177-3AD203B41FA5}">
                      <a16:colId xmlns:a16="http://schemas.microsoft.com/office/drawing/2014/main" val="1050875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9631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- 2018-01-24 12:00:00</a:t>
                      </a:r>
                      <a:r>
                        <a:rPr kumimoji="0" lang="en-US" sz="1000" b="0" i="0" u="none" strike="noStrike" kern="1200" cap="none" spc="0" normalizeH="0" baseline="0" noProof="0">
                          <a:ln>
                            <a:noFill/>
                          </a:ln>
                          <a:solidFill>
                            <a:prstClr val="black"/>
                          </a:solidFill>
                          <a:effectLst/>
                          <a:uLnTx/>
                          <a:uFillTx/>
                          <a:latin typeface="+mn-lt"/>
                          <a:ea typeface="+mn-ea"/>
                          <a:cs typeface="+mn-cs"/>
                        </a:rPr>
                        <a:t>
Ikaw ba'y diabetic? O di kaya'y may kakilala kang diabetic?
Here are 4 healthy alternatives for their diets!
https://tgp.com.ph/blog/4-substitute-medications-diabetes/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97821152"/>
                  </a:ext>
                </a:extLst>
              </a:tr>
            </a:tbl>
          </a:graphicData>
        </a:graphic>
      </p:graphicFrame>
      <p:sp>
        <p:nvSpPr>
          <p:cNvPr id="4" name="Text Placeholder 3">
            <a:extLst>
              <a:ext uri="{FF2B5EF4-FFF2-40B4-BE49-F238E27FC236}">
                <a16:creationId xmlns:a16="http://schemas.microsoft.com/office/drawing/2014/main" id="{8D1890AB-100F-45B0-B1C5-4AE1E574EDF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350062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C7368-A0FC-49D2-AA22-645A28F35601}"/>
              </a:ext>
            </a:extLst>
          </p:cNvPr>
          <p:cNvSpPr>
            <a:spLocks noGrp="1"/>
          </p:cNvSpPr>
          <p:nvPr>
            <p:ph type="title"/>
          </p:nvPr>
        </p:nvSpPr>
        <p:spPr/>
        <p:txBody>
          <a:bodyPr/>
          <a:lstStyle/>
          <a:p>
            <a:r>
              <a:rPr lang="en-US"/>
              <a:t>Facebook Own Posts Table - 21 of 26</a:t>
            </a:r>
          </a:p>
        </p:txBody>
      </p:sp>
      <p:graphicFrame>
        <p:nvGraphicFramePr>
          <p:cNvPr id="5" name="Table Placeholder 4">
            <a:extLst>
              <a:ext uri="{FF2B5EF4-FFF2-40B4-BE49-F238E27FC236}">
                <a16:creationId xmlns:a16="http://schemas.microsoft.com/office/drawing/2014/main" id="{EA91D47A-898B-4E29-B239-DF597143CBA9}"/>
              </a:ext>
            </a:extLst>
          </p:cNvPr>
          <p:cNvGraphicFramePr>
            <a:graphicFrameLocks noGrp="1"/>
          </p:cNvGraphicFramePr>
          <p:nvPr>
            <p:ph type="tbl" sz="quarter" idx="13"/>
            <p:extLst>
              <p:ext uri="{D42A27DB-BD31-4B8C-83A1-F6EECF244321}">
                <p14:modId xmlns:p14="http://schemas.microsoft.com/office/powerpoint/2010/main" val="3631242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71346079"/>
                    </a:ext>
                  </a:extLst>
                </a:gridCol>
                <a:gridCol w="246888">
                  <a:extLst>
                    <a:ext uri="{9D8B030D-6E8A-4147-A177-3AD203B41FA5}">
                      <a16:colId xmlns:a16="http://schemas.microsoft.com/office/drawing/2014/main" val="86462740"/>
                    </a:ext>
                  </a:extLst>
                </a:gridCol>
                <a:gridCol w="246888">
                  <a:extLst>
                    <a:ext uri="{9D8B030D-6E8A-4147-A177-3AD203B41FA5}">
                      <a16:colId xmlns:a16="http://schemas.microsoft.com/office/drawing/2014/main" val="2822067139"/>
                    </a:ext>
                  </a:extLst>
                </a:gridCol>
                <a:gridCol w="246888">
                  <a:extLst>
                    <a:ext uri="{9D8B030D-6E8A-4147-A177-3AD203B41FA5}">
                      <a16:colId xmlns:a16="http://schemas.microsoft.com/office/drawing/2014/main" val="1466463005"/>
                    </a:ext>
                  </a:extLst>
                </a:gridCol>
                <a:gridCol w="246888">
                  <a:extLst>
                    <a:ext uri="{9D8B030D-6E8A-4147-A177-3AD203B41FA5}">
                      <a16:colId xmlns:a16="http://schemas.microsoft.com/office/drawing/2014/main" val="1691297381"/>
                    </a:ext>
                  </a:extLst>
                </a:gridCol>
                <a:gridCol w="246888">
                  <a:extLst>
                    <a:ext uri="{9D8B030D-6E8A-4147-A177-3AD203B41FA5}">
                      <a16:colId xmlns:a16="http://schemas.microsoft.com/office/drawing/2014/main" val="2825802869"/>
                    </a:ext>
                  </a:extLst>
                </a:gridCol>
                <a:gridCol w="246888">
                  <a:extLst>
                    <a:ext uri="{9D8B030D-6E8A-4147-A177-3AD203B41FA5}">
                      <a16:colId xmlns:a16="http://schemas.microsoft.com/office/drawing/2014/main" val="4152683793"/>
                    </a:ext>
                  </a:extLst>
                </a:gridCol>
                <a:gridCol w="246888">
                  <a:extLst>
                    <a:ext uri="{9D8B030D-6E8A-4147-A177-3AD203B41FA5}">
                      <a16:colId xmlns:a16="http://schemas.microsoft.com/office/drawing/2014/main" val="2151152815"/>
                    </a:ext>
                  </a:extLst>
                </a:gridCol>
                <a:gridCol w="246888">
                  <a:extLst>
                    <a:ext uri="{9D8B030D-6E8A-4147-A177-3AD203B41FA5}">
                      <a16:colId xmlns:a16="http://schemas.microsoft.com/office/drawing/2014/main" val="3976373642"/>
                    </a:ext>
                  </a:extLst>
                </a:gridCol>
                <a:gridCol w="246888">
                  <a:extLst>
                    <a:ext uri="{9D8B030D-6E8A-4147-A177-3AD203B41FA5}">
                      <a16:colId xmlns:a16="http://schemas.microsoft.com/office/drawing/2014/main" val="3146516890"/>
                    </a:ext>
                  </a:extLst>
                </a:gridCol>
                <a:gridCol w="246888">
                  <a:extLst>
                    <a:ext uri="{9D8B030D-6E8A-4147-A177-3AD203B41FA5}">
                      <a16:colId xmlns:a16="http://schemas.microsoft.com/office/drawing/2014/main" val="1275495309"/>
                    </a:ext>
                  </a:extLst>
                </a:gridCol>
                <a:gridCol w="246888">
                  <a:extLst>
                    <a:ext uri="{9D8B030D-6E8A-4147-A177-3AD203B41FA5}">
                      <a16:colId xmlns:a16="http://schemas.microsoft.com/office/drawing/2014/main" val="2122282454"/>
                    </a:ext>
                  </a:extLst>
                </a:gridCol>
                <a:gridCol w="246888">
                  <a:extLst>
                    <a:ext uri="{9D8B030D-6E8A-4147-A177-3AD203B41FA5}">
                      <a16:colId xmlns:a16="http://schemas.microsoft.com/office/drawing/2014/main" val="3847983608"/>
                    </a:ext>
                  </a:extLst>
                </a:gridCol>
                <a:gridCol w="246888">
                  <a:extLst>
                    <a:ext uri="{9D8B030D-6E8A-4147-A177-3AD203B41FA5}">
                      <a16:colId xmlns:a16="http://schemas.microsoft.com/office/drawing/2014/main" val="4040165377"/>
                    </a:ext>
                  </a:extLst>
                </a:gridCol>
                <a:gridCol w="246888">
                  <a:extLst>
                    <a:ext uri="{9D8B030D-6E8A-4147-A177-3AD203B41FA5}">
                      <a16:colId xmlns:a16="http://schemas.microsoft.com/office/drawing/2014/main" val="861172854"/>
                    </a:ext>
                  </a:extLst>
                </a:gridCol>
                <a:gridCol w="246888">
                  <a:extLst>
                    <a:ext uri="{9D8B030D-6E8A-4147-A177-3AD203B41FA5}">
                      <a16:colId xmlns:a16="http://schemas.microsoft.com/office/drawing/2014/main" val="321737062"/>
                    </a:ext>
                  </a:extLst>
                </a:gridCol>
                <a:gridCol w="246888">
                  <a:extLst>
                    <a:ext uri="{9D8B030D-6E8A-4147-A177-3AD203B41FA5}">
                      <a16:colId xmlns:a16="http://schemas.microsoft.com/office/drawing/2014/main" val="3701968840"/>
                    </a:ext>
                  </a:extLst>
                </a:gridCol>
                <a:gridCol w="246888">
                  <a:extLst>
                    <a:ext uri="{9D8B030D-6E8A-4147-A177-3AD203B41FA5}">
                      <a16:colId xmlns:a16="http://schemas.microsoft.com/office/drawing/2014/main" val="1365804796"/>
                    </a:ext>
                  </a:extLst>
                </a:gridCol>
                <a:gridCol w="246888">
                  <a:extLst>
                    <a:ext uri="{9D8B030D-6E8A-4147-A177-3AD203B41FA5}">
                      <a16:colId xmlns:a16="http://schemas.microsoft.com/office/drawing/2014/main" val="810350737"/>
                    </a:ext>
                  </a:extLst>
                </a:gridCol>
                <a:gridCol w="246888">
                  <a:extLst>
                    <a:ext uri="{9D8B030D-6E8A-4147-A177-3AD203B41FA5}">
                      <a16:colId xmlns:a16="http://schemas.microsoft.com/office/drawing/2014/main" val="1725574645"/>
                    </a:ext>
                  </a:extLst>
                </a:gridCol>
                <a:gridCol w="246888">
                  <a:extLst>
                    <a:ext uri="{9D8B030D-6E8A-4147-A177-3AD203B41FA5}">
                      <a16:colId xmlns:a16="http://schemas.microsoft.com/office/drawing/2014/main" val="3519512373"/>
                    </a:ext>
                  </a:extLst>
                </a:gridCol>
                <a:gridCol w="246888">
                  <a:extLst>
                    <a:ext uri="{9D8B030D-6E8A-4147-A177-3AD203B41FA5}">
                      <a16:colId xmlns:a16="http://schemas.microsoft.com/office/drawing/2014/main" val="975887042"/>
                    </a:ext>
                  </a:extLst>
                </a:gridCol>
                <a:gridCol w="246888">
                  <a:extLst>
                    <a:ext uri="{9D8B030D-6E8A-4147-A177-3AD203B41FA5}">
                      <a16:colId xmlns:a16="http://schemas.microsoft.com/office/drawing/2014/main" val="2302796781"/>
                    </a:ext>
                  </a:extLst>
                </a:gridCol>
                <a:gridCol w="246888">
                  <a:extLst>
                    <a:ext uri="{9D8B030D-6E8A-4147-A177-3AD203B41FA5}">
                      <a16:colId xmlns:a16="http://schemas.microsoft.com/office/drawing/2014/main" val="2555477782"/>
                    </a:ext>
                  </a:extLst>
                </a:gridCol>
                <a:gridCol w="246888">
                  <a:extLst>
                    <a:ext uri="{9D8B030D-6E8A-4147-A177-3AD203B41FA5}">
                      <a16:colId xmlns:a16="http://schemas.microsoft.com/office/drawing/2014/main" val="2260444496"/>
                    </a:ext>
                  </a:extLst>
                </a:gridCol>
                <a:gridCol w="246888">
                  <a:extLst>
                    <a:ext uri="{9D8B030D-6E8A-4147-A177-3AD203B41FA5}">
                      <a16:colId xmlns:a16="http://schemas.microsoft.com/office/drawing/2014/main" val="3671893664"/>
                    </a:ext>
                  </a:extLst>
                </a:gridCol>
                <a:gridCol w="246888">
                  <a:extLst>
                    <a:ext uri="{9D8B030D-6E8A-4147-A177-3AD203B41FA5}">
                      <a16:colId xmlns:a16="http://schemas.microsoft.com/office/drawing/2014/main" val="222787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0807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- 2018-01-23 13:00:00</a:t>
                      </a:r>
                      <a:r>
                        <a:rPr kumimoji="0" lang="en-US" sz="1000" b="0" i="0" u="none" strike="noStrike" kern="1200" cap="none" spc="0" normalizeH="0" baseline="0" noProof="0">
                          <a:ln>
                            <a:noFill/>
                          </a:ln>
                          <a:solidFill>
                            <a:prstClr val="black"/>
                          </a:solidFill>
                          <a:effectLst/>
                          <a:uLnTx/>
                          <a:uFillTx/>
                          <a:latin typeface="+mn-lt"/>
                          <a:ea typeface="+mn-ea"/>
                          <a:cs typeface="+mn-cs"/>
                        </a:rPr>
                        <a:t>
Bukod sa TGPagbigay ng mabisa at abot-kayang gamot, ang TGP 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58333456"/>
                  </a:ext>
                </a:extLst>
              </a:tr>
            </a:tbl>
          </a:graphicData>
        </a:graphic>
      </p:graphicFrame>
      <p:sp>
        <p:nvSpPr>
          <p:cNvPr id="4" name="Text Placeholder 3">
            <a:extLst>
              <a:ext uri="{FF2B5EF4-FFF2-40B4-BE49-F238E27FC236}">
                <a16:creationId xmlns:a16="http://schemas.microsoft.com/office/drawing/2014/main" id="{536A18AC-9B48-49FE-9E17-FFB2E2963D7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092875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71E79-3999-4579-86E3-1BB0433F077C}"/>
              </a:ext>
            </a:extLst>
          </p:cNvPr>
          <p:cNvSpPr>
            <a:spLocks noGrp="1"/>
          </p:cNvSpPr>
          <p:nvPr>
            <p:ph type="title"/>
          </p:nvPr>
        </p:nvSpPr>
        <p:spPr/>
        <p:txBody>
          <a:bodyPr/>
          <a:lstStyle/>
          <a:p>
            <a:r>
              <a:rPr lang="en-US"/>
              <a:t>Facebook Own Posts Table - 22 of 26</a:t>
            </a:r>
          </a:p>
        </p:txBody>
      </p:sp>
      <p:graphicFrame>
        <p:nvGraphicFramePr>
          <p:cNvPr id="5" name="Table Placeholder 4">
            <a:extLst>
              <a:ext uri="{FF2B5EF4-FFF2-40B4-BE49-F238E27FC236}">
                <a16:creationId xmlns:a16="http://schemas.microsoft.com/office/drawing/2014/main" id="{845F5FA7-A3AE-4D71-9AC8-D3B610409183}"/>
              </a:ext>
            </a:extLst>
          </p:cNvPr>
          <p:cNvGraphicFramePr>
            <a:graphicFrameLocks noGrp="1"/>
          </p:cNvGraphicFramePr>
          <p:nvPr>
            <p:ph type="tbl" sz="quarter" idx="13"/>
            <p:extLst>
              <p:ext uri="{D42A27DB-BD31-4B8C-83A1-F6EECF244321}">
                <p14:modId xmlns:p14="http://schemas.microsoft.com/office/powerpoint/2010/main" val="3932450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50656709"/>
                    </a:ext>
                  </a:extLst>
                </a:gridCol>
                <a:gridCol w="246888">
                  <a:extLst>
                    <a:ext uri="{9D8B030D-6E8A-4147-A177-3AD203B41FA5}">
                      <a16:colId xmlns:a16="http://schemas.microsoft.com/office/drawing/2014/main" val="2002323322"/>
                    </a:ext>
                  </a:extLst>
                </a:gridCol>
                <a:gridCol w="246888">
                  <a:extLst>
                    <a:ext uri="{9D8B030D-6E8A-4147-A177-3AD203B41FA5}">
                      <a16:colId xmlns:a16="http://schemas.microsoft.com/office/drawing/2014/main" val="240698099"/>
                    </a:ext>
                  </a:extLst>
                </a:gridCol>
                <a:gridCol w="246888">
                  <a:extLst>
                    <a:ext uri="{9D8B030D-6E8A-4147-A177-3AD203B41FA5}">
                      <a16:colId xmlns:a16="http://schemas.microsoft.com/office/drawing/2014/main" val="2636563027"/>
                    </a:ext>
                  </a:extLst>
                </a:gridCol>
                <a:gridCol w="246888">
                  <a:extLst>
                    <a:ext uri="{9D8B030D-6E8A-4147-A177-3AD203B41FA5}">
                      <a16:colId xmlns:a16="http://schemas.microsoft.com/office/drawing/2014/main" val="4007417959"/>
                    </a:ext>
                  </a:extLst>
                </a:gridCol>
                <a:gridCol w="246888">
                  <a:extLst>
                    <a:ext uri="{9D8B030D-6E8A-4147-A177-3AD203B41FA5}">
                      <a16:colId xmlns:a16="http://schemas.microsoft.com/office/drawing/2014/main" val="376459967"/>
                    </a:ext>
                  </a:extLst>
                </a:gridCol>
                <a:gridCol w="246888">
                  <a:extLst>
                    <a:ext uri="{9D8B030D-6E8A-4147-A177-3AD203B41FA5}">
                      <a16:colId xmlns:a16="http://schemas.microsoft.com/office/drawing/2014/main" val="3458968235"/>
                    </a:ext>
                  </a:extLst>
                </a:gridCol>
                <a:gridCol w="246888">
                  <a:extLst>
                    <a:ext uri="{9D8B030D-6E8A-4147-A177-3AD203B41FA5}">
                      <a16:colId xmlns:a16="http://schemas.microsoft.com/office/drawing/2014/main" val="2239240059"/>
                    </a:ext>
                  </a:extLst>
                </a:gridCol>
                <a:gridCol w="246888">
                  <a:extLst>
                    <a:ext uri="{9D8B030D-6E8A-4147-A177-3AD203B41FA5}">
                      <a16:colId xmlns:a16="http://schemas.microsoft.com/office/drawing/2014/main" val="4113832102"/>
                    </a:ext>
                  </a:extLst>
                </a:gridCol>
                <a:gridCol w="246888">
                  <a:extLst>
                    <a:ext uri="{9D8B030D-6E8A-4147-A177-3AD203B41FA5}">
                      <a16:colId xmlns:a16="http://schemas.microsoft.com/office/drawing/2014/main" val="3938453173"/>
                    </a:ext>
                  </a:extLst>
                </a:gridCol>
                <a:gridCol w="246888">
                  <a:extLst>
                    <a:ext uri="{9D8B030D-6E8A-4147-A177-3AD203B41FA5}">
                      <a16:colId xmlns:a16="http://schemas.microsoft.com/office/drawing/2014/main" val="69722472"/>
                    </a:ext>
                  </a:extLst>
                </a:gridCol>
                <a:gridCol w="246888">
                  <a:extLst>
                    <a:ext uri="{9D8B030D-6E8A-4147-A177-3AD203B41FA5}">
                      <a16:colId xmlns:a16="http://schemas.microsoft.com/office/drawing/2014/main" val="959741034"/>
                    </a:ext>
                  </a:extLst>
                </a:gridCol>
                <a:gridCol w="246888">
                  <a:extLst>
                    <a:ext uri="{9D8B030D-6E8A-4147-A177-3AD203B41FA5}">
                      <a16:colId xmlns:a16="http://schemas.microsoft.com/office/drawing/2014/main" val="1624013831"/>
                    </a:ext>
                  </a:extLst>
                </a:gridCol>
                <a:gridCol w="246888">
                  <a:extLst>
                    <a:ext uri="{9D8B030D-6E8A-4147-A177-3AD203B41FA5}">
                      <a16:colId xmlns:a16="http://schemas.microsoft.com/office/drawing/2014/main" val="799448387"/>
                    </a:ext>
                  </a:extLst>
                </a:gridCol>
                <a:gridCol w="246888">
                  <a:extLst>
                    <a:ext uri="{9D8B030D-6E8A-4147-A177-3AD203B41FA5}">
                      <a16:colId xmlns:a16="http://schemas.microsoft.com/office/drawing/2014/main" val="1623059005"/>
                    </a:ext>
                  </a:extLst>
                </a:gridCol>
                <a:gridCol w="246888">
                  <a:extLst>
                    <a:ext uri="{9D8B030D-6E8A-4147-A177-3AD203B41FA5}">
                      <a16:colId xmlns:a16="http://schemas.microsoft.com/office/drawing/2014/main" val="2609521426"/>
                    </a:ext>
                  </a:extLst>
                </a:gridCol>
                <a:gridCol w="246888">
                  <a:extLst>
                    <a:ext uri="{9D8B030D-6E8A-4147-A177-3AD203B41FA5}">
                      <a16:colId xmlns:a16="http://schemas.microsoft.com/office/drawing/2014/main" val="3211372899"/>
                    </a:ext>
                  </a:extLst>
                </a:gridCol>
                <a:gridCol w="246888">
                  <a:extLst>
                    <a:ext uri="{9D8B030D-6E8A-4147-A177-3AD203B41FA5}">
                      <a16:colId xmlns:a16="http://schemas.microsoft.com/office/drawing/2014/main" val="1960208910"/>
                    </a:ext>
                  </a:extLst>
                </a:gridCol>
                <a:gridCol w="246888">
                  <a:extLst>
                    <a:ext uri="{9D8B030D-6E8A-4147-A177-3AD203B41FA5}">
                      <a16:colId xmlns:a16="http://schemas.microsoft.com/office/drawing/2014/main" val="1283386316"/>
                    </a:ext>
                  </a:extLst>
                </a:gridCol>
                <a:gridCol w="246888">
                  <a:extLst>
                    <a:ext uri="{9D8B030D-6E8A-4147-A177-3AD203B41FA5}">
                      <a16:colId xmlns:a16="http://schemas.microsoft.com/office/drawing/2014/main" val="993788047"/>
                    </a:ext>
                  </a:extLst>
                </a:gridCol>
                <a:gridCol w="246888">
                  <a:extLst>
                    <a:ext uri="{9D8B030D-6E8A-4147-A177-3AD203B41FA5}">
                      <a16:colId xmlns:a16="http://schemas.microsoft.com/office/drawing/2014/main" val="2475258195"/>
                    </a:ext>
                  </a:extLst>
                </a:gridCol>
                <a:gridCol w="246888">
                  <a:extLst>
                    <a:ext uri="{9D8B030D-6E8A-4147-A177-3AD203B41FA5}">
                      <a16:colId xmlns:a16="http://schemas.microsoft.com/office/drawing/2014/main" val="2286136915"/>
                    </a:ext>
                  </a:extLst>
                </a:gridCol>
                <a:gridCol w="246888">
                  <a:extLst>
                    <a:ext uri="{9D8B030D-6E8A-4147-A177-3AD203B41FA5}">
                      <a16:colId xmlns:a16="http://schemas.microsoft.com/office/drawing/2014/main" val="3639342792"/>
                    </a:ext>
                  </a:extLst>
                </a:gridCol>
                <a:gridCol w="246888">
                  <a:extLst>
                    <a:ext uri="{9D8B030D-6E8A-4147-A177-3AD203B41FA5}">
                      <a16:colId xmlns:a16="http://schemas.microsoft.com/office/drawing/2014/main" val="1535039946"/>
                    </a:ext>
                  </a:extLst>
                </a:gridCol>
                <a:gridCol w="246888">
                  <a:extLst>
                    <a:ext uri="{9D8B030D-6E8A-4147-A177-3AD203B41FA5}">
                      <a16:colId xmlns:a16="http://schemas.microsoft.com/office/drawing/2014/main" val="740393438"/>
                    </a:ext>
                  </a:extLst>
                </a:gridCol>
                <a:gridCol w="246888">
                  <a:extLst>
                    <a:ext uri="{9D8B030D-6E8A-4147-A177-3AD203B41FA5}">
                      <a16:colId xmlns:a16="http://schemas.microsoft.com/office/drawing/2014/main" val="1277875802"/>
                    </a:ext>
                  </a:extLst>
                </a:gridCol>
                <a:gridCol w="246888">
                  <a:extLst>
                    <a:ext uri="{9D8B030D-6E8A-4147-A177-3AD203B41FA5}">
                      <a16:colId xmlns:a16="http://schemas.microsoft.com/office/drawing/2014/main" val="92876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92319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- 2018-01-21 12:54:00</a:t>
                      </a:r>
                      <a:r>
                        <a:rPr kumimoji="0" lang="en-US" sz="1000" b="0" i="0" u="none" strike="noStrike" kern="1200" cap="none" spc="0" normalizeH="0" baseline="0" noProof="0">
                          <a:ln>
                            <a:noFill/>
                          </a:ln>
                          <a:solidFill>
                            <a:prstClr val="black"/>
                          </a:solidFill>
                          <a:effectLst/>
                          <a:uLnTx/>
                          <a:uFillTx/>
                          <a:latin typeface="+mn-lt"/>
                          <a:ea typeface="+mn-ea"/>
                          <a:cs typeface="+mn-cs"/>
                        </a:rPr>
                        <a:t>
Love your Liver 4ever!
Alam nyo ba ang mga tungkulin ng inyong atay?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28143264"/>
                  </a:ext>
                </a:extLst>
              </a:tr>
            </a:tbl>
          </a:graphicData>
        </a:graphic>
      </p:graphicFrame>
      <p:sp>
        <p:nvSpPr>
          <p:cNvPr id="4" name="Text Placeholder 3">
            <a:extLst>
              <a:ext uri="{FF2B5EF4-FFF2-40B4-BE49-F238E27FC236}">
                <a16:creationId xmlns:a16="http://schemas.microsoft.com/office/drawing/2014/main" id="{A2AD5E16-1270-4688-9552-4BD1FE40EA75}"/>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593445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3397E-70AE-4EDC-8107-566E5E7B801B}"/>
              </a:ext>
            </a:extLst>
          </p:cNvPr>
          <p:cNvSpPr>
            <a:spLocks noGrp="1"/>
          </p:cNvSpPr>
          <p:nvPr>
            <p:ph type="title"/>
          </p:nvPr>
        </p:nvSpPr>
        <p:spPr/>
        <p:txBody>
          <a:bodyPr/>
          <a:lstStyle/>
          <a:p>
            <a:r>
              <a:rPr lang="en-US"/>
              <a:t>Facebook Own Posts Table - 23 of 26</a:t>
            </a:r>
          </a:p>
        </p:txBody>
      </p:sp>
      <p:graphicFrame>
        <p:nvGraphicFramePr>
          <p:cNvPr id="5" name="Table Placeholder 4">
            <a:extLst>
              <a:ext uri="{FF2B5EF4-FFF2-40B4-BE49-F238E27FC236}">
                <a16:creationId xmlns:a16="http://schemas.microsoft.com/office/drawing/2014/main" id="{AB23E025-5874-4253-A291-F764B6575802}"/>
              </a:ext>
            </a:extLst>
          </p:cNvPr>
          <p:cNvGraphicFramePr>
            <a:graphicFrameLocks noGrp="1"/>
          </p:cNvGraphicFramePr>
          <p:nvPr>
            <p:ph type="tbl" sz="quarter" idx="13"/>
            <p:extLst>
              <p:ext uri="{D42A27DB-BD31-4B8C-83A1-F6EECF244321}">
                <p14:modId xmlns:p14="http://schemas.microsoft.com/office/powerpoint/2010/main" val="4197478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7455762"/>
                    </a:ext>
                  </a:extLst>
                </a:gridCol>
                <a:gridCol w="246888">
                  <a:extLst>
                    <a:ext uri="{9D8B030D-6E8A-4147-A177-3AD203B41FA5}">
                      <a16:colId xmlns:a16="http://schemas.microsoft.com/office/drawing/2014/main" val="2082883174"/>
                    </a:ext>
                  </a:extLst>
                </a:gridCol>
                <a:gridCol w="246888">
                  <a:extLst>
                    <a:ext uri="{9D8B030D-6E8A-4147-A177-3AD203B41FA5}">
                      <a16:colId xmlns:a16="http://schemas.microsoft.com/office/drawing/2014/main" val="1013860774"/>
                    </a:ext>
                  </a:extLst>
                </a:gridCol>
                <a:gridCol w="246888">
                  <a:extLst>
                    <a:ext uri="{9D8B030D-6E8A-4147-A177-3AD203B41FA5}">
                      <a16:colId xmlns:a16="http://schemas.microsoft.com/office/drawing/2014/main" val="3780995735"/>
                    </a:ext>
                  </a:extLst>
                </a:gridCol>
                <a:gridCol w="246888">
                  <a:extLst>
                    <a:ext uri="{9D8B030D-6E8A-4147-A177-3AD203B41FA5}">
                      <a16:colId xmlns:a16="http://schemas.microsoft.com/office/drawing/2014/main" val="1751677438"/>
                    </a:ext>
                  </a:extLst>
                </a:gridCol>
                <a:gridCol w="246888">
                  <a:extLst>
                    <a:ext uri="{9D8B030D-6E8A-4147-A177-3AD203B41FA5}">
                      <a16:colId xmlns:a16="http://schemas.microsoft.com/office/drawing/2014/main" val="4081853292"/>
                    </a:ext>
                  </a:extLst>
                </a:gridCol>
                <a:gridCol w="246888">
                  <a:extLst>
                    <a:ext uri="{9D8B030D-6E8A-4147-A177-3AD203B41FA5}">
                      <a16:colId xmlns:a16="http://schemas.microsoft.com/office/drawing/2014/main" val="1290780632"/>
                    </a:ext>
                  </a:extLst>
                </a:gridCol>
                <a:gridCol w="246888">
                  <a:extLst>
                    <a:ext uri="{9D8B030D-6E8A-4147-A177-3AD203B41FA5}">
                      <a16:colId xmlns:a16="http://schemas.microsoft.com/office/drawing/2014/main" val="368186801"/>
                    </a:ext>
                  </a:extLst>
                </a:gridCol>
                <a:gridCol w="246888">
                  <a:extLst>
                    <a:ext uri="{9D8B030D-6E8A-4147-A177-3AD203B41FA5}">
                      <a16:colId xmlns:a16="http://schemas.microsoft.com/office/drawing/2014/main" val="3641508709"/>
                    </a:ext>
                  </a:extLst>
                </a:gridCol>
                <a:gridCol w="246888">
                  <a:extLst>
                    <a:ext uri="{9D8B030D-6E8A-4147-A177-3AD203B41FA5}">
                      <a16:colId xmlns:a16="http://schemas.microsoft.com/office/drawing/2014/main" val="105610295"/>
                    </a:ext>
                  </a:extLst>
                </a:gridCol>
                <a:gridCol w="246888">
                  <a:extLst>
                    <a:ext uri="{9D8B030D-6E8A-4147-A177-3AD203B41FA5}">
                      <a16:colId xmlns:a16="http://schemas.microsoft.com/office/drawing/2014/main" val="110214087"/>
                    </a:ext>
                  </a:extLst>
                </a:gridCol>
                <a:gridCol w="246888">
                  <a:extLst>
                    <a:ext uri="{9D8B030D-6E8A-4147-A177-3AD203B41FA5}">
                      <a16:colId xmlns:a16="http://schemas.microsoft.com/office/drawing/2014/main" val="3104320850"/>
                    </a:ext>
                  </a:extLst>
                </a:gridCol>
                <a:gridCol w="246888">
                  <a:extLst>
                    <a:ext uri="{9D8B030D-6E8A-4147-A177-3AD203B41FA5}">
                      <a16:colId xmlns:a16="http://schemas.microsoft.com/office/drawing/2014/main" val="3493854467"/>
                    </a:ext>
                  </a:extLst>
                </a:gridCol>
                <a:gridCol w="246888">
                  <a:extLst>
                    <a:ext uri="{9D8B030D-6E8A-4147-A177-3AD203B41FA5}">
                      <a16:colId xmlns:a16="http://schemas.microsoft.com/office/drawing/2014/main" val="147231884"/>
                    </a:ext>
                  </a:extLst>
                </a:gridCol>
                <a:gridCol w="246888">
                  <a:extLst>
                    <a:ext uri="{9D8B030D-6E8A-4147-A177-3AD203B41FA5}">
                      <a16:colId xmlns:a16="http://schemas.microsoft.com/office/drawing/2014/main" val="2190213621"/>
                    </a:ext>
                  </a:extLst>
                </a:gridCol>
                <a:gridCol w="246888">
                  <a:extLst>
                    <a:ext uri="{9D8B030D-6E8A-4147-A177-3AD203B41FA5}">
                      <a16:colId xmlns:a16="http://schemas.microsoft.com/office/drawing/2014/main" val="2991294029"/>
                    </a:ext>
                  </a:extLst>
                </a:gridCol>
                <a:gridCol w="246888">
                  <a:extLst>
                    <a:ext uri="{9D8B030D-6E8A-4147-A177-3AD203B41FA5}">
                      <a16:colId xmlns:a16="http://schemas.microsoft.com/office/drawing/2014/main" val="4199279384"/>
                    </a:ext>
                  </a:extLst>
                </a:gridCol>
                <a:gridCol w="246888">
                  <a:extLst>
                    <a:ext uri="{9D8B030D-6E8A-4147-A177-3AD203B41FA5}">
                      <a16:colId xmlns:a16="http://schemas.microsoft.com/office/drawing/2014/main" val="3015872487"/>
                    </a:ext>
                  </a:extLst>
                </a:gridCol>
                <a:gridCol w="246888">
                  <a:extLst>
                    <a:ext uri="{9D8B030D-6E8A-4147-A177-3AD203B41FA5}">
                      <a16:colId xmlns:a16="http://schemas.microsoft.com/office/drawing/2014/main" val="77010981"/>
                    </a:ext>
                  </a:extLst>
                </a:gridCol>
                <a:gridCol w="246888">
                  <a:extLst>
                    <a:ext uri="{9D8B030D-6E8A-4147-A177-3AD203B41FA5}">
                      <a16:colId xmlns:a16="http://schemas.microsoft.com/office/drawing/2014/main" val="2444586777"/>
                    </a:ext>
                  </a:extLst>
                </a:gridCol>
                <a:gridCol w="246888">
                  <a:extLst>
                    <a:ext uri="{9D8B030D-6E8A-4147-A177-3AD203B41FA5}">
                      <a16:colId xmlns:a16="http://schemas.microsoft.com/office/drawing/2014/main" val="4283129910"/>
                    </a:ext>
                  </a:extLst>
                </a:gridCol>
                <a:gridCol w="246888">
                  <a:extLst>
                    <a:ext uri="{9D8B030D-6E8A-4147-A177-3AD203B41FA5}">
                      <a16:colId xmlns:a16="http://schemas.microsoft.com/office/drawing/2014/main" val="1255590854"/>
                    </a:ext>
                  </a:extLst>
                </a:gridCol>
                <a:gridCol w="246888">
                  <a:extLst>
                    <a:ext uri="{9D8B030D-6E8A-4147-A177-3AD203B41FA5}">
                      <a16:colId xmlns:a16="http://schemas.microsoft.com/office/drawing/2014/main" val="3940674531"/>
                    </a:ext>
                  </a:extLst>
                </a:gridCol>
                <a:gridCol w="246888">
                  <a:extLst>
                    <a:ext uri="{9D8B030D-6E8A-4147-A177-3AD203B41FA5}">
                      <a16:colId xmlns:a16="http://schemas.microsoft.com/office/drawing/2014/main" val="1507484338"/>
                    </a:ext>
                  </a:extLst>
                </a:gridCol>
                <a:gridCol w="246888">
                  <a:extLst>
                    <a:ext uri="{9D8B030D-6E8A-4147-A177-3AD203B41FA5}">
                      <a16:colId xmlns:a16="http://schemas.microsoft.com/office/drawing/2014/main" val="2590637187"/>
                    </a:ext>
                  </a:extLst>
                </a:gridCol>
                <a:gridCol w="246888">
                  <a:extLst>
                    <a:ext uri="{9D8B030D-6E8A-4147-A177-3AD203B41FA5}">
                      <a16:colId xmlns:a16="http://schemas.microsoft.com/office/drawing/2014/main" val="1695061793"/>
                    </a:ext>
                  </a:extLst>
                </a:gridCol>
                <a:gridCol w="246888">
                  <a:extLst>
                    <a:ext uri="{9D8B030D-6E8A-4147-A177-3AD203B41FA5}">
                      <a16:colId xmlns:a16="http://schemas.microsoft.com/office/drawing/2014/main" val="1895317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9977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- 2018-01-20 13:30:00</a:t>
                      </a:r>
                      <a:r>
                        <a:rPr kumimoji="0" lang="en-US" sz="1000" b="0" i="0" u="none" strike="noStrike" kern="1200" cap="none" spc="0" normalizeH="0" baseline="0" noProof="0">
                          <a:ln>
                            <a:noFill/>
                          </a:ln>
                          <a:solidFill>
                            <a:prstClr val="black"/>
                          </a:solidFill>
                          <a:effectLst/>
                          <a:uLnTx/>
                          <a:uFillTx/>
                          <a:latin typeface="+mn-lt"/>
                          <a:ea typeface="+mn-ea"/>
                          <a:cs typeface="+mn-cs"/>
                        </a:rPr>
                        <a:t>
🚨 TGP Store Opening Alert! 🚨 
TGP Villa Olympia San Vicente, San Pedro Laguna Branch!
Nagbigay ang TGP ng libreng medical consultation, blood sugar screening, fun games and freebies.
With more than 2,000 branches nationwide, makakasiguro kang may TGP na malapit at tapat sayo. Saan mang sulok ng bansa ang TGP ay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34863103"/>
                  </a:ext>
                </a:extLst>
              </a:tr>
            </a:tbl>
          </a:graphicData>
        </a:graphic>
      </p:graphicFrame>
      <p:sp>
        <p:nvSpPr>
          <p:cNvPr id="4" name="Text Placeholder 3">
            <a:extLst>
              <a:ext uri="{FF2B5EF4-FFF2-40B4-BE49-F238E27FC236}">
                <a16:creationId xmlns:a16="http://schemas.microsoft.com/office/drawing/2014/main" id="{45B77AC0-EEC2-43C6-8B9A-9EA5CD4CB3B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864521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C95A4-C065-4FA3-90DC-A1BE37DE51B7}"/>
              </a:ext>
            </a:extLst>
          </p:cNvPr>
          <p:cNvSpPr>
            <a:spLocks noGrp="1"/>
          </p:cNvSpPr>
          <p:nvPr>
            <p:ph type="title"/>
          </p:nvPr>
        </p:nvSpPr>
        <p:spPr/>
        <p:txBody>
          <a:bodyPr/>
          <a:lstStyle/>
          <a:p>
            <a:r>
              <a:rPr lang="en-US"/>
              <a:t>Facebook Own Posts Table - 24 of 26</a:t>
            </a:r>
          </a:p>
        </p:txBody>
      </p:sp>
      <p:graphicFrame>
        <p:nvGraphicFramePr>
          <p:cNvPr id="5" name="Table Placeholder 4">
            <a:extLst>
              <a:ext uri="{FF2B5EF4-FFF2-40B4-BE49-F238E27FC236}">
                <a16:creationId xmlns:a16="http://schemas.microsoft.com/office/drawing/2014/main" id="{EA75546B-5F0C-400A-80F6-1BC0A3964A3E}"/>
              </a:ext>
            </a:extLst>
          </p:cNvPr>
          <p:cNvGraphicFramePr>
            <a:graphicFrameLocks noGrp="1"/>
          </p:cNvGraphicFramePr>
          <p:nvPr>
            <p:ph type="tbl" sz="quarter" idx="13"/>
            <p:extLst>
              <p:ext uri="{D42A27DB-BD31-4B8C-83A1-F6EECF244321}">
                <p14:modId xmlns:p14="http://schemas.microsoft.com/office/powerpoint/2010/main" val="97885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09700385"/>
                    </a:ext>
                  </a:extLst>
                </a:gridCol>
                <a:gridCol w="246888">
                  <a:extLst>
                    <a:ext uri="{9D8B030D-6E8A-4147-A177-3AD203B41FA5}">
                      <a16:colId xmlns:a16="http://schemas.microsoft.com/office/drawing/2014/main" val="273741635"/>
                    </a:ext>
                  </a:extLst>
                </a:gridCol>
                <a:gridCol w="246888">
                  <a:extLst>
                    <a:ext uri="{9D8B030D-6E8A-4147-A177-3AD203B41FA5}">
                      <a16:colId xmlns:a16="http://schemas.microsoft.com/office/drawing/2014/main" val="1272830039"/>
                    </a:ext>
                  </a:extLst>
                </a:gridCol>
                <a:gridCol w="246888">
                  <a:extLst>
                    <a:ext uri="{9D8B030D-6E8A-4147-A177-3AD203B41FA5}">
                      <a16:colId xmlns:a16="http://schemas.microsoft.com/office/drawing/2014/main" val="2266154826"/>
                    </a:ext>
                  </a:extLst>
                </a:gridCol>
                <a:gridCol w="246888">
                  <a:extLst>
                    <a:ext uri="{9D8B030D-6E8A-4147-A177-3AD203B41FA5}">
                      <a16:colId xmlns:a16="http://schemas.microsoft.com/office/drawing/2014/main" val="1769493625"/>
                    </a:ext>
                  </a:extLst>
                </a:gridCol>
                <a:gridCol w="246888">
                  <a:extLst>
                    <a:ext uri="{9D8B030D-6E8A-4147-A177-3AD203B41FA5}">
                      <a16:colId xmlns:a16="http://schemas.microsoft.com/office/drawing/2014/main" val="552687476"/>
                    </a:ext>
                  </a:extLst>
                </a:gridCol>
                <a:gridCol w="246888">
                  <a:extLst>
                    <a:ext uri="{9D8B030D-6E8A-4147-A177-3AD203B41FA5}">
                      <a16:colId xmlns:a16="http://schemas.microsoft.com/office/drawing/2014/main" val="3421595889"/>
                    </a:ext>
                  </a:extLst>
                </a:gridCol>
                <a:gridCol w="246888">
                  <a:extLst>
                    <a:ext uri="{9D8B030D-6E8A-4147-A177-3AD203B41FA5}">
                      <a16:colId xmlns:a16="http://schemas.microsoft.com/office/drawing/2014/main" val="4160479647"/>
                    </a:ext>
                  </a:extLst>
                </a:gridCol>
                <a:gridCol w="246888">
                  <a:extLst>
                    <a:ext uri="{9D8B030D-6E8A-4147-A177-3AD203B41FA5}">
                      <a16:colId xmlns:a16="http://schemas.microsoft.com/office/drawing/2014/main" val="2810081947"/>
                    </a:ext>
                  </a:extLst>
                </a:gridCol>
                <a:gridCol w="246888">
                  <a:extLst>
                    <a:ext uri="{9D8B030D-6E8A-4147-A177-3AD203B41FA5}">
                      <a16:colId xmlns:a16="http://schemas.microsoft.com/office/drawing/2014/main" val="2705665121"/>
                    </a:ext>
                  </a:extLst>
                </a:gridCol>
                <a:gridCol w="246888">
                  <a:extLst>
                    <a:ext uri="{9D8B030D-6E8A-4147-A177-3AD203B41FA5}">
                      <a16:colId xmlns:a16="http://schemas.microsoft.com/office/drawing/2014/main" val="125110453"/>
                    </a:ext>
                  </a:extLst>
                </a:gridCol>
                <a:gridCol w="246888">
                  <a:extLst>
                    <a:ext uri="{9D8B030D-6E8A-4147-A177-3AD203B41FA5}">
                      <a16:colId xmlns:a16="http://schemas.microsoft.com/office/drawing/2014/main" val="2467405863"/>
                    </a:ext>
                  </a:extLst>
                </a:gridCol>
                <a:gridCol w="246888">
                  <a:extLst>
                    <a:ext uri="{9D8B030D-6E8A-4147-A177-3AD203B41FA5}">
                      <a16:colId xmlns:a16="http://schemas.microsoft.com/office/drawing/2014/main" val="2783428270"/>
                    </a:ext>
                  </a:extLst>
                </a:gridCol>
                <a:gridCol w="246888">
                  <a:extLst>
                    <a:ext uri="{9D8B030D-6E8A-4147-A177-3AD203B41FA5}">
                      <a16:colId xmlns:a16="http://schemas.microsoft.com/office/drawing/2014/main" val="79502192"/>
                    </a:ext>
                  </a:extLst>
                </a:gridCol>
                <a:gridCol w="246888">
                  <a:extLst>
                    <a:ext uri="{9D8B030D-6E8A-4147-A177-3AD203B41FA5}">
                      <a16:colId xmlns:a16="http://schemas.microsoft.com/office/drawing/2014/main" val="755313696"/>
                    </a:ext>
                  </a:extLst>
                </a:gridCol>
                <a:gridCol w="246888">
                  <a:extLst>
                    <a:ext uri="{9D8B030D-6E8A-4147-A177-3AD203B41FA5}">
                      <a16:colId xmlns:a16="http://schemas.microsoft.com/office/drawing/2014/main" val="2202000906"/>
                    </a:ext>
                  </a:extLst>
                </a:gridCol>
                <a:gridCol w="246888">
                  <a:extLst>
                    <a:ext uri="{9D8B030D-6E8A-4147-A177-3AD203B41FA5}">
                      <a16:colId xmlns:a16="http://schemas.microsoft.com/office/drawing/2014/main" val="1747663252"/>
                    </a:ext>
                  </a:extLst>
                </a:gridCol>
                <a:gridCol w="246888">
                  <a:extLst>
                    <a:ext uri="{9D8B030D-6E8A-4147-A177-3AD203B41FA5}">
                      <a16:colId xmlns:a16="http://schemas.microsoft.com/office/drawing/2014/main" val="2880888550"/>
                    </a:ext>
                  </a:extLst>
                </a:gridCol>
                <a:gridCol w="246888">
                  <a:extLst>
                    <a:ext uri="{9D8B030D-6E8A-4147-A177-3AD203B41FA5}">
                      <a16:colId xmlns:a16="http://schemas.microsoft.com/office/drawing/2014/main" val="423644970"/>
                    </a:ext>
                  </a:extLst>
                </a:gridCol>
                <a:gridCol w="246888">
                  <a:extLst>
                    <a:ext uri="{9D8B030D-6E8A-4147-A177-3AD203B41FA5}">
                      <a16:colId xmlns:a16="http://schemas.microsoft.com/office/drawing/2014/main" val="859279860"/>
                    </a:ext>
                  </a:extLst>
                </a:gridCol>
                <a:gridCol w="246888">
                  <a:extLst>
                    <a:ext uri="{9D8B030D-6E8A-4147-A177-3AD203B41FA5}">
                      <a16:colId xmlns:a16="http://schemas.microsoft.com/office/drawing/2014/main" val="2700332066"/>
                    </a:ext>
                  </a:extLst>
                </a:gridCol>
                <a:gridCol w="246888">
                  <a:extLst>
                    <a:ext uri="{9D8B030D-6E8A-4147-A177-3AD203B41FA5}">
                      <a16:colId xmlns:a16="http://schemas.microsoft.com/office/drawing/2014/main" val="1967229137"/>
                    </a:ext>
                  </a:extLst>
                </a:gridCol>
                <a:gridCol w="246888">
                  <a:extLst>
                    <a:ext uri="{9D8B030D-6E8A-4147-A177-3AD203B41FA5}">
                      <a16:colId xmlns:a16="http://schemas.microsoft.com/office/drawing/2014/main" val="2525442163"/>
                    </a:ext>
                  </a:extLst>
                </a:gridCol>
                <a:gridCol w="246888">
                  <a:extLst>
                    <a:ext uri="{9D8B030D-6E8A-4147-A177-3AD203B41FA5}">
                      <a16:colId xmlns:a16="http://schemas.microsoft.com/office/drawing/2014/main" val="412605814"/>
                    </a:ext>
                  </a:extLst>
                </a:gridCol>
                <a:gridCol w="246888">
                  <a:extLst>
                    <a:ext uri="{9D8B030D-6E8A-4147-A177-3AD203B41FA5}">
                      <a16:colId xmlns:a16="http://schemas.microsoft.com/office/drawing/2014/main" val="590994691"/>
                    </a:ext>
                  </a:extLst>
                </a:gridCol>
                <a:gridCol w="246888">
                  <a:extLst>
                    <a:ext uri="{9D8B030D-6E8A-4147-A177-3AD203B41FA5}">
                      <a16:colId xmlns:a16="http://schemas.microsoft.com/office/drawing/2014/main" val="4137450824"/>
                    </a:ext>
                  </a:extLst>
                </a:gridCol>
                <a:gridCol w="246888">
                  <a:extLst>
                    <a:ext uri="{9D8B030D-6E8A-4147-A177-3AD203B41FA5}">
                      <a16:colId xmlns:a16="http://schemas.microsoft.com/office/drawing/2014/main" val="1540952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5028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- 2018-01-18 19:22:42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66181615"/>
                  </a:ext>
                </a:extLst>
              </a:tr>
            </a:tbl>
          </a:graphicData>
        </a:graphic>
      </p:graphicFrame>
      <p:sp>
        <p:nvSpPr>
          <p:cNvPr id="4" name="Text Placeholder 3">
            <a:extLst>
              <a:ext uri="{FF2B5EF4-FFF2-40B4-BE49-F238E27FC236}">
                <a16:creationId xmlns:a16="http://schemas.microsoft.com/office/drawing/2014/main" id="{65E9BFE4-C250-46E2-B99B-2BF2A65341E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219143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AC846-05C4-4E9D-857B-D16EEE6B7DF3}"/>
              </a:ext>
            </a:extLst>
          </p:cNvPr>
          <p:cNvSpPr>
            <a:spLocks noGrp="1"/>
          </p:cNvSpPr>
          <p:nvPr>
            <p:ph type="title"/>
          </p:nvPr>
        </p:nvSpPr>
        <p:spPr/>
        <p:txBody>
          <a:bodyPr/>
          <a:lstStyle/>
          <a:p>
            <a:r>
              <a:rPr lang="en-US"/>
              <a:t>Facebook Own Posts Table - 25 of 26</a:t>
            </a:r>
          </a:p>
        </p:txBody>
      </p:sp>
      <p:graphicFrame>
        <p:nvGraphicFramePr>
          <p:cNvPr id="5" name="Table Placeholder 4">
            <a:extLst>
              <a:ext uri="{FF2B5EF4-FFF2-40B4-BE49-F238E27FC236}">
                <a16:creationId xmlns:a16="http://schemas.microsoft.com/office/drawing/2014/main" id="{1E4EA2A0-347F-4DBF-A3D5-B683BBF82BED}"/>
              </a:ext>
            </a:extLst>
          </p:cNvPr>
          <p:cNvGraphicFramePr>
            <a:graphicFrameLocks noGrp="1"/>
          </p:cNvGraphicFramePr>
          <p:nvPr>
            <p:ph type="tbl" sz="quarter" idx="13"/>
            <p:extLst>
              <p:ext uri="{D42A27DB-BD31-4B8C-83A1-F6EECF244321}">
                <p14:modId xmlns:p14="http://schemas.microsoft.com/office/powerpoint/2010/main" val="2428620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8024902"/>
                    </a:ext>
                  </a:extLst>
                </a:gridCol>
                <a:gridCol w="246888">
                  <a:extLst>
                    <a:ext uri="{9D8B030D-6E8A-4147-A177-3AD203B41FA5}">
                      <a16:colId xmlns:a16="http://schemas.microsoft.com/office/drawing/2014/main" val="3436020888"/>
                    </a:ext>
                  </a:extLst>
                </a:gridCol>
                <a:gridCol w="246888">
                  <a:extLst>
                    <a:ext uri="{9D8B030D-6E8A-4147-A177-3AD203B41FA5}">
                      <a16:colId xmlns:a16="http://schemas.microsoft.com/office/drawing/2014/main" val="182064885"/>
                    </a:ext>
                  </a:extLst>
                </a:gridCol>
                <a:gridCol w="246888">
                  <a:extLst>
                    <a:ext uri="{9D8B030D-6E8A-4147-A177-3AD203B41FA5}">
                      <a16:colId xmlns:a16="http://schemas.microsoft.com/office/drawing/2014/main" val="1853862467"/>
                    </a:ext>
                  </a:extLst>
                </a:gridCol>
                <a:gridCol w="246888">
                  <a:extLst>
                    <a:ext uri="{9D8B030D-6E8A-4147-A177-3AD203B41FA5}">
                      <a16:colId xmlns:a16="http://schemas.microsoft.com/office/drawing/2014/main" val="477145825"/>
                    </a:ext>
                  </a:extLst>
                </a:gridCol>
                <a:gridCol w="246888">
                  <a:extLst>
                    <a:ext uri="{9D8B030D-6E8A-4147-A177-3AD203B41FA5}">
                      <a16:colId xmlns:a16="http://schemas.microsoft.com/office/drawing/2014/main" val="2203696750"/>
                    </a:ext>
                  </a:extLst>
                </a:gridCol>
                <a:gridCol w="246888">
                  <a:extLst>
                    <a:ext uri="{9D8B030D-6E8A-4147-A177-3AD203B41FA5}">
                      <a16:colId xmlns:a16="http://schemas.microsoft.com/office/drawing/2014/main" val="2525054738"/>
                    </a:ext>
                  </a:extLst>
                </a:gridCol>
                <a:gridCol w="246888">
                  <a:extLst>
                    <a:ext uri="{9D8B030D-6E8A-4147-A177-3AD203B41FA5}">
                      <a16:colId xmlns:a16="http://schemas.microsoft.com/office/drawing/2014/main" val="3648809677"/>
                    </a:ext>
                  </a:extLst>
                </a:gridCol>
                <a:gridCol w="246888">
                  <a:extLst>
                    <a:ext uri="{9D8B030D-6E8A-4147-A177-3AD203B41FA5}">
                      <a16:colId xmlns:a16="http://schemas.microsoft.com/office/drawing/2014/main" val="3644816339"/>
                    </a:ext>
                  </a:extLst>
                </a:gridCol>
                <a:gridCol w="246888">
                  <a:extLst>
                    <a:ext uri="{9D8B030D-6E8A-4147-A177-3AD203B41FA5}">
                      <a16:colId xmlns:a16="http://schemas.microsoft.com/office/drawing/2014/main" val="358975372"/>
                    </a:ext>
                  </a:extLst>
                </a:gridCol>
                <a:gridCol w="246888">
                  <a:extLst>
                    <a:ext uri="{9D8B030D-6E8A-4147-A177-3AD203B41FA5}">
                      <a16:colId xmlns:a16="http://schemas.microsoft.com/office/drawing/2014/main" val="486203185"/>
                    </a:ext>
                  </a:extLst>
                </a:gridCol>
                <a:gridCol w="246888">
                  <a:extLst>
                    <a:ext uri="{9D8B030D-6E8A-4147-A177-3AD203B41FA5}">
                      <a16:colId xmlns:a16="http://schemas.microsoft.com/office/drawing/2014/main" val="379675792"/>
                    </a:ext>
                  </a:extLst>
                </a:gridCol>
                <a:gridCol w="246888">
                  <a:extLst>
                    <a:ext uri="{9D8B030D-6E8A-4147-A177-3AD203B41FA5}">
                      <a16:colId xmlns:a16="http://schemas.microsoft.com/office/drawing/2014/main" val="1847627739"/>
                    </a:ext>
                  </a:extLst>
                </a:gridCol>
                <a:gridCol w="246888">
                  <a:extLst>
                    <a:ext uri="{9D8B030D-6E8A-4147-A177-3AD203B41FA5}">
                      <a16:colId xmlns:a16="http://schemas.microsoft.com/office/drawing/2014/main" val="3547294667"/>
                    </a:ext>
                  </a:extLst>
                </a:gridCol>
                <a:gridCol w="246888">
                  <a:extLst>
                    <a:ext uri="{9D8B030D-6E8A-4147-A177-3AD203B41FA5}">
                      <a16:colId xmlns:a16="http://schemas.microsoft.com/office/drawing/2014/main" val="1568360560"/>
                    </a:ext>
                  </a:extLst>
                </a:gridCol>
                <a:gridCol w="246888">
                  <a:extLst>
                    <a:ext uri="{9D8B030D-6E8A-4147-A177-3AD203B41FA5}">
                      <a16:colId xmlns:a16="http://schemas.microsoft.com/office/drawing/2014/main" val="154035004"/>
                    </a:ext>
                  </a:extLst>
                </a:gridCol>
                <a:gridCol w="246888">
                  <a:extLst>
                    <a:ext uri="{9D8B030D-6E8A-4147-A177-3AD203B41FA5}">
                      <a16:colId xmlns:a16="http://schemas.microsoft.com/office/drawing/2014/main" val="371188937"/>
                    </a:ext>
                  </a:extLst>
                </a:gridCol>
                <a:gridCol w="246888">
                  <a:extLst>
                    <a:ext uri="{9D8B030D-6E8A-4147-A177-3AD203B41FA5}">
                      <a16:colId xmlns:a16="http://schemas.microsoft.com/office/drawing/2014/main" val="30992471"/>
                    </a:ext>
                  </a:extLst>
                </a:gridCol>
                <a:gridCol w="246888">
                  <a:extLst>
                    <a:ext uri="{9D8B030D-6E8A-4147-A177-3AD203B41FA5}">
                      <a16:colId xmlns:a16="http://schemas.microsoft.com/office/drawing/2014/main" val="3656153296"/>
                    </a:ext>
                  </a:extLst>
                </a:gridCol>
                <a:gridCol w="246888">
                  <a:extLst>
                    <a:ext uri="{9D8B030D-6E8A-4147-A177-3AD203B41FA5}">
                      <a16:colId xmlns:a16="http://schemas.microsoft.com/office/drawing/2014/main" val="920800399"/>
                    </a:ext>
                  </a:extLst>
                </a:gridCol>
                <a:gridCol w="246888">
                  <a:extLst>
                    <a:ext uri="{9D8B030D-6E8A-4147-A177-3AD203B41FA5}">
                      <a16:colId xmlns:a16="http://schemas.microsoft.com/office/drawing/2014/main" val="2628615648"/>
                    </a:ext>
                  </a:extLst>
                </a:gridCol>
                <a:gridCol w="246888">
                  <a:extLst>
                    <a:ext uri="{9D8B030D-6E8A-4147-A177-3AD203B41FA5}">
                      <a16:colId xmlns:a16="http://schemas.microsoft.com/office/drawing/2014/main" val="254842264"/>
                    </a:ext>
                  </a:extLst>
                </a:gridCol>
                <a:gridCol w="246888">
                  <a:extLst>
                    <a:ext uri="{9D8B030D-6E8A-4147-A177-3AD203B41FA5}">
                      <a16:colId xmlns:a16="http://schemas.microsoft.com/office/drawing/2014/main" val="3150701180"/>
                    </a:ext>
                  </a:extLst>
                </a:gridCol>
                <a:gridCol w="246888">
                  <a:extLst>
                    <a:ext uri="{9D8B030D-6E8A-4147-A177-3AD203B41FA5}">
                      <a16:colId xmlns:a16="http://schemas.microsoft.com/office/drawing/2014/main" val="1838149607"/>
                    </a:ext>
                  </a:extLst>
                </a:gridCol>
                <a:gridCol w="246888">
                  <a:extLst>
                    <a:ext uri="{9D8B030D-6E8A-4147-A177-3AD203B41FA5}">
                      <a16:colId xmlns:a16="http://schemas.microsoft.com/office/drawing/2014/main" val="1325663416"/>
                    </a:ext>
                  </a:extLst>
                </a:gridCol>
                <a:gridCol w="246888">
                  <a:extLst>
                    <a:ext uri="{9D8B030D-6E8A-4147-A177-3AD203B41FA5}">
                      <a16:colId xmlns:a16="http://schemas.microsoft.com/office/drawing/2014/main" val="3851076922"/>
                    </a:ext>
                  </a:extLst>
                </a:gridCol>
                <a:gridCol w="246888">
                  <a:extLst>
                    <a:ext uri="{9D8B030D-6E8A-4147-A177-3AD203B41FA5}">
                      <a16:colId xmlns:a16="http://schemas.microsoft.com/office/drawing/2014/main" val="1988522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5615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- 2018-01-18 12:00:00</a:t>
                      </a:r>
                      <a:r>
                        <a:rPr kumimoji="0" lang="en-US" sz="1000" b="0" i="0" u="none" strike="noStrike" kern="1200" cap="none" spc="0" normalizeH="0" baseline="0" noProof="0">
                          <a:ln>
                            <a:noFill/>
                          </a:ln>
                          <a:solidFill>
                            <a:prstClr val="black"/>
                          </a:solidFill>
                          <a:effectLst/>
                          <a:uLnTx/>
                          <a:uFillTx/>
                          <a:latin typeface="+mn-lt"/>
                          <a:ea typeface="+mn-ea"/>
                          <a:cs typeface="+mn-cs"/>
                        </a:rPr>
                        <a:t>
Ready na ba kayo? Dali! Saluhin ang TGP Paracetamol sa loob ng TGP paperbag. Take a screenshot at i-post sa comment section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94178016"/>
                  </a:ext>
                </a:extLst>
              </a:tr>
            </a:tbl>
          </a:graphicData>
        </a:graphic>
      </p:graphicFrame>
      <p:sp>
        <p:nvSpPr>
          <p:cNvPr id="4" name="Text Placeholder 3">
            <a:extLst>
              <a:ext uri="{FF2B5EF4-FFF2-40B4-BE49-F238E27FC236}">
                <a16:creationId xmlns:a16="http://schemas.microsoft.com/office/drawing/2014/main" id="{2DD7C7D7-C6DB-46E5-9483-A57EF1E6CEE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900961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3D6BF-5944-4578-8711-5EB779D2F4C3}"/>
              </a:ext>
            </a:extLst>
          </p:cNvPr>
          <p:cNvSpPr>
            <a:spLocks noGrp="1"/>
          </p:cNvSpPr>
          <p:nvPr>
            <p:ph type="title"/>
          </p:nvPr>
        </p:nvSpPr>
        <p:spPr/>
        <p:txBody>
          <a:bodyPr/>
          <a:lstStyle/>
          <a:p>
            <a:r>
              <a:rPr lang="en-US"/>
              <a:t>Facebook Own Posts Table - 26 of 26</a:t>
            </a:r>
          </a:p>
        </p:txBody>
      </p:sp>
      <p:graphicFrame>
        <p:nvGraphicFramePr>
          <p:cNvPr id="5" name="Table Placeholder 4">
            <a:extLst>
              <a:ext uri="{FF2B5EF4-FFF2-40B4-BE49-F238E27FC236}">
                <a16:creationId xmlns:a16="http://schemas.microsoft.com/office/drawing/2014/main" id="{6122C2B1-EAE5-4A81-BEF9-85A5E8D92A00}"/>
              </a:ext>
            </a:extLst>
          </p:cNvPr>
          <p:cNvGraphicFramePr>
            <a:graphicFrameLocks noGrp="1"/>
          </p:cNvGraphicFramePr>
          <p:nvPr>
            <p:ph type="tbl" sz="quarter" idx="13"/>
            <p:extLst>
              <p:ext uri="{D42A27DB-BD31-4B8C-83A1-F6EECF244321}">
                <p14:modId xmlns:p14="http://schemas.microsoft.com/office/powerpoint/2010/main" val="2456404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03795145"/>
                    </a:ext>
                  </a:extLst>
                </a:gridCol>
                <a:gridCol w="246888">
                  <a:extLst>
                    <a:ext uri="{9D8B030D-6E8A-4147-A177-3AD203B41FA5}">
                      <a16:colId xmlns:a16="http://schemas.microsoft.com/office/drawing/2014/main" val="1235012071"/>
                    </a:ext>
                  </a:extLst>
                </a:gridCol>
                <a:gridCol w="246888">
                  <a:extLst>
                    <a:ext uri="{9D8B030D-6E8A-4147-A177-3AD203B41FA5}">
                      <a16:colId xmlns:a16="http://schemas.microsoft.com/office/drawing/2014/main" val="1536902609"/>
                    </a:ext>
                  </a:extLst>
                </a:gridCol>
                <a:gridCol w="246888">
                  <a:extLst>
                    <a:ext uri="{9D8B030D-6E8A-4147-A177-3AD203B41FA5}">
                      <a16:colId xmlns:a16="http://schemas.microsoft.com/office/drawing/2014/main" val="747615546"/>
                    </a:ext>
                  </a:extLst>
                </a:gridCol>
                <a:gridCol w="246888">
                  <a:extLst>
                    <a:ext uri="{9D8B030D-6E8A-4147-A177-3AD203B41FA5}">
                      <a16:colId xmlns:a16="http://schemas.microsoft.com/office/drawing/2014/main" val="4277818483"/>
                    </a:ext>
                  </a:extLst>
                </a:gridCol>
                <a:gridCol w="246888">
                  <a:extLst>
                    <a:ext uri="{9D8B030D-6E8A-4147-A177-3AD203B41FA5}">
                      <a16:colId xmlns:a16="http://schemas.microsoft.com/office/drawing/2014/main" val="1171875999"/>
                    </a:ext>
                  </a:extLst>
                </a:gridCol>
                <a:gridCol w="246888">
                  <a:extLst>
                    <a:ext uri="{9D8B030D-6E8A-4147-A177-3AD203B41FA5}">
                      <a16:colId xmlns:a16="http://schemas.microsoft.com/office/drawing/2014/main" val="2397984645"/>
                    </a:ext>
                  </a:extLst>
                </a:gridCol>
                <a:gridCol w="246888">
                  <a:extLst>
                    <a:ext uri="{9D8B030D-6E8A-4147-A177-3AD203B41FA5}">
                      <a16:colId xmlns:a16="http://schemas.microsoft.com/office/drawing/2014/main" val="1551732357"/>
                    </a:ext>
                  </a:extLst>
                </a:gridCol>
                <a:gridCol w="246888">
                  <a:extLst>
                    <a:ext uri="{9D8B030D-6E8A-4147-A177-3AD203B41FA5}">
                      <a16:colId xmlns:a16="http://schemas.microsoft.com/office/drawing/2014/main" val="1906892561"/>
                    </a:ext>
                  </a:extLst>
                </a:gridCol>
                <a:gridCol w="246888">
                  <a:extLst>
                    <a:ext uri="{9D8B030D-6E8A-4147-A177-3AD203B41FA5}">
                      <a16:colId xmlns:a16="http://schemas.microsoft.com/office/drawing/2014/main" val="345159286"/>
                    </a:ext>
                  </a:extLst>
                </a:gridCol>
                <a:gridCol w="246888">
                  <a:extLst>
                    <a:ext uri="{9D8B030D-6E8A-4147-A177-3AD203B41FA5}">
                      <a16:colId xmlns:a16="http://schemas.microsoft.com/office/drawing/2014/main" val="1570978987"/>
                    </a:ext>
                  </a:extLst>
                </a:gridCol>
                <a:gridCol w="246888">
                  <a:extLst>
                    <a:ext uri="{9D8B030D-6E8A-4147-A177-3AD203B41FA5}">
                      <a16:colId xmlns:a16="http://schemas.microsoft.com/office/drawing/2014/main" val="1102976725"/>
                    </a:ext>
                  </a:extLst>
                </a:gridCol>
                <a:gridCol w="246888">
                  <a:extLst>
                    <a:ext uri="{9D8B030D-6E8A-4147-A177-3AD203B41FA5}">
                      <a16:colId xmlns:a16="http://schemas.microsoft.com/office/drawing/2014/main" val="4280218629"/>
                    </a:ext>
                  </a:extLst>
                </a:gridCol>
                <a:gridCol w="246888">
                  <a:extLst>
                    <a:ext uri="{9D8B030D-6E8A-4147-A177-3AD203B41FA5}">
                      <a16:colId xmlns:a16="http://schemas.microsoft.com/office/drawing/2014/main" val="3789246192"/>
                    </a:ext>
                  </a:extLst>
                </a:gridCol>
                <a:gridCol w="246888">
                  <a:extLst>
                    <a:ext uri="{9D8B030D-6E8A-4147-A177-3AD203B41FA5}">
                      <a16:colId xmlns:a16="http://schemas.microsoft.com/office/drawing/2014/main" val="2672068580"/>
                    </a:ext>
                  </a:extLst>
                </a:gridCol>
                <a:gridCol w="246888">
                  <a:extLst>
                    <a:ext uri="{9D8B030D-6E8A-4147-A177-3AD203B41FA5}">
                      <a16:colId xmlns:a16="http://schemas.microsoft.com/office/drawing/2014/main" val="822703449"/>
                    </a:ext>
                  </a:extLst>
                </a:gridCol>
                <a:gridCol w="246888">
                  <a:extLst>
                    <a:ext uri="{9D8B030D-6E8A-4147-A177-3AD203B41FA5}">
                      <a16:colId xmlns:a16="http://schemas.microsoft.com/office/drawing/2014/main" val="2871504342"/>
                    </a:ext>
                  </a:extLst>
                </a:gridCol>
                <a:gridCol w="246888">
                  <a:extLst>
                    <a:ext uri="{9D8B030D-6E8A-4147-A177-3AD203B41FA5}">
                      <a16:colId xmlns:a16="http://schemas.microsoft.com/office/drawing/2014/main" val="3304041385"/>
                    </a:ext>
                  </a:extLst>
                </a:gridCol>
                <a:gridCol w="246888">
                  <a:extLst>
                    <a:ext uri="{9D8B030D-6E8A-4147-A177-3AD203B41FA5}">
                      <a16:colId xmlns:a16="http://schemas.microsoft.com/office/drawing/2014/main" val="4068269474"/>
                    </a:ext>
                  </a:extLst>
                </a:gridCol>
                <a:gridCol w="246888">
                  <a:extLst>
                    <a:ext uri="{9D8B030D-6E8A-4147-A177-3AD203B41FA5}">
                      <a16:colId xmlns:a16="http://schemas.microsoft.com/office/drawing/2014/main" val="2368208774"/>
                    </a:ext>
                  </a:extLst>
                </a:gridCol>
                <a:gridCol w="246888">
                  <a:extLst>
                    <a:ext uri="{9D8B030D-6E8A-4147-A177-3AD203B41FA5}">
                      <a16:colId xmlns:a16="http://schemas.microsoft.com/office/drawing/2014/main" val="2950801413"/>
                    </a:ext>
                  </a:extLst>
                </a:gridCol>
                <a:gridCol w="246888">
                  <a:extLst>
                    <a:ext uri="{9D8B030D-6E8A-4147-A177-3AD203B41FA5}">
                      <a16:colId xmlns:a16="http://schemas.microsoft.com/office/drawing/2014/main" val="3201397815"/>
                    </a:ext>
                  </a:extLst>
                </a:gridCol>
                <a:gridCol w="246888">
                  <a:extLst>
                    <a:ext uri="{9D8B030D-6E8A-4147-A177-3AD203B41FA5}">
                      <a16:colId xmlns:a16="http://schemas.microsoft.com/office/drawing/2014/main" val="1136342377"/>
                    </a:ext>
                  </a:extLst>
                </a:gridCol>
                <a:gridCol w="246888">
                  <a:extLst>
                    <a:ext uri="{9D8B030D-6E8A-4147-A177-3AD203B41FA5}">
                      <a16:colId xmlns:a16="http://schemas.microsoft.com/office/drawing/2014/main" val="841264031"/>
                    </a:ext>
                  </a:extLst>
                </a:gridCol>
                <a:gridCol w="246888">
                  <a:extLst>
                    <a:ext uri="{9D8B030D-6E8A-4147-A177-3AD203B41FA5}">
                      <a16:colId xmlns:a16="http://schemas.microsoft.com/office/drawing/2014/main" val="2053990101"/>
                    </a:ext>
                  </a:extLst>
                </a:gridCol>
                <a:gridCol w="246888">
                  <a:extLst>
                    <a:ext uri="{9D8B030D-6E8A-4147-A177-3AD203B41FA5}">
                      <a16:colId xmlns:a16="http://schemas.microsoft.com/office/drawing/2014/main" val="970310435"/>
                    </a:ext>
                  </a:extLst>
                </a:gridCol>
                <a:gridCol w="246888">
                  <a:extLst>
                    <a:ext uri="{9D8B030D-6E8A-4147-A177-3AD203B41FA5}">
                      <a16:colId xmlns:a16="http://schemas.microsoft.com/office/drawing/2014/main" val="1637283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5604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- 2018-01-17 17:00:00</a:t>
                      </a:r>
                      <a:r>
                        <a:rPr kumimoji="0" lang="en-US" sz="1000" b="0" i="0" u="none" strike="noStrike" kern="1200" cap="none" spc="0" normalizeH="0" baseline="0" noProof="0">
                          <a:ln>
                            <a:noFill/>
                          </a:ln>
                          <a:solidFill>
                            <a:prstClr val="black"/>
                          </a:solidFill>
                          <a:effectLst/>
                          <a:uLnTx/>
                          <a:uFillTx/>
                          <a:latin typeface="+mn-lt"/>
                          <a:ea typeface="+mn-ea"/>
                          <a:cs typeface="+mn-cs"/>
                        </a:rPr>
                        <a:t>
🚨 TGP Store Opening Alert! 🚨 
San Vicente, San Pedro, Laguna
Blk 20 Lot 23 Phase 1A Villa Olympia
(Jan. 20, 2018)
Ngayong SABADO, abangan ang Grand Opening ng TGP San Vicente, San Pedro Laguna Branch!
Activities:
🔴 FREE Medical Consultation (9am - 12nn)
🔴 FREE Fasting Blood Sugar* sa unang 100 customers w/ purchase
🔴 FUN Games and Freebies!
(*Fasting Blood Sugar: patient must have empty stomach for 8 hours before taking the test)
With more than 2,000 branches nationwide, makakasiguro kang may TGP na malapit at tapat sayo. Saan mang sulok ng bansa ang TGP ay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11022339"/>
                  </a:ext>
                </a:extLst>
              </a:tr>
            </a:tbl>
          </a:graphicData>
        </a:graphic>
      </p:graphicFrame>
      <p:sp>
        <p:nvSpPr>
          <p:cNvPr id="4" name="Text Placeholder 3">
            <a:extLst>
              <a:ext uri="{FF2B5EF4-FFF2-40B4-BE49-F238E27FC236}">
                <a16:creationId xmlns:a16="http://schemas.microsoft.com/office/drawing/2014/main" id="{10C295F7-65F3-434C-B0AE-A1D7991CBBB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4052305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20</TotalTime>
  <Words>2384</Words>
  <Application>Microsoft Office PowerPoint</Application>
  <PresentationFormat>On-screen Show (4:3)</PresentationFormat>
  <Paragraphs>1404</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Own Posts Table - 1 of 26</vt:lpstr>
      <vt:lpstr>Facebook Own Posts Table - 2 of 26</vt:lpstr>
      <vt:lpstr>Facebook Own Posts Table - 3 of 26</vt:lpstr>
      <vt:lpstr>Facebook Own Posts Table - 4 of 26</vt:lpstr>
      <vt:lpstr>Facebook Own Posts Table - 5 of 26</vt:lpstr>
      <vt:lpstr>Facebook Own Posts Table - 6 of 26</vt:lpstr>
      <vt:lpstr>Facebook Own Posts Table - 7 of 26</vt:lpstr>
      <vt:lpstr>Facebook Own Posts Table - 8 of 26</vt:lpstr>
      <vt:lpstr>Facebook Own Posts Table - 9 of 26</vt:lpstr>
      <vt:lpstr>Facebook Own Posts Table - 10 of 26</vt:lpstr>
      <vt:lpstr>Facebook Own Posts Table - 11 of 26</vt:lpstr>
      <vt:lpstr>Facebook Own Posts Table - 12 of 26</vt:lpstr>
      <vt:lpstr>Facebook Own Posts Table - 13 of 26</vt:lpstr>
      <vt:lpstr>Facebook Own Posts Table - 14 of 26</vt:lpstr>
      <vt:lpstr>Facebook Own Posts Table - 15 of 26</vt:lpstr>
      <vt:lpstr>Facebook Own Posts Table - 16 of 26</vt:lpstr>
      <vt:lpstr>Facebook Own Posts Table - 17 of 26</vt:lpstr>
      <vt:lpstr>Facebook Own Posts Table - 18 of 26</vt:lpstr>
      <vt:lpstr>Facebook Own Posts Table - 19 of 26</vt:lpstr>
      <vt:lpstr>Facebook Own Posts Table - 20 of 26</vt:lpstr>
      <vt:lpstr>Facebook Own Posts Table - 21 of 26</vt:lpstr>
      <vt:lpstr>Facebook Own Posts Table - 22 of 26</vt:lpstr>
      <vt:lpstr>Facebook Own Posts Table - 23 of 26</vt:lpstr>
      <vt:lpstr>Facebook Own Posts Table - 24 of 26</vt:lpstr>
      <vt:lpstr>Facebook Own Posts Table - 25 of 26</vt:lpstr>
      <vt:lpstr>Facebook Own Posts Table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3</cp:revision>
  <dcterms:created xsi:type="dcterms:W3CDTF">2018-04-13T12:07:14Z</dcterms:created>
  <dcterms:modified xsi:type="dcterms:W3CDTF">2018-04-13T12:27:48Z</dcterms:modified>
</cp:coreProperties>
</file>