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6708CC-8441-45DF-8355-366BD2049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42C520-F058-4476-95B6-10F483A792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4723721"/>
              </p:ext>
            </p:extLst>
          </p:nvPr>
        </p:nvGraphicFramePr>
        <p:xfrm>
          <a:off x="457200" y="1731963"/>
          <a:ext cx="8229600" cy="1163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5778416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811531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446695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044528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022184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28420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788679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0236581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105475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759642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6368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TGP The Generics Pharmacy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0806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Generika Drugstore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89974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17D6A5-037C-4A5A-B1C1-82F03486A4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52796857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47</Words>
  <Application>Microsoft Office PowerPoint</Application>
  <PresentationFormat>On-screen Show (4:3)</PresentationFormat>
  <Paragraphs>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</dc:title>
  <dc:creator>Administrator</dc:creator>
  <cp:lastModifiedBy>Administrator</cp:lastModifiedBy>
  <cp:revision>1</cp:revision>
  <dcterms:created xsi:type="dcterms:W3CDTF">2018-04-13T12:00:45Z</dcterms:created>
  <dcterms:modified xsi:type="dcterms:W3CDTF">2018-04-13T12:00:52Z</dcterms:modified>
</cp:coreProperties>
</file>