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6143</c:v>
                </c:pt>
                <c:pt idx="1">
                  <c:v>24022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2F-4C1F-9289-864FEC9397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175</c:v>
                </c:pt>
                <c:pt idx="1">
                  <c:v>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2F-4C1F-9289-864FEC9397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12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2F-4C1F-9289-864FEC93975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22</c:v>
                </c:pt>
                <c:pt idx="1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2F-4C1F-9289-864FEC93975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2F-4C1F-9289-864FEC93975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2F-4C1F-9289-864FEC93975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895</c:v>
                </c:pt>
                <c:pt idx="1">
                  <c:v>452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2F-4C1F-9289-864FEC93975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780</c:v>
                </c:pt>
                <c:pt idx="1">
                  <c:v>2133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2F-4C1F-9289-864FEC939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1385608"/>
        <c:axId val="251385280"/>
      </c:barChart>
      <c:catAx>
        <c:axId val="25138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85280"/>
        <c:crosses val="autoZero"/>
        <c:auto val="1"/>
        <c:lblAlgn val="ctr"/>
        <c:lblOffset val="100"/>
        <c:noMultiLvlLbl val="0"/>
      </c:catAx>
      <c:valAx>
        <c:axId val="25138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8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C741A-9360-4637-A93D-09B60D6E7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605517-ECAF-4E8C-8DE2-A9E39C6CB3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7519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998D8-8E8F-4B47-9103-F13173A89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252FD-0B02-4EEB-BAC4-AEA76C03E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7692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2018-04-13T11:52:12Z</dcterms:created>
  <dcterms:modified xsi:type="dcterms:W3CDTF">2018-04-13T11:52:17Z</dcterms:modified>
</cp:coreProperties>
</file>