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BF2E-4DA4-8A1A-F0F74212794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extLst>
            <c:ext xmlns:c16="http://schemas.microsoft.com/office/drawing/2014/chart" uri="{C3380CC4-5D6E-409C-BE32-E72D297353CC}">
              <c16:uniqueId val="{00000001-BF2E-4DA4-8A1A-F0F74212794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Sheet1!$D$2:$D$3</c:f>
            </c:numRef>
          </c:val>
          <c:extLst>
            <c:ext xmlns:c16="http://schemas.microsoft.com/office/drawing/2014/chart" uri="{C3380CC4-5D6E-409C-BE32-E72D297353CC}">
              <c16:uniqueId val="{00000002-BF2E-4DA4-8A1A-F0F74212794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Sheet1!$E$2:$E$3</c:f>
            </c:numRef>
          </c:val>
          <c:extLst>
            <c:ext xmlns:c16="http://schemas.microsoft.com/office/drawing/2014/chart" uri="{C3380CC4-5D6E-409C-BE32-E72D297353CC}">
              <c16:uniqueId val="{00000003-BF2E-4DA4-8A1A-F0F742127945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Sheet1!$F$2:$F$3</c:f>
            </c:numRef>
          </c:val>
          <c:extLst>
            <c:ext xmlns:c16="http://schemas.microsoft.com/office/drawing/2014/chart" uri="{C3380CC4-5D6E-409C-BE32-E72D297353CC}">
              <c16:uniqueId val="{00000004-BF2E-4DA4-8A1A-F0F742127945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Sheet1!$G$2:$G$3</c:f>
            </c:numRef>
          </c:val>
          <c:extLst>
            <c:ext xmlns:c16="http://schemas.microsoft.com/office/drawing/2014/chart" uri="{C3380CC4-5D6E-409C-BE32-E72D297353CC}">
              <c16:uniqueId val="{00000005-BF2E-4DA4-8A1A-F0F742127945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Sheet1!$H$2:$H$3</c:f>
            </c:numRef>
          </c:val>
          <c:extLst>
            <c:ext xmlns:c16="http://schemas.microsoft.com/office/drawing/2014/chart" uri="{C3380CC4-5D6E-409C-BE32-E72D297353CC}">
              <c16:uniqueId val="{00000006-BF2E-4DA4-8A1A-F0F742127945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Sheet1!$I$2:$I$3</c:f>
            </c:numRef>
          </c:val>
          <c:extLst>
            <c:ext xmlns:c16="http://schemas.microsoft.com/office/drawing/2014/chart" uri="{C3380CC4-5D6E-409C-BE32-E72D297353CC}">
              <c16:uniqueId val="{00000007-BF2E-4DA4-8A1A-F0F7421279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7886112"/>
        <c:axId val="237888736"/>
      </c:barChart>
      <c:catAx>
        <c:axId val="237886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888736"/>
        <c:crosses val="autoZero"/>
        <c:auto val="1"/>
        <c:lblAlgn val="ctr"/>
        <c:lblOffset val="100"/>
        <c:noMultiLvlLbl val="0"/>
      </c:catAx>
      <c:valAx>
        <c:axId val="237888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886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287D6-8984-4356-BE89-3A5523DC9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9A2C4F-7FC4-4E28-A72B-6E61EF8B02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70036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E37EC4-D9B8-43E5-8D9F-B200161E1E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9B711F-9155-40A4-8C30-09BADF6B9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8228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</dc:title>
  <dc:creator>Administrator</dc:creator>
  <cp:lastModifiedBy>Administrator</cp:lastModifiedBy>
  <cp:revision>1</cp:revision>
  <dcterms:created xsi:type="dcterms:W3CDTF">2018-04-13T11:45:59Z</dcterms:created>
  <dcterms:modified xsi:type="dcterms:W3CDTF">2018-04-13T11:46:03Z</dcterms:modified>
</cp:coreProperties>
</file>