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0.12299392160474</c:v>
                </c:pt>
                <c:pt idx="1">
                  <c:v>6.2388591800357003E-2</c:v>
                </c:pt>
                <c:pt idx="2">
                  <c:v>0</c:v>
                </c:pt>
                <c:pt idx="3">
                  <c:v>2.0199379760221001E-2</c:v>
                </c:pt>
                <c:pt idx="4">
                  <c:v>5.5247634153730997E-2</c:v>
                </c:pt>
                <c:pt idx="5">
                  <c:v>0.54230965703221001</c:v>
                </c:pt>
                <c:pt idx="6">
                  <c:v>1.5441722345954E-2</c:v>
                </c:pt>
                <c:pt idx="7">
                  <c:v>2.8504917098198999E-2</c:v>
                </c:pt>
                <c:pt idx="8">
                  <c:v>3.444057812667E-2</c:v>
                </c:pt>
                <c:pt idx="9">
                  <c:v>0</c:v>
                </c:pt>
                <c:pt idx="10">
                  <c:v>4.3344792984080997E-2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7.1248330117263003E-2</c:v>
                </c:pt>
                <c:pt idx="15">
                  <c:v>0</c:v>
                </c:pt>
                <c:pt idx="16">
                  <c:v>5.937043589774E-2</c:v>
                </c:pt>
                <c:pt idx="17">
                  <c:v>0.22440292792392</c:v>
                </c:pt>
                <c:pt idx="18">
                  <c:v>0</c:v>
                </c:pt>
                <c:pt idx="19">
                  <c:v>0.10327083667183</c:v>
                </c:pt>
                <c:pt idx="20">
                  <c:v>5.2820871959831997E-2</c:v>
                </c:pt>
                <c:pt idx="21">
                  <c:v>0</c:v>
                </c:pt>
                <c:pt idx="22">
                  <c:v>0.10207836294793</c:v>
                </c:pt>
                <c:pt idx="23">
                  <c:v>6.6170928707501006E-2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3.3226139478586998E-2</c:v>
                </c:pt>
                <c:pt idx="28">
                  <c:v>5.1024343358231999E-2</c:v>
                </c:pt>
                <c:pt idx="29">
                  <c:v>0</c:v>
                </c:pt>
                <c:pt idx="30">
                  <c:v>0</c:v>
                </c:pt>
                <c:pt idx="31">
                  <c:v>4.0933764423219998E-2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2.0979767603253001</c:v>
                </c:pt>
                <c:pt idx="40">
                  <c:v>4.1513708419572998E-2</c:v>
                </c:pt>
                <c:pt idx="41">
                  <c:v>0</c:v>
                </c:pt>
                <c:pt idx="42">
                  <c:v>0</c:v>
                </c:pt>
                <c:pt idx="43">
                  <c:v>8.3582797356175006E-2</c:v>
                </c:pt>
                <c:pt idx="44">
                  <c:v>3.4381372409540999E-2</c:v>
                </c:pt>
                <c:pt idx="45">
                  <c:v>0</c:v>
                </c:pt>
                <c:pt idx="46">
                  <c:v>7.1722829791647999E-2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7.5848256082674995E-2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5.6885854976622997E-2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1.7182639608947E-2</c:v>
                </c:pt>
                <c:pt idx="75">
                  <c:v>0</c:v>
                </c:pt>
                <c:pt idx="76">
                  <c:v>0</c:v>
                </c:pt>
                <c:pt idx="77">
                  <c:v>2.0151611239858001E-2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1.5987494226738001E-2</c:v>
                </c:pt>
                <c:pt idx="82">
                  <c:v>2.0677147026331E-2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1.1686816686437E-2</c:v>
                </c:pt>
                <c:pt idx="87">
                  <c:v>0</c:v>
                </c:pt>
                <c:pt idx="88">
                  <c:v>0.10527907680138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FA-4869-8ED7-7FEA565420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2.0275127333944001E-2</c:v>
                </c:pt>
                <c:pt idx="1">
                  <c:v>3.7272321410285997E-2</c:v>
                </c:pt>
                <c:pt idx="2">
                  <c:v>2.3345395120812001E-2</c:v>
                </c:pt>
                <c:pt idx="3">
                  <c:v>2.1501677130816001E-2</c:v>
                </c:pt>
                <c:pt idx="4">
                  <c:v>4.9759190092391999E-2</c:v>
                </c:pt>
                <c:pt idx="5">
                  <c:v>0</c:v>
                </c:pt>
                <c:pt idx="6">
                  <c:v>0</c:v>
                </c:pt>
                <c:pt idx="7">
                  <c:v>5.0976851595943999E-2</c:v>
                </c:pt>
                <c:pt idx="8">
                  <c:v>0.11607268975428001</c:v>
                </c:pt>
                <c:pt idx="9">
                  <c:v>9.2116656533834003E-3</c:v>
                </c:pt>
                <c:pt idx="10">
                  <c:v>1.4123860112377E-2</c:v>
                </c:pt>
                <c:pt idx="11">
                  <c:v>2.0877980485229E-2</c:v>
                </c:pt>
                <c:pt idx="12">
                  <c:v>1.9649863986097998E-2</c:v>
                </c:pt>
                <c:pt idx="13">
                  <c:v>0</c:v>
                </c:pt>
                <c:pt idx="14">
                  <c:v>3.4989932721111998E-2</c:v>
                </c:pt>
                <c:pt idx="15">
                  <c:v>3.1297367952722997E-2</c:v>
                </c:pt>
                <c:pt idx="16">
                  <c:v>0.49448459490300001</c:v>
                </c:pt>
                <c:pt idx="17">
                  <c:v>0</c:v>
                </c:pt>
                <c:pt idx="18">
                  <c:v>3.2649682700267003E-2</c:v>
                </c:pt>
                <c:pt idx="19">
                  <c:v>1.4712914260492E-2</c:v>
                </c:pt>
                <c:pt idx="20">
                  <c:v>0</c:v>
                </c:pt>
                <c:pt idx="21">
                  <c:v>0.13358252397438999</c:v>
                </c:pt>
                <c:pt idx="22">
                  <c:v>9.7803097913125997E-2</c:v>
                </c:pt>
                <c:pt idx="23">
                  <c:v>3.4107035185061002E-2</c:v>
                </c:pt>
                <c:pt idx="24">
                  <c:v>3.8867734314744003E-2</c:v>
                </c:pt>
                <c:pt idx="25">
                  <c:v>1.4536908605244E-2</c:v>
                </c:pt>
                <c:pt idx="26">
                  <c:v>0</c:v>
                </c:pt>
                <c:pt idx="27">
                  <c:v>3.4419250626491003E-2</c:v>
                </c:pt>
                <c:pt idx="28">
                  <c:v>0</c:v>
                </c:pt>
                <c:pt idx="29">
                  <c:v>7.1244422708858002E-2</c:v>
                </c:pt>
                <c:pt idx="30">
                  <c:v>3.5468700004226E-2</c:v>
                </c:pt>
                <c:pt idx="31">
                  <c:v>3.5213322306532999E-2</c:v>
                </c:pt>
                <c:pt idx="32">
                  <c:v>2.4626676485146</c:v>
                </c:pt>
                <c:pt idx="33">
                  <c:v>1.7503304503178E-2</c:v>
                </c:pt>
                <c:pt idx="34">
                  <c:v>0</c:v>
                </c:pt>
                <c:pt idx="35">
                  <c:v>1.9916711931920999E-2</c:v>
                </c:pt>
                <c:pt idx="36">
                  <c:v>3.5407060489743999E-2</c:v>
                </c:pt>
                <c:pt idx="37">
                  <c:v>1.3277567549625001E-2</c:v>
                </c:pt>
                <c:pt idx="38">
                  <c:v>7.7249437225779996E-2</c:v>
                </c:pt>
                <c:pt idx="39">
                  <c:v>4.7674222125667E-2</c:v>
                </c:pt>
                <c:pt idx="40">
                  <c:v>2.1119833937763E-2</c:v>
                </c:pt>
                <c:pt idx="41">
                  <c:v>0</c:v>
                </c:pt>
                <c:pt idx="42">
                  <c:v>2.5643655759564999E-2</c:v>
                </c:pt>
                <c:pt idx="43">
                  <c:v>2.5339672273571999E-2</c:v>
                </c:pt>
                <c:pt idx="44">
                  <c:v>3.4990769676274999E-2</c:v>
                </c:pt>
                <c:pt idx="45">
                  <c:v>3.4290540540541001</c:v>
                </c:pt>
                <c:pt idx="46">
                  <c:v>3.3782968557709001E-2</c:v>
                </c:pt>
                <c:pt idx="47">
                  <c:v>3.7398285710839002E-2</c:v>
                </c:pt>
                <c:pt idx="48">
                  <c:v>0</c:v>
                </c:pt>
                <c:pt idx="49">
                  <c:v>2.754305864661E-2</c:v>
                </c:pt>
                <c:pt idx="50">
                  <c:v>3.7393097957853998E-2</c:v>
                </c:pt>
                <c:pt idx="51">
                  <c:v>1.0252204223908001E-2</c:v>
                </c:pt>
                <c:pt idx="52">
                  <c:v>1.5979546180888E-2</c:v>
                </c:pt>
                <c:pt idx="53">
                  <c:v>2.1703613048694E-2</c:v>
                </c:pt>
                <c:pt idx="54">
                  <c:v>1.264313838818E-2</c:v>
                </c:pt>
                <c:pt idx="55">
                  <c:v>8.4101257914529007E-3</c:v>
                </c:pt>
                <c:pt idx="56">
                  <c:v>1.1392184961117E-2</c:v>
                </c:pt>
                <c:pt idx="57">
                  <c:v>1.7809359042665E-2</c:v>
                </c:pt>
                <c:pt idx="58">
                  <c:v>1.3751704015498E-2</c:v>
                </c:pt>
                <c:pt idx="59">
                  <c:v>2.5694651927099001E-2</c:v>
                </c:pt>
                <c:pt idx="60">
                  <c:v>2.2072707282679001</c:v>
                </c:pt>
                <c:pt idx="61">
                  <c:v>9.5605722002461997E-3</c:v>
                </c:pt>
                <c:pt idx="62">
                  <c:v>3.2864663316462997E-2</c:v>
                </c:pt>
                <c:pt idx="63">
                  <c:v>3.5852788450622002E-2</c:v>
                </c:pt>
                <c:pt idx="64">
                  <c:v>3.4060352554525997E-2</c:v>
                </c:pt>
                <c:pt idx="65">
                  <c:v>1.414193322219E-2</c:v>
                </c:pt>
                <c:pt idx="66">
                  <c:v>2.2706358975585001E-2</c:v>
                </c:pt>
                <c:pt idx="67">
                  <c:v>4.1227996797361E-2</c:v>
                </c:pt>
                <c:pt idx="68">
                  <c:v>0</c:v>
                </c:pt>
                <c:pt idx="69">
                  <c:v>0</c:v>
                </c:pt>
                <c:pt idx="70">
                  <c:v>2.7478763694580001E-2</c:v>
                </c:pt>
                <c:pt idx="71">
                  <c:v>4.9567626964789002E-2</c:v>
                </c:pt>
                <c:pt idx="72">
                  <c:v>3.4030053910769999E-2</c:v>
                </c:pt>
                <c:pt idx="73">
                  <c:v>3.7365103619521001E-2</c:v>
                </c:pt>
                <c:pt idx="74">
                  <c:v>1.5516181587067E-2</c:v>
                </c:pt>
                <c:pt idx="75">
                  <c:v>9.5483054741628999E-3</c:v>
                </c:pt>
                <c:pt idx="76">
                  <c:v>0</c:v>
                </c:pt>
                <c:pt idx="77">
                  <c:v>2.5059665871121999E-2</c:v>
                </c:pt>
                <c:pt idx="78">
                  <c:v>0</c:v>
                </c:pt>
                <c:pt idx="79">
                  <c:v>1.6692518792507001</c:v>
                </c:pt>
                <c:pt idx="80">
                  <c:v>4.7726147366412001E-2</c:v>
                </c:pt>
                <c:pt idx="81">
                  <c:v>9.3461474981159001E-3</c:v>
                </c:pt>
                <c:pt idx="82">
                  <c:v>1.8864154229746001E-2</c:v>
                </c:pt>
                <c:pt idx="83">
                  <c:v>2.2664376371791001E-2</c:v>
                </c:pt>
                <c:pt idx="84">
                  <c:v>3.2172731822407E-2</c:v>
                </c:pt>
                <c:pt idx="85">
                  <c:v>1.8409753606232999E-2</c:v>
                </c:pt>
                <c:pt idx="86">
                  <c:v>1.9321842751746001E-2</c:v>
                </c:pt>
                <c:pt idx="87">
                  <c:v>4.0675328350113997E-2</c:v>
                </c:pt>
                <c:pt idx="88">
                  <c:v>3.5260930888575001E-2</c:v>
                </c:pt>
                <c:pt idx="89">
                  <c:v>5.2181662542946997E-2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FA-4869-8ED7-7FEA56542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07176"/>
        <c:axId val="239707504"/>
      </c:lineChart>
      <c:dateAx>
        <c:axId val="23970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7504"/>
        <c:crosses val="autoZero"/>
        <c:auto val="1"/>
        <c:lblOffset val="100"/>
        <c:baseTimeUnit val="days"/>
      </c:dateAx>
      <c:valAx>
        <c:axId val="23970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FAA1-E9B6-40CD-8521-81D04C28E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63FAD-473C-49B8-9DA3-0F2C3DE18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127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0AD10-C826-49A6-8027-7B5499F38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606C3-95AB-40AD-9624-A27C63B51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77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2018-04-13T11:41:56Z</dcterms:created>
  <dcterms:modified xsi:type="dcterms:W3CDTF">2018-04-13T11:42:00Z</dcterms:modified>
</cp:coreProperties>
</file>