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168273</c:v>
                </c:pt>
                <c:pt idx="1">
                  <c:v>168268</c:v>
                </c:pt>
                <c:pt idx="2">
                  <c:v>168288</c:v>
                </c:pt>
                <c:pt idx="3">
                  <c:v>168297</c:v>
                </c:pt>
                <c:pt idx="4">
                  <c:v>168311</c:v>
                </c:pt>
                <c:pt idx="5">
                  <c:v>168334</c:v>
                </c:pt>
                <c:pt idx="6">
                  <c:v>168352</c:v>
                </c:pt>
                <c:pt idx="7">
                  <c:v>168368</c:v>
                </c:pt>
                <c:pt idx="8">
                  <c:v>168375</c:v>
                </c:pt>
                <c:pt idx="9">
                  <c:v>168388</c:v>
                </c:pt>
                <c:pt idx="10">
                  <c:v>168386</c:v>
                </c:pt>
                <c:pt idx="11">
                  <c:v>168388</c:v>
                </c:pt>
                <c:pt idx="12">
                  <c:v>168387</c:v>
                </c:pt>
                <c:pt idx="13">
                  <c:v>168389</c:v>
                </c:pt>
                <c:pt idx="14">
                  <c:v>168399</c:v>
                </c:pt>
                <c:pt idx="15">
                  <c:v>168396</c:v>
                </c:pt>
                <c:pt idx="16">
                  <c:v>168409</c:v>
                </c:pt>
                <c:pt idx="17">
                  <c:v>168420</c:v>
                </c:pt>
                <c:pt idx="18">
                  <c:v>168447</c:v>
                </c:pt>
                <c:pt idx="19">
                  <c:v>168464</c:v>
                </c:pt>
                <c:pt idx="20">
                  <c:v>168463</c:v>
                </c:pt>
                <c:pt idx="21">
                  <c:v>168469</c:v>
                </c:pt>
                <c:pt idx="22">
                  <c:v>168472</c:v>
                </c:pt>
                <c:pt idx="23">
                  <c:v>168477</c:v>
                </c:pt>
                <c:pt idx="24">
                  <c:v>168488</c:v>
                </c:pt>
                <c:pt idx="25">
                  <c:v>168513</c:v>
                </c:pt>
                <c:pt idx="26">
                  <c:v>168508</c:v>
                </c:pt>
                <c:pt idx="27">
                  <c:v>168516</c:v>
                </c:pt>
                <c:pt idx="28">
                  <c:v>168516</c:v>
                </c:pt>
                <c:pt idx="29">
                  <c:v>168525</c:v>
                </c:pt>
                <c:pt idx="30">
                  <c:v>168527</c:v>
                </c:pt>
                <c:pt idx="31">
                  <c:v>168540</c:v>
                </c:pt>
                <c:pt idx="32">
                  <c:v>168551</c:v>
                </c:pt>
                <c:pt idx="33">
                  <c:v>168563</c:v>
                </c:pt>
                <c:pt idx="34">
                  <c:v>168567</c:v>
                </c:pt>
                <c:pt idx="35">
                  <c:v>168579</c:v>
                </c:pt>
                <c:pt idx="36">
                  <c:v>168571</c:v>
                </c:pt>
                <c:pt idx="37">
                  <c:v>168565</c:v>
                </c:pt>
                <c:pt idx="38">
                  <c:v>168557</c:v>
                </c:pt>
                <c:pt idx="39">
                  <c:v>168568</c:v>
                </c:pt>
                <c:pt idx="40">
                  <c:v>168589</c:v>
                </c:pt>
                <c:pt idx="41">
                  <c:v>168648</c:v>
                </c:pt>
                <c:pt idx="42">
                  <c:v>168663</c:v>
                </c:pt>
                <c:pt idx="43">
                  <c:v>168663</c:v>
                </c:pt>
                <c:pt idx="44">
                  <c:v>168694</c:v>
                </c:pt>
                <c:pt idx="45">
                  <c:v>168702</c:v>
                </c:pt>
                <c:pt idx="46">
                  <c:v>168677</c:v>
                </c:pt>
                <c:pt idx="47">
                  <c:v>168673</c:v>
                </c:pt>
                <c:pt idx="48">
                  <c:v>168668</c:v>
                </c:pt>
                <c:pt idx="49">
                  <c:v>168687</c:v>
                </c:pt>
                <c:pt idx="50">
                  <c:v>168694</c:v>
                </c:pt>
                <c:pt idx="51">
                  <c:v>168701</c:v>
                </c:pt>
                <c:pt idx="52">
                  <c:v>168705</c:v>
                </c:pt>
                <c:pt idx="53">
                  <c:v>168706</c:v>
                </c:pt>
                <c:pt idx="54">
                  <c:v>168703</c:v>
                </c:pt>
                <c:pt idx="55">
                  <c:v>168707</c:v>
                </c:pt>
                <c:pt idx="56">
                  <c:v>168711</c:v>
                </c:pt>
                <c:pt idx="57">
                  <c:v>168715</c:v>
                </c:pt>
                <c:pt idx="58">
                  <c:v>168729</c:v>
                </c:pt>
                <c:pt idx="59">
                  <c:v>168730</c:v>
                </c:pt>
                <c:pt idx="60">
                  <c:v>168728</c:v>
                </c:pt>
                <c:pt idx="61">
                  <c:v>168741</c:v>
                </c:pt>
                <c:pt idx="62">
                  <c:v>168736</c:v>
                </c:pt>
                <c:pt idx="63">
                  <c:v>168728</c:v>
                </c:pt>
                <c:pt idx="64">
                  <c:v>168727</c:v>
                </c:pt>
                <c:pt idx="65">
                  <c:v>168729</c:v>
                </c:pt>
                <c:pt idx="66">
                  <c:v>168728</c:v>
                </c:pt>
                <c:pt idx="67">
                  <c:v>168725</c:v>
                </c:pt>
                <c:pt idx="68">
                  <c:v>168730</c:v>
                </c:pt>
                <c:pt idx="69">
                  <c:v>168734</c:v>
                </c:pt>
                <c:pt idx="70">
                  <c:v>168734</c:v>
                </c:pt>
                <c:pt idx="71">
                  <c:v>168737</c:v>
                </c:pt>
                <c:pt idx="72">
                  <c:v>168744</c:v>
                </c:pt>
                <c:pt idx="73">
                  <c:v>168750</c:v>
                </c:pt>
                <c:pt idx="74">
                  <c:v>168745</c:v>
                </c:pt>
                <c:pt idx="75">
                  <c:v>168688</c:v>
                </c:pt>
                <c:pt idx="76">
                  <c:v>168688</c:v>
                </c:pt>
                <c:pt idx="77">
                  <c:v>168691</c:v>
                </c:pt>
                <c:pt idx="78">
                  <c:v>168700</c:v>
                </c:pt>
                <c:pt idx="79">
                  <c:v>168701</c:v>
                </c:pt>
                <c:pt idx="80">
                  <c:v>168703</c:v>
                </c:pt>
                <c:pt idx="81">
                  <c:v>168859</c:v>
                </c:pt>
                <c:pt idx="82">
                  <c:v>169332</c:v>
                </c:pt>
                <c:pt idx="83">
                  <c:v>169805</c:v>
                </c:pt>
                <c:pt idx="84">
                  <c:v>170288</c:v>
                </c:pt>
                <c:pt idx="85">
                  <c:v>170751</c:v>
                </c:pt>
                <c:pt idx="86">
                  <c:v>171167</c:v>
                </c:pt>
                <c:pt idx="87">
                  <c:v>171587</c:v>
                </c:pt>
                <c:pt idx="88">
                  <c:v>171965</c:v>
                </c:pt>
                <c:pt idx="89">
                  <c:v>172309</c:v>
                </c:pt>
              </c:numCache>
            </c:numRef>
          </c:val>
          <c:smooth val="0"/>
          <c:extLst>
            <c:ext xmlns:c16="http://schemas.microsoft.com/office/drawing/2014/chart" uri="{C3380CC4-5D6E-409C-BE32-E72D297353CC}">
              <c16:uniqueId val="{00000000-0E02-42C4-85F7-13CB2DBE12DD}"/>
            </c:ext>
          </c:extLst>
        </c:ser>
        <c:dLbls>
          <c:showLegendKey val="0"/>
          <c:showVal val="0"/>
          <c:showCatName val="0"/>
          <c:showSerName val="0"/>
          <c:showPercent val="0"/>
          <c:showBubbleSize val="0"/>
        </c:dLbls>
        <c:smooth val="0"/>
        <c:axId val="244775624"/>
        <c:axId val="244776280"/>
      </c:lineChart>
      <c:dateAx>
        <c:axId val="24477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76280"/>
        <c:crosses val="autoZero"/>
        <c:auto val="1"/>
        <c:lblOffset val="100"/>
        <c:baseTimeUnit val="days"/>
      </c:dateAx>
      <c:valAx>
        <c:axId val="244776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77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6758</c:v>
                </c:pt>
              </c:numCache>
            </c:numRef>
          </c:val>
          <c:extLst>
            <c:ext xmlns:c16="http://schemas.microsoft.com/office/drawing/2014/chart" uri="{C3380CC4-5D6E-409C-BE32-E72D297353CC}">
              <c16:uniqueId val="{00000000-A860-4504-8714-38F196112D9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0</c:v>
                </c:pt>
              </c:numCache>
            </c:numRef>
          </c:val>
          <c:extLst>
            <c:ext xmlns:c16="http://schemas.microsoft.com/office/drawing/2014/chart" uri="{C3380CC4-5D6E-409C-BE32-E72D297353CC}">
              <c16:uniqueId val="{00000001-A860-4504-8714-38F196112D99}"/>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0</c:v>
                </c:pt>
              </c:numCache>
            </c:numRef>
          </c:val>
          <c:extLst>
            <c:ext xmlns:c16="http://schemas.microsoft.com/office/drawing/2014/chart" uri="{C3380CC4-5D6E-409C-BE32-E72D297353CC}">
              <c16:uniqueId val="{00000002-A860-4504-8714-38F196112D99}"/>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c:v>
                </c:pt>
              </c:strCache>
            </c:strRef>
          </c:cat>
          <c:val>
            <c:numRef>
              <c:f>Sheet1!$E$2</c:f>
              <c:numCache>
                <c:formatCode>General</c:formatCode>
                <c:ptCount val="1"/>
                <c:pt idx="0">
                  <c:v>0</c:v>
                </c:pt>
              </c:numCache>
            </c:numRef>
          </c:val>
          <c:extLst>
            <c:ext xmlns:c16="http://schemas.microsoft.com/office/drawing/2014/chart" uri="{C3380CC4-5D6E-409C-BE32-E72D297353CC}">
              <c16:uniqueId val="{00000003-A860-4504-8714-38F196112D9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c:v>
                </c:pt>
              </c:strCache>
            </c:strRef>
          </c:cat>
          <c:val>
            <c:numRef>
              <c:f>Sheet1!$F$2</c:f>
              <c:numCache>
                <c:formatCode>General</c:formatCode>
                <c:ptCount val="1"/>
                <c:pt idx="0">
                  <c:v>0</c:v>
                </c:pt>
              </c:numCache>
            </c:numRef>
          </c:val>
          <c:extLst>
            <c:ext xmlns:c16="http://schemas.microsoft.com/office/drawing/2014/chart" uri="{C3380CC4-5D6E-409C-BE32-E72D297353CC}">
              <c16:uniqueId val="{00000004-A860-4504-8714-38F196112D9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860-4504-8714-38F196112D99}"/>
            </c:ext>
          </c:extLst>
        </c:ser>
        <c:dLbls>
          <c:showLegendKey val="0"/>
          <c:showVal val="0"/>
          <c:showCatName val="0"/>
          <c:showSerName val="0"/>
          <c:showPercent val="0"/>
          <c:showBubbleSize val="0"/>
        </c:dLbls>
        <c:gapWidth val="150"/>
        <c:overlap val="100"/>
        <c:axId val="243314984"/>
        <c:axId val="243318264"/>
      </c:barChart>
      <c:catAx>
        <c:axId val="24331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8264"/>
        <c:crosses val="autoZero"/>
        <c:auto val="1"/>
        <c:lblAlgn val="ctr"/>
        <c:lblOffset val="100"/>
        <c:noMultiLvlLbl val="0"/>
      </c:catAx>
      <c:valAx>
        <c:axId val="243318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331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24186</c:v>
                </c:pt>
                <c:pt idx="1">
                  <c:v>8838</c:v>
                </c:pt>
                <c:pt idx="2">
                  <c:v>6967</c:v>
                </c:pt>
                <c:pt idx="3">
                  <c:v>3533</c:v>
                </c:pt>
                <c:pt idx="4">
                  <c:v>3245</c:v>
                </c:pt>
                <c:pt idx="5">
                  <c:v>58022</c:v>
                </c:pt>
                <c:pt idx="6">
                  <c:v>17377</c:v>
                </c:pt>
                <c:pt idx="7">
                  <c:v>4752</c:v>
                </c:pt>
                <c:pt idx="8">
                  <c:v>3899</c:v>
                </c:pt>
                <c:pt idx="9">
                  <c:v>3265</c:v>
                </c:pt>
                <c:pt idx="10">
                  <c:v>3032</c:v>
                </c:pt>
                <c:pt idx="11">
                  <c:v>2110</c:v>
                </c:pt>
                <c:pt idx="12">
                  <c:v>846</c:v>
                </c:pt>
                <c:pt idx="13">
                  <c:v>562</c:v>
                </c:pt>
                <c:pt idx="14">
                  <c:v>3767</c:v>
                </c:pt>
                <c:pt idx="15">
                  <c:v>3992</c:v>
                </c:pt>
                <c:pt idx="16">
                  <c:v>1868</c:v>
                </c:pt>
                <c:pt idx="17">
                  <c:v>26274</c:v>
                </c:pt>
                <c:pt idx="18">
                  <c:v>32794</c:v>
                </c:pt>
                <c:pt idx="19">
                  <c:v>8846</c:v>
                </c:pt>
                <c:pt idx="20">
                  <c:v>8543</c:v>
                </c:pt>
                <c:pt idx="21">
                  <c:v>3015</c:v>
                </c:pt>
                <c:pt idx="22">
                  <c:v>4725</c:v>
                </c:pt>
                <c:pt idx="23">
                  <c:v>10776</c:v>
                </c:pt>
                <c:pt idx="24">
                  <c:v>9485</c:v>
                </c:pt>
                <c:pt idx="25">
                  <c:v>2132</c:v>
                </c:pt>
                <c:pt idx="26">
                  <c:v>1037</c:v>
                </c:pt>
                <c:pt idx="27">
                  <c:v>2128</c:v>
                </c:pt>
                <c:pt idx="28">
                  <c:v>3643</c:v>
                </c:pt>
                <c:pt idx="29">
                  <c:v>6527</c:v>
                </c:pt>
                <c:pt idx="30">
                  <c:v>1390</c:v>
                </c:pt>
                <c:pt idx="31">
                  <c:v>1435</c:v>
                </c:pt>
                <c:pt idx="32">
                  <c:v>1770</c:v>
                </c:pt>
                <c:pt idx="33">
                  <c:v>2452</c:v>
                </c:pt>
                <c:pt idx="34">
                  <c:v>2727</c:v>
                </c:pt>
                <c:pt idx="35">
                  <c:v>1884</c:v>
                </c:pt>
                <c:pt idx="36">
                  <c:v>1692</c:v>
                </c:pt>
                <c:pt idx="37">
                  <c:v>1024</c:v>
                </c:pt>
                <c:pt idx="38">
                  <c:v>1776</c:v>
                </c:pt>
                <c:pt idx="39">
                  <c:v>8283</c:v>
                </c:pt>
                <c:pt idx="40">
                  <c:v>9932</c:v>
                </c:pt>
                <c:pt idx="41">
                  <c:v>22588</c:v>
                </c:pt>
                <c:pt idx="42">
                  <c:v>2415</c:v>
                </c:pt>
                <c:pt idx="43">
                  <c:v>3539</c:v>
                </c:pt>
                <c:pt idx="44">
                  <c:v>5349</c:v>
                </c:pt>
                <c:pt idx="45">
                  <c:v>5614</c:v>
                </c:pt>
                <c:pt idx="46">
                  <c:v>5367</c:v>
                </c:pt>
                <c:pt idx="47">
                  <c:v>2557</c:v>
                </c:pt>
                <c:pt idx="48">
                  <c:v>1648</c:v>
                </c:pt>
                <c:pt idx="49">
                  <c:v>1520</c:v>
                </c:pt>
                <c:pt idx="50">
                  <c:v>1285</c:v>
                </c:pt>
                <c:pt idx="51">
                  <c:v>1678</c:v>
                </c:pt>
                <c:pt idx="52">
                  <c:v>1529</c:v>
                </c:pt>
                <c:pt idx="53">
                  <c:v>1523</c:v>
                </c:pt>
                <c:pt idx="54">
                  <c:v>1568</c:v>
                </c:pt>
                <c:pt idx="55">
                  <c:v>1478</c:v>
                </c:pt>
                <c:pt idx="56">
                  <c:v>1166</c:v>
                </c:pt>
                <c:pt idx="57">
                  <c:v>1605</c:v>
                </c:pt>
                <c:pt idx="58">
                  <c:v>1710</c:v>
                </c:pt>
                <c:pt idx="59">
                  <c:v>1958</c:v>
                </c:pt>
                <c:pt idx="60">
                  <c:v>2672</c:v>
                </c:pt>
                <c:pt idx="61">
                  <c:v>1675</c:v>
                </c:pt>
                <c:pt idx="62">
                  <c:v>1180</c:v>
                </c:pt>
                <c:pt idx="63">
                  <c:v>1340</c:v>
                </c:pt>
                <c:pt idx="64">
                  <c:v>1544</c:v>
                </c:pt>
                <c:pt idx="65">
                  <c:v>2747</c:v>
                </c:pt>
                <c:pt idx="66">
                  <c:v>4068</c:v>
                </c:pt>
                <c:pt idx="67">
                  <c:v>3712</c:v>
                </c:pt>
                <c:pt idx="68">
                  <c:v>1919</c:v>
                </c:pt>
                <c:pt idx="69">
                  <c:v>1348</c:v>
                </c:pt>
                <c:pt idx="70">
                  <c:v>1305</c:v>
                </c:pt>
                <c:pt idx="71">
                  <c:v>1641</c:v>
                </c:pt>
                <c:pt idx="72">
                  <c:v>1257</c:v>
                </c:pt>
                <c:pt idx="73">
                  <c:v>1618</c:v>
                </c:pt>
                <c:pt idx="74">
                  <c:v>1937</c:v>
                </c:pt>
                <c:pt idx="75">
                  <c:v>4769</c:v>
                </c:pt>
                <c:pt idx="76">
                  <c:v>2376</c:v>
                </c:pt>
                <c:pt idx="77">
                  <c:v>2207</c:v>
                </c:pt>
                <c:pt idx="78">
                  <c:v>1962</c:v>
                </c:pt>
                <c:pt idx="79">
                  <c:v>1408</c:v>
                </c:pt>
                <c:pt idx="80">
                  <c:v>1047</c:v>
                </c:pt>
                <c:pt idx="81">
                  <c:v>9582</c:v>
                </c:pt>
                <c:pt idx="82">
                  <c:v>18583</c:v>
                </c:pt>
                <c:pt idx="83">
                  <c:v>16816</c:v>
                </c:pt>
                <c:pt idx="84">
                  <c:v>15344</c:v>
                </c:pt>
                <c:pt idx="85">
                  <c:v>16217</c:v>
                </c:pt>
                <c:pt idx="86">
                  <c:v>15684</c:v>
                </c:pt>
                <c:pt idx="87">
                  <c:v>16934</c:v>
                </c:pt>
                <c:pt idx="88">
                  <c:v>22638</c:v>
                </c:pt>
                <c:pt idx="89">
                  <c:v>31777</c:v>
                </c:pt>
              </c:numCache>
            </c:numRef>
          </c:val>
          <c:smooth val="0"/>
          <c:extLst>
            <c:ext xmlns:c16="http://schemas.microsoft.com/office/drawing/2014/chart" uri="{C3380CC4-5D6E-409C-BE32-E72D297353CC}">
              <c16:uniqueId val="{00000000-87DD-49C0-89A3-29F3984D2043}"/>
            </c:ext>
          </c:extLst>
        </c:ser>
        <c:dLbls>
          <c:showLegendKey val="0"/>
          <c:showVal val="0"/>
          <c:showCatName val="0"/>
          <c:showSerName val="0"/>
          <c:showPercent val="0"/>
          <c:showBubbleSize val="0"/>
        </c:dLbls>
        <c:smooth val="0"/>
        <c:axId val="311552432"/>
        <c:axId val="311552760"/>
      </c:lineChart>
      <c:dateAx>
        <c:axId val="311552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52760"/>
        <c:crosses val="autoZero"/>
        <c:auto val="1"/>
        <c:lblOffset val="100"/>
        <c:baseTimeUnit val="days"/>
      </c:dateAx>
      <c:valAx>
        <c:axId val="31155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552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10917</c:v>
                </c:pt>
                <c:pt idx="1">
                  <c:v>4291</c:v>
                </c:pt>
                <c:pt idx="2">
                  <c:v>3345</c:v>
                </c:pt>
                <c:pt idx="3">
                  <c:v>1857</c:v>
                </c:pt>
                <c:pt idx="4">
                  <c:v>1464</c:v>
                </c:pt>
                <c:pt idx="5">
                  <c:v>48901</c:v>
                </c:pt>
                <c:pt idx="6">
                  <c:v>10853</c:v>
                </c:pt>
                <c:pt idx="7">
                  <c:v>2950</c:v>
                </c:pt>
                <c:pt idx="8">
                  <c:v>2096</c:v>
                </c:pt>
                <c:pt idx="9">
                  <c:v>1779</c:v>
                </c:pt>
                <c:pt idx="10">
                  <c:v>1969</c:v>
                </c:pt>
                <c:pt idx="11">
                  <c:v>1117</c:v>
                </c:pt>
                <c:pt idx="12">
                  <c:v>463</c:v>
                </c:pt>
                <c:pt idx="13">
                  <c:v>194</c:v>
                </c:pt>
                <c:pt idx="14">
                  <c:v>2027</c:v>
                </c:pt>
                <c:pt idx="15">
                  <c:v>2252</c:v>
                </c:pt>
                <c:pt idx="16">
                  <c:v>1021</c:v>
                </c:pt>
                <c:pt idx="17">
                  <c:v>22255</c:v>
                </c:pt>
                <c:pt idx="18">
                  <c:v>26694</c:v>
                </c:pt>
                <c:pt idx="19">
                  <c:v>6483</c:v>
                </c:pt>
                <c:pt idx="20">
                  <c:v>5203</c:v>
                </c:pt>
                <c:pt idx="21">
                  <c:v>1842</c:v>
                </c:pt>
                <c:pt idx="22">
                  <c:v>3117</c:v>
                </c:pt>
                <c:pt idx="23">
                  <c:v>5708</c:v>
                </c:pt>
                <c:pt idx="24">
                  <c:v>5289</c:v>
                </c:pt>
                <c:pt idx="25">
                  <c:v>1145</c:v>
                </c:pt>
                <c:pt idx="26">
                  <c:v>565</c:v>
                </c:pt>
                <c:pt idx="27">
                  <c:v>1136</c:v>
                </c:pt>
                <c:pt idx="28">
                  <c:v>2063</c:v>
                </c:pt>
                <c:pt idx="29">
                  <c:v>3284</c:v>
                </c:pt>
                <c:pt idx="30">
                  <c:v>720</c:v>
                </c:pt>
                <c:pt idx="31">
                  <c:v>782</c:v>
                </c:pt>
                <c:pt idx="32">
                  <c:v>879</c:v>
                </c:pt>
                <c:pt idx="33">
                  <c:v>671</c:v>
                </c:pt>
                <c:pt idx="34">
                  <c:v>820</c:v>
                </c:pt>
                <c:pt idx="35">
                  <c:v>864</c:v>
                </c:pt>
                <c:pt idx="36">
                  <c:v>785</c:v>
                </c:pt>
                <c:pt idx="37">
                  <c:v>436</c:v>
                </c:pt>
                <c:pt idx="38">
                  <c:v>857</c:v>
                </c:pt>
                <c:pt idx="39">
                  <c:v>5150</c:v>
                </c:pt>
                <c:pt idx="40">
                  <c:v>6146</c:v>
                </c:pt>
                <c:pt idx="41">
                  <c:v>18493</c:v>
                </c:pt>
                <c:pt idx="42">
                  <c:v>1430</c:v>
                </c:pt>
                <c:pt idx="43">
                  <c:v>2079</c:v>
                </c:pt>
                <c:pt idx="44">
                  <c:v>3140</c:v>
                </c:pt>
                <c:pt idx="45">
                  <c:v>3113</c:v>
                </c:pt>
                <c:pt idx="46">
                  <c:v>3122</c:v>
                </c:pt>
                <c:pt idx="47">
                  <c:v>1416</c:v>
                </c:pt>
                <c:pt idx="48">
                  <c:v>731</c:v>
                </c:pt>
                <c:pt idx="49">
                  <c:v>623</c:v>
                </c:pt>
                <c:pt idx="50">
                  <c:v>465</c:v>
                </c:pt>
                <c:pt idx="51">
                  <c:v>543</c:v>
                </c:pt>
                <c:pt idx="52">
                  <c:v>469</c:v>
                </c:pt>
                <c:pt idx="53">
                  <c:v>693</c:v>
                </c:pt>
                <c:pt idx="54">
                  <c:v>717</c:v>
                </c:pt>
                <c:pt idx="55">
                  <c:v>490</c:v>
                </c:pt>
                <c:pt idx="56">
                  <c:v>445</c:v>
                </c:pt>
                <c:pt idx="57">
                  <c:v>576</c:v>
                </c:pt>
                <c:pt idx="58">
                  <c:v>575</c:v>
                </c:pt>
                <c:pt idx="59">
                  <c:v>878</c:v>
                </c:pt>
                <c:pt idx="60">
                  <c:v>1318</c:v>
                </c:pt>
                <c:pt idx="61">
                  <c:v>690</c:v>
                </c:pt>
                <c:pt idx="62">
                  <c:v>497</c:v>
                </c:pt>
                <c:pt idx="63">
                  <c:v>464</c:v>
                </c:pt>
                <c:pt idx="64">
                  <c:v>544</c:v>
                </c:pt>
                <c:pt idx="65">
                  <c:v>1216</c:v>
                </c:pt>
                <c:pt idx="66">
                  <c:v>2135</c:v>
                </c:pt>
                <c:pt idx="67">
                  <c:v>1787</c:v>
                </c:pt>
                <c:pt idx="68">
                  <c:v>749</c:v>
                </c:pt>
                <c:pt idx="69">
                  <c:v>555</c:v>
                </c:pt>
                <c:pt idx="70">
                  <c:v>454</c:v>
                </c:pt>
                <c:pt idx="71">
                  <c:v>593</c:v>
                </c:pt>
                <c:pt idx="72">
                  <c:v>533</c:v>
                </c:pt>
                <c:pt idx="73">
                  <c:v>502</c:v>
                </c:pt>
                <c:pt idx="74">
                  <c:v>969</c:v>
                </c:pt>
                <c:pt idx="75">
                  <c:v>1661</c:v>
                </c:pt>
                <c:pt idx="76">
                  <c:v>1074</c:v>
                </c:pt>
                <c:pt idx="77">
                  <c:v>995</c:v>
                </c:pt>
                <c:pt idx="78">
                  <c:v>711</c:v>
                </c:pt>
                <c:pt idx="79">
                  <c:v>431</c:v>
                </c:pt>
                <c:pt idx="80">
                  <c:v>360</c:v>
                </c:pt>
                <c:pt idx="81">
                  <c:v>8389</c:v>
                </c:pt>
                <c:pt idx="82">
                  <c:v>15935</c:v>
                </c:pt>
                <c:pt idx="83">
                  <c:v>14112</c:v>
                </c:pt>
                <c:pt idx="84">
                  <c:v>13618</c:v>
                </c:pt>
                <c:pt idx="85">
                  <c:v>14176</c:v>
                </c:pt>
                <c:pt idx="86">
                  <c:v>13320</c:v>
                </c:pt>
                <c:pt idx="87">
                  <c:v>14753</c:v>
                </c:pt>
                <c:pt idx="88">
                  <c:v>20187</c:v>
                </c:pt>
                <c:pt idx="89">
                  <c:v>28705</c:v>
                </c:pt>
              </c:numCache>
            </c:numRef>
          </c:val>
          <c:smooth val="0"/>
          <c:extLst>
            <c:ext xmlns:c16="http://schemas.microsoft.com/office/drawing/2014/chart" uri="{C3380CC4-5D6E-409C-BE32-E72D297353CC}">
              <c16:uniqueId val="{00000000-2A29-4F9D-A8A5-CD69DC32F1A3}"/>
            </c:ext>
          </c:extLst>
        </c:ser>
        <c:dLbls>
          <c:showLegendKey val="0"/>
          <c:showVal val="0"/>
          <c:showCatName val="0"/>
          <c:showSerName val="0"/>
          <c:showPercent val="0"/>
          <c:showBubbleSize val="0"/>
        </c:dLbls>
        <c:smooth val="0"/>
        <c:axId val="246191768"/>
        <c:axId val="246194392"/>
      </c:lineChart>
      <c:dateAx>
        <c:axId val="246191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94392"/>
        <c:crosses val="autoZero"/>
        <c:auto val="1"/>
        <c:lblOffset val="100"/>
        <c:baseTimeUnit val="days"/>
      </c:dateAx>
      <c:valAx>
        <c:axId val="24619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9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751</c:v>
                </c:pt>
                <c:pt idx="1">
                  <c:v>327</c:v>
                </c:pt>
                <c:pt idx="2">
                  <c:v>279</c:v>
                </c:pt>
                <c:pt idx="3">
                  <c:v>176</c:v>
                </c:pt>
                <c:pt idx="4">
                  <c:v>182</c:v>
                </c:pt>
                <c:pt idx="5">
                  <c:v>838</c:v>
                </c:pt>
                <c:pt idx="6">
                  <c:v>559</c:v>
                </c:pt>
                <c:pt idx="7">
                  <c:v>202</c:v>
                </c:pt>
                <c:pt idx="8">
                  <c:v>195</c:v>
                </c:pt>
                <c:pt idx="9">
                  <c:v>167</c:v>
                </c:pt>
                <c:pt idx="10">
                  <c:v>154</c:v>
                </c:pt>
                <c:pt idx="11">
                  <c:v>109</c:v>
                </c:pt>
                <c:pt idx="12">
                  <c:v>74</c:v>
                </c:pt>
                <c:pt idx="13">
                  <c:v>54</c:v>
                </c:pt>
                <c:pt idx="14">
                  <c:v>161</c:v>
                </c:pt>
                <c:pt idx="15">
                  <c:v>150</c:v>
                </c:pt>
                <c:pt idx="16">
                  <c:v>73</c:v>
                </c:pt>
                <c:pt idx="17">
                  <c:v>613</c:v>
                </c:pt>
                <c:pt idx="18">
                  <c:v>542</c:v>
                </c:pt>
                <c:pt idx="19">
                  <c:v>360</c:v>
                </c:pt>
                <c:pt idx="20">
                  <c:v>445</c:v>
                </c:pt>
                <c:pt idx="21">
                  <c:v>174</c:v>
                </c:pt>
                <c:pt idx="22">
                  <c:v>268</c:v>
                </c:pt>
                <c:pt idx="23">
                  <c:v>411</c:v>
                </c:pt>
                <c:pt idx="24">
                  <c:v>338</c:v>
                </c:pt>
                <c:pt idx="25">
                  <c:v>112</c:v>
                </c:pt>
                <c:pt idx="26">
                  <c:v>80</c:v>
                </c:pt>
                <c:pt idx="27">
                  <c:v>108</c:v>
                </c:pt>
                <c:pt idx="28">
                  <c:v>131</c:v>
                </c:pt>
                <c:pt idx="29">
                  <c:v>315</c:v>
                </c:pt>
                <c:pt idx="30">
                  <c:v>100</c:v>
                </c:pt>
                <c:pt idx="31">
                  <c:v>125</c:v>
                </c:pt>
                <c:pt idx="32">
                  <c:v>103</c:v>
                </c:pt>
                <c:pt idx="33">
                  <c:v>122</c:v>
                </c:pt>
                <c:pt idx="34">
                  <c:v>131</c:v>
                </c:pt>
                <c:pt idx="35">
                  <c:v>107</c:v>
                </c:pt>
                <c:pt idx="36">
                  <c:v>91</c:v>
                </c:pt>
                <c:pt idx="37">
                  <c:v>99</c:v>
                </c:pt>
                <c:pt idx="38">
                  <c:v>116</c:v>
                </c:pt>
                <c:pt idx="39">
                  <c:v>493</c:v>
                </c:pt>
                <c:pt idx="40">
                  <c:v>449</c:v>
                </c:pt>
                <c:pt idx="41">
                  <c:v>3376</c:v>
                </c:pt>
                <c:pt idx="42">
                  <c:v>139</c:v>
                </c:pt>
                <c:pt idx="43">
                  <c:v>213</c:v>
                </c:pt>
                <c:pt idx="44">
                  <c:v>264</c:v>
                </c:pt>
                <c:pt idx="45">
                  <c:v>350</c:v>
                </c:pt>
                <c:pt idx="46">
                  <c:v>225</c:v>
                </c:pt>
                <c:pt idx="47">
                  <c:v>95</c:v>
                </c:pt>
                <c:pt idx="48">
                  <c:v>61</c:v>
                </c:pt>
                <c:pt idx="49">
                  <c:v>85</c:v>
                </c:pt>
                <c:pt idx="50">
                  <c:v>70</c:v>
                </c:pt>
                <c:pt idx="51">
                  <c:v>70</c:v>
                </c:pt>
                <c:pt idx="52">
                  <c:v>73</c:v>
                </c:pt>
                <c:pt idx="53">
                  <c:v>83</c:v>
                </c:pt>
                <c:pt idx="54">
                  <c:v>75</c:v>
                </c:pt>
                <c:pt idx="55">
                  <c:v>67</c:v>
                </c:pt>
                <c:pt idx="56">
                  <c:v>68</c:v>
                </c:pt>
                <c:pt idx="57">
                  <c:v>87</c:v>
                </c:pt>
                <c:pt idx="58">
                  <c:v>96</c:v>
                </c:pt>
                <c:pt idx="59">
                  <c:v>126</c:v>
                </c:pt>
                <c:pt idx="60">
                  <c:v>176</c:v>
                </c:pt>
                <c:pt idx="61">
                  <c:v>112</c:v>
                </c:pt>
                <c:pt idx="62">
                  <c:v>74</c:v>
                </c:pt>
                <c:pt idx="63">
                  <c:v>83</c:v>
                </c:pt>
                <c:pt idx="64">
                  <c:v>132</c:v>
                </c:pt>
                <c:pt idx="65">
                  <c:v>155</c:v>
                </c:pt>
                <c:pt idx="66">
                  <c:v>213</c:v>
                </c:pt>
                <c:pt idx="67">
                  <c:v>147</c:v>
                </c:pt>
                <c:pt idx="68">
                  <c:v>87</c:v>
                </c:pt>
                <c:pt idx="69">
                  <c:v>83</c:v>
                </c:pt>
                <c:pt idx="70">
                  <c:v>66</c:v>
                </c:pt>
                <c:pt idx="71">
                  <c:v>98</c:v>
                </c:pt>
                <c:pt idx="72">
                  <c:v>92</c:v>
                </c:pt>
                <c:pt idx="73">
                  <c:v>80</c:v>
                </c:pt>
                <c:pt idx="74">
                  <c:v>126</c:v>
                </c:pt>
                <c:pt idx="75">
                  <c:v>254</c:v>
                </c:pt>
                <c:pt idx="76">
                  <c:v>132</c:v>
                </c:pt>
                <c:pt idx="77">
                  <c:v>252</c:v>
                </c:pt>
                <c:pt idx="78">
                  <c:v>170</c:v>
                </c:pt>
                <c:pt idx="79">
                  <c:v>97</c:v>
                </c:pt>
                <c:pt idx="80">
                  <c:v>222</c:v>
                </c:pt>
                <c:pt idx="81">
                  <c:v>334</c:v>
                </c:pt>
                <c:pt idx="82">
                  <c:v>846</c:v>
                </c:pt>
                <c:pt idx="83">
                  <c:v>786</c:v>
                </c:pt>
                <c:pt idx="84">
                  <c:v>867</c:v>
                </c:pt>
                <c:pt idx="85">
                  <c:v>846</c:v>
                </c:pt>
                <c:pt idx="86">
                  <c:v>800</c:v>
                </c:pt>
                <c:pt idx="87">
                  <c:v>795</c:v>
                </c:pt>
                <c:pt idx="88">
                  <c:v>870</c:v>
                </c:pt>
                <c:pt idx="89">
                  <c:v>1107</c:v>
                </c:pt>
              </c:numCache>
            </c:numRef>
          </c:val>
          <c:smooth val="0"/>
          <c:extLst>
            <c:ext xmlns:c16="http://schemas.microsoft.com/office/drawing/2014/chart" uri="{C3380CC4-5D6E-409C-BE32-E72D297353CC}">
              <c16:uniqueId val="{00000000-36BE-43BC-BA28-CB2D616CD1C3}"/>
            </c:ext>
          </c:extLst>
        </c:ser>
        <c:dLbls>
          <c:showLegendKey val="0"/>
          <c:showVal val="0"/>
          <c:showCatName val="0"/>
          <c:showSerName val="0"/>
          <c:showPercent val="0"/>
          <c:showBubbleSize val="0"/>
        </c:dLbls>
        <c:smooth val="0"/>
        <c:axId val="312352856"/>
        <c:axId val="312353512"/>
      </c:lineChart>
      <c:dateAx>
        <c:axId val="31235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53512"/>
        <c:crosses val="autoZero"/>
        <c:auto val="1"/>
        <c:lblOffset val="100"/>
        <c:baseTimeUnit val="days"/>
      </c:dateAx>
      <c:valAx>
        <c:axId val="31235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5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17</c:v>
                </c:pt>
                <c:pt idx="1">
                  <c:v>21</c:v>
                </c:pt>
                <c:pt idx="2">
                  <c:v>14</c:v>
                </c:pt>
                <c:pt idx="3">
                  <c:v>13</c:v>
                </c:pt>
                <c:pt idx="4">
                  <c:v>13</c:v>
                </c:pt>
                <c:pt idx="5">
                  <c:v>16</c:v>
                </c:pt>
                <c:pt idx="6">
                  <c:v>23</c:v>
                </c:pt>
                <c:pt idx="7">
                  <c:v>14</c:v>
                </c:pt>
                <c:pt idx="8">
                  <c:v>11</c:v>
                </c:pt>
                <c:pt idx="9">
                  <c:v>8</c:v>
                </c:pt>
                <c:pt idx="10">
                  <c:v>19</c:v>
                </c:pt>
                <c:pt idx="11">
                  <c:v>15</c:v>
                </c:pt>
                <c:pt idx="12">
                  <c:v>15</c:v>
                </c:pt>
                <c:pt idx="13">
                  <c:v>11</c:v>
                </c:pt>
                <c:pt idx="14">
                  <c:v>13</c:v>
                </c:pt>
                <c:pt idx="15">
                  <c:v>16</c:v>
                </c:pt>
                <c:pt idx="16">
                  <c:v>10</c:v>
                </c:pt>
                <c:pt idx="17">
                  <c:v>15</c:v>
                </c:pt>
                <c:pt idx="18">
                  <c:v>11</c:v>
                </c:pt>
                <c:pt idx="19">
                  <c:v>12</c:v>
                </c:pt>
                <c:pt idx="20">
                  <c:v>19</c:v>
                </c:pt>
                <c:pt idx="21">
                  <c:v>6</c:v>
                </c:pt>
                <c:pt idx="22">
                  <c:v>19</c:v>
                </c:pt>
                <c:pt idx="23">
                  <c:v>15</c:v>
                </c:pt>
                <c:pt idx="24">
                  <c:v>11</c:v>
                </c:pt>
                <c:pt idx="25">
                  <c:v>10</c:v>
                </c:pt>
                <c:pt idx="26">
                  <c:v>15</c:v>
                </c:pt>
                <c:pt idx="27">
                  <c:v>12</c:v>
                </c:pt>
                <c:pt idx="28">
                  <c:v>15</c:v>
                </c:pt>
                <c:pt idx="29">
                  <c:v>12</c:v>
                </c:pt>
                <c:pt idx="30">
                  <c:v>13</c:v>
                </c:pt>
                <c:pt idx="31">
                  <c:v>12</c:v>
                </c:pt>
                <c:pt idx="32">
                  <c:v>10</c:v>
                </c:pt>
                <c:pt idx="33">
                  <c:v>16</c:v>
                </c:pt>
                <c:pt idx="34">
                  <c:v>9</c:v>
                </c:pt>
                <c:pt idx="35">
                  <c:v>9</c:v>
                </c:pt>
                <c:pt idx="36">
                  <c:v>19</c:v>
                </c:pt>
                <c:pt idx="37">
                  <c:v>25</c:v>
                </c:pt>
                <c:pt idx="38">
                  <c:v>17</c:v>
                </c:pt>
                <c:pt idx="39">
                  <c:v>16</c:v>
                </c:pt>
                <c:pt idx="40">
                  <c:v>10</c:v>
                </c:pt>
                <c:pt idx="41">
                  <c:v>12</c:v>
                </c:pt>
                <c:pt idx="42">
                  <c:v>10</c:v>
                </c:pt>
                <c:pt idx="43">
                  <c:v>15</c:v>
                </c:pt>
                <c:pt idx="44">
                  <c:v>16</c:v>
                </c:pt>
                <c:pt idx="45">
                  <c:v>13</c:v>
                </c:pt>
                <c:pt idx="46">
                  <c:v>17</c:v>
                </c:pt>
                <c:pt idx="47">
                  <c:v>18</c:v>
                </c:pt>
                <c:pt idx="48">
                  <c:v>21</c:v>
                </c:pt>
                <c:pt idx="49">
                  <c:v>10</c:v>
                </c:pt>
                <c:pt idx="50">
                  <c:v>12</c:v>
                </c:pt>
                <c:pt idx="51">
                  <c:v>12</c:v>
                </c:pt>
                <c:pt idx="52">
                  <c:v>16</c:v>
                </c:pt>
                <c:pt idx="53">
                  <c:v>15</c:v>
                </c:pt>
                <c:pt idx="54">
                  <c:v>18</c:v>
                </c:pt>
                <c:pt idx="55">
                  <c:v>18</c:v>
                </c:pt>
                <c:pt idx="56">
                  <c:v>15</c:v>
                </c:pt>
                <c:pt idx="57">
                  <c:v>18</c:v>
                </c:pt>
                <c:pt idx="58">
                  <c:v>14</c:v>
                </c:pt>
                <c:pt idx="59">
                  <c:v>16</c:v>
                </c:pt>
                <c:pt idx="60">
                  <c:v>27</c:v>
                </c:pt>
                <c:pt idx="61">
                  <c:v>14</c:v>
                </c:pt>
                <c:pt idx="62">
                  <c:v>16</c:v>
                </c:pt>
                <c:pt idx="63">
                  <c:v>17</c:v>
                </c:pt>
                <c:pt idx="64">
                  <c:v>21</c:v>
                </c:pt>
                <c:pt idx="65">
                  <c:v>20</c:v>
                </c:pt>
                <c:pt idx="66">
                  <c:v>16</c:v>
                </c:pt>
                <c:pt idx="67">
                  <c:v>24</c:v>
                </c:pt>
                <c:pt idx="68">
                  <c:v>20</c:v>
                </c:pt>
                <c:pt idx="69">
                  <c:v>8</c:v>
                </c:pt>
                <c:pt idx="70">
                  <c:v>16</c:v>
                </c:pt>
                <c:pt idx="71">
                  <c:v>20</c:v>
                </c:pt>
                <c:pt idx="72">
                  <c:v>14</c:v>
                </c:pt>
                <c:pt idx="73">
                  <c:v>20</c:v>
                </c:pt>
                <c:pt idx="74">
                  <c:v>27</c:v>
                </c:pt>
                <c:pt idx="75">
                  <c:v>74</c:v>
                </c:pt>
                <c:pt idx="76">
                  <c:v>24</c:v>
                </c:pt>
                <c:pt idx="77">
                  <c:v>16</c:v>
                </c:pt>
                <c:pt idx="78">
                  <c:v>15</c:v>
                </c:pt>
                <c:pt idx="79">
                  <c:v>21</c:v>
                </c:pt>
                <c:pt idx="80">
                  <c:v>19</c:v>
                </c:pt>
                <c:pt idx="81">
                  <c:v>11</c:v>
                </c:pt>
                <c:pt idx="82">
                  <c:v>23</c:v>
                </c:pt>
                <c:pt idx="83">
                  <c:v>18</c:v>
                </c:pt>
                <c:pt idx="84">
                  <c:v>20</c:v>
                </c:pt>
                <c:pt idx="85">
                  <c:v>14</c:v>
                </c:pt>
                <c:pt idx="86">
                  <c:v>15</c:v>
                </c:pt>
                <c:pt idx="87">
                  <c:v>30</c:v>
                </c:pt>
                <c:pt idx="88">
                  <c:v>15</c:v>
                </c:pt>
                <c:pt idx="89">
                  <c:v>22</c:v>
                </c:pt>
              </c:numCache>
            </c:numRef>
          </c:val>
          <c:smooth val="0"/>
          <c:extLst>
            <c:ext xmlns:c16="http://schemas.microsoft.com/office/drawing/2014/chart" uri="{C3380CC4-5D6E-409C-BE32-E72D297353CC}">
              <c16:uniqueId val="{00000000-EAD7-41BE-8760-F68DA030D358}"/>
            </c:ext>
          </c:extLst>
        </c:ser>
        <c:dLbls>
          <c:showLegendKey val="0"/>
          <c:showVal val="0"/>
          <c:showCatName val="0"/>
          <c:showSerName val="0"/>
          <c:showPercent val="0"/>
          <c:showBubbleSize val="0"/>
        </c:dLbls>
        <c:smooth val="0"/>
        <c:axId val="312355808"/>
        <c:axId val="312357776"/>
      </c:lineChart>
      <c:dateAx>
        <c:axId val="312355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57776"/>
        <c:crosses val="autoZero"/>
        <c:auto val="1"/>
        <c:lblOffset val="100"/>
        <c:baseTimeUnit val="days"/>
      </c:dateAx>
      <c:valAx>
        <c:axId val="31235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35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154</c:v>
                </c:pt>
                <c:pt idx="1">
                  <c:v>145</c:v>
                </c:pt>
                <c:pt idx="2">
                  <c:v>169</c:v>
                </c:pt>
                <c:pt idx="3">
                  <c:v>193</c:v>
                </c:pt>
                <c:pt idx="4">
                  <c:v>201</c:v>
                </c:pt>
                <c:pt idx="5">
                  <c:v>211</c:v>
                </c:pt>
                <c:pt idx="6">
                  <c:v>127</c:v>
                </c:pt>
                <c:pt idx="7">
                  <c:v>146</c:v>
                </c:pt>
                <c:pt idx="8">
                  <c:v>150</c:v>
                </c:pt>
                <c:pt idx="9">
                  <c:v>160</c:v>
                </c:pt>
                <c:pt idx="10">
                  <c:v>145</c:v>
                </c:pt>
                <c:pt idx="11">
                  <c:v>139</c:v>
                </c:pt>
                <c:pt idx="12">
                  <c:v>129</c:v>
                </c:pt>
                <c:pt idx="13">
                  <c:v>118</c:v>
                </c:pt>
                <c:pt idx="14">
                  <c:v>140</c:v>
                </c:pt>
                <c:pt idx="15">
                  <c:v>153</c:v>
                </c:pt>
                <c:pt idx="16">
                  <c:v>131</c:v>
                </c:pt>
                <c:pt idx="17">
                  <c:v>234</c:v>
                </c:pt>
                <c:pt idx="18">
                  <c:v>179</c:v>
                </c:pt>
                <c:pt idx="19">
                  <c:v>137</c:v>
                </c:pt>
                <c:pt idx="20">
                  <c:v>125</c:v>
                </c:pt>
                <c:pt idx="21">
                  <c:v>115</c:v>
                </c:pt>
                <c:pt idx="22">
                  <c:v>157</c:v>
                </c:pt>
                <c:pt idx="23">
                  <c:v>222</c:v>
                </c:pt>
                <c:pt idx="24">
                  <c:v>194</c:v>
                </c:pt>
                <c:pt idx="25">
                  <c:v>148</c:v>
                </c:pt>
                <c:pt idx="26">
                  <c:v>98</c:v>
                </c:pt>
                <c:pt idx="27">
                  <c:v>129</c:v>
                </c:pt>
                <c:pt idx="28">
                  <c:v>151</c:v>
                </c:pt>
                <c:pt idx="29">
                  <c:v>159</c:v>
                </c:pt>
                <c:pt idx="30">
                  <c:v>128</c:v>
                </c:pt>
                <c:pt idx="31">
                  <c:v>187</c:v>
                </c:pt>
                <c:pt idx="32">
                  <c:v>145</c:v>
                </c:pt>
                <c:pt idx="33">
                  <c:v>138</c:v>
                </c:pt>
                <c:pt idx="34">
                  <c:v>112</c:v>
                </c:pt>
                <c:pt idx="35">
                  <c:v>150</c:v>
                </c:pt>
                <c:pt idx="36">
                  <c:v>131</c:v>
                </c:pt>
                <c:pt idx="37">
                  <c:v>171</c:v>
                </c:pt>
                <c:pt idx="38">
                  <c:v>146</c:v>
                </c:pt>
                <c:pt idx="39">
                  <c:v>191</c:v>
                </c:pt>
                <c:pt idx="40">
                  <c:v>209</c:v>
                </c:pt>
                <c:pt idx="41">
                  <c:v>168</c:v>
                </c:pt>
                <c:pt idx="42">
                  <c:v>148</c:v>
                </c:pt>
                <c:pt idx="43">
                  <c:v>112</c:v>
                </c:pt>
                <c:pt idx="44">
                  <c:v>159</c:v>
                </c:pt>
                <c:pt idx="45">
                  <c:v>146</c:v>
                </c:pt>
                <c:pt idx="46">
                  <c:v>114</c:v>
                </c:pt>
                <c:pt idx="47">
                  <c:v>121</c:v>
                </c:pt>
                <c:pt idx="48">
                  <c:v>80</c:v>
                </c:pt>
                <c:pt idx="49">
                  <c:v>88</c:v>
                </c:pt>
                <c:pt idx="50">
                  <c:v>142</c:v>
                </c:pt>
                <c:pt idx="51">
                  <c:v>152</c:v>
                </c:pt>
                <c:pt idx="52">
                  <c:v>174</c:v>
                </c:pt>
                <c:pt idx="53">
                  <c:v>138</c:v>
                </c:pt>
                <c:pt idx="54">
                  <c:v>100</c:v>
                </c:pt>
                <c:pt idx="55">
                  <c:v>123</c:v>
                </c:pt>
                <c:pt idx="56">
                  <c:v>142</c:v>
                </c:pt>
                <c:pt idx="57">
                  <c:v>149</c:v>
                </c:pt>
                <c:pt idx="58">
                  <c:v>173</c:v>
                </c:pt>
                <c:pt idx="59">
                  <c:v>174</c:v>
                </c:pt>
                <c:pt idx="60">
                  <c:v>150</c:v>
                </c:pt>
                <c:pt idx="61">
                  <c:v>136</c:v>
                </c:pt>
                <c:pt idx="62">
                  <c:v>76</c:v>
                </c:pt>
                <c:pt idx="63">
                  <c:v>147</c:v>
                </c:pt>
                <c:pt idx="64">
                  <c:v>167</c:v>
                </c:pt>
                <c:pt idx="65">
                  <c:v>173</c:v>
                </c:pt>
                <c:pt idx="66">
                  <c:v>179</c:v>
                </c:pt>
                <c:pt idx="67">
                  <c:v>163</c:v>
                </c:pt>
                <c:pt idx="68">
                  <c:v>129</c:v>
                </c:pt>
                <c:pt idx="69">
                  <c:v>104</c:v>
                </c:pt>
                <c:pt idx="70">
                  <c:v>121</c:v>
                </c:pt>
                <c:pt idx="71">
                  <c:v>139</c:v>
                </c:pt>
                <c:pt idx="72">
                  <c:v>136</c:v>
                </c:pt>
                <c:pt idx="73">
                  <c:v>154</c:v>
                </c:pt>
                <c:pt idx="74">
                  <c:v>150</c:v>
                </c:pt>
                <c:pt idx="75">
                  <c:v>132</c:v>
                </c:pt>
                <c:pt idx="76">
                  <c:v>106</c:v>
                </c:pt>
                <c:pt idx="77">
                  <c:v>117</c:v>
                </c:pt>
                <c:pt idx="78">
                  <c:v>150</c:v>
                </c:pt>
                <c:pt idx="79">
                  <c:v>132</c:v>
                </c:pt>
                <c:pt idx="80">
                  <c:v>125</c:v>
                </c:pt>
                <c:pt idx="81">
                  <c:v>119</c:v>
                </c:pt>
                <c:pt idx="82">
                  <c:v>140</c:v>
                </c:pt>
                <c:pt idx="83">
                  <c:v>101</c:v>
                </c:pt>
                <c:pt idx="84">
                  <c:v>122</c:v>
                </c:pt>
                <c:pt idx="85">
                  <c:v>113</c:v>
                </c:pt>
                <c:pt idx="86">
                  <c:v>125</c:v>
                </c:pt>
                <c:pt idx="87">
                  <c:v>122</c:v>
                </c:pt>
                <c:pt idx="88">
                  <c:v>169</c:v>
                </c:pt>
                <c:pt idx="89">
                  <c:v>110</c:v>
                </c:pt>
              </c:numCache>
            </c:numRef>
          </c:val>
          <c:smooth val="0"/>
          <c:extLst>
            <c:ext xmlns:c16="http://schemas.microsoft.com/office/drawing/2014/chart" uri="{C3380CC4-5D6E-409C-BE32-E72D297353CC}">
              <c16:uniqueId val="{00000000-337C-4F52-AD8E-F4DC75483557}"/>
            </c:ext>
          </c:extLst>
        </c:ser>
        <c:dLbls>
          <c:showLegendKey val="0"/>
          <c:showVal val="0"/>
          <c:showCatName val="0"/>
          <c:showSerName val="0"/>
          <c:showPercent val="0"/>
          <c:showBubbleSize val="0"/>
        </c:dLbls>
        <c:smooth val="0"/>
        <c:axId val="245524200"/>
        <c:axId val="245522888"/>
      </c:lineChart>
      <c:dateAx>
        <c:axId val="24552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22888"/>
        <c:crosses val="autoZero"/>
        <c:auto val="1"/>
        <c:lblOffset val="100"/>
        <c:baseTimeUnit val="days"/>
      </c:dateAx>
      <c:valAx>
        <c:axId val="24552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2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c:v>
                </c:pt>
              </c:strCache>
            </c:strRef>
          </c:cat>
          <c:val>
            <c:numRef>
              <c:f>Sheet1!$B$2</c:f>
              <c:numCache>
                <c:formatCode>General</c:formatCode>
                <c:ptCount val="1"/>
                <c:pt idx="0">
                  <c:v>11689</c:v>
                </c:pt>
              </c:numCache>
            </c:numRef>
          </c:val>
          <c:extLst>
            <c:ext xmlns:c16="http://schemas.microsoft.com/office/drawing/2014/chart" uri="{C3380CC4-5D6E-409C-BE32-E72D297353CC}">
              <c16:uniqueId val="{00000000-A1DA-44BD-83DA-ABE8667C750F}"/>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c:v>
                </c:pt>
              </c:strCache>
            </c:strRef>
          </c:cat>
          <c:val>
            <c:numRef>
              <c:f>Sheet1!$C$2</c:f>
              <c:numCache>
                <c:formatCode>General</c:formatCode>
                <c:ptCount val="1"/>
                <c:pt idx="0">
                  <c:v>6176</c:v>
                </c:pt>
              </c:numCache>
            </c:numRef>
          </c:val>
          <c:extLst>
            <c:ext xmlns:c16="http://schemas.microsoft.com/office/drawing/2014/chart" uri="{C3380CC4-5D6E-409C-BE32-E72D297353CC}">
              <c16:uniqueId val="{00000001-A1DA-44BD-83DA-ABE8667C750F}"/>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c:v>
                </c:pt>
              </c:strCache>
            </c:strRef>
          </c:cat>
          <c:val>
            <c:numRef>
              <c:f>Sheet1!$D$2</c:f>
              <c:numCache>
                <c:formatCode>General</c:formatCode>
                <c:ptCount val="1"/>
                <c:pt idx="0">
                  <c:v>88169</c:v>
                </c:pt>
              </c:numCache>
            </c:numRef>
          </c:val>
          <c:extLst>
            <c:ext xmlns:c16="http://schemas.microsoft.com/office/drawing/2014/chart" uri="{C3380CC4-5D6E-409C-BE32-E72D297353CC}">
              <c16:uniqueId val="{00000002-A1DA-44BD-83DA-ABE8667C750F}"/>
            </c:ext>
          </c:extLst>
        </c:ser>
        <c:dLbls>
          <c:showLegendKey val="0"/>
          <c:showVal val="0"/>
          <c:showCatName val="0"/>
          <c:showSerName val="0"/>
          <c:showPercent val="0"/>
          <c:showBubbleSize val="0"/>
        </c:dLbls>
        <c:gapWidth val="219"/>
        <c:overlap val="-27"/>
        <c:axId val="245525184"/>
        <c:axId val="245521904"/>
      </c:barChart>
      <c:catAx>
        <c:axId val="245525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21904"/>
        <c:crosses val="autoZero"/>
        <c:auto val="1"/>
        <c:lblAlgn val="ctr"/>
        <c:lblOffset val="100"/>
        <c:noMultiLvlLbl val="0"/>
      </c:catAx>
      <c:valAx>
        <c:axId val="24552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52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2786</c:v>
                </c:pt>
                <c:pt idx="1">
                  <c:v>28518</c:v>
                </c:pt>
                <c:pt idx="2">
                  <c:v>43426</c:v>
                </c:pt>
                <c:pt idx="3">
                  <c:v>22717</c:v>
                </c:pt>
                <c:pt idx="4">
                  <c:v>9312</c:v>
                </c:pt>
                <c:pt idx="5">
                  <c:v>4540</c:v>
                </c:pt>
                <c:pt idx="6">
                  <c:v>2224</c:v>
                </c:pt>
              </c:numCache>
            </c:numRef>
          </c:val>
          <c:extLst>
            <c:ext xmlns:c16="http://schemas.microsoft.com/office/drawing/2014/chart" uri="{C3380CC4-5D6E-409C-BE32-E72D297353CC}">
              <c16:uniqueId val="{00000000-CC40-46E3-A107-42578A40EE5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1687</c:v>
                </c:pt>
                <c:pt idx="1">
                  <c:v>18964</c:v>
                </c:pt>
                <c:pt idx="2">
                  <c:v>20327</c:v>
                </c:pt>
                <c:pt idx="3">
                  <c:v>9997</c:v>
                </c:pt>
                <c:pt idx="4">
                  <c:v>4190</c:v>
                </c:pt>
                <c:pt idx="5">
                  <c:v>1884</c:v>
                </c:pt>
                <c:pt idx="6">
                  <c:v>1461</c:v>
                </c:pt>
              </c:numCache>
            </c:numRef>
          </c:val>
          <c:extLst>
            <c:ext xmlns:c16="http://schemas.microsoft.com/office/drawing/2014/chart" uri="{C3380CC4-5D6E-409C-BE32-E72D297353CC}">
              <c16:uniqueId val="{00000001-CC40-46E3-A107-42578A40EE56}"/>
            </c:ext>
          </c:extLst>
        </c:ser>
        <c:dLbls>
          <c:showLegendKey val="0"/>
          <c:showVal val="0"/>
          <c:showCatName val="0"/>
          <c:showSerName val="0"/>
          <c:showPercent val="0"/>
          <c:showBubbleSize val="0"/>
        </c:dLbls>
        <c:gapWidth val="219"/>
        <c:overlap val="-27"/>
        <c:axId val="246191112"/>
        <c:axId val="246195048"/>
      </c:barChart>
      <c:catAx>
        <c:axId val="246191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95048"/>
        <c:crosses val="autoZero"/>
        <c:auto val="1"/>
        <c:lblAlgn val="ctr"/>
        <c:lblOffset val="100"/>
        <c:noMultiLvlLbl val="0"/>
      </c:catAx>
      <c:valAx>
        <c:axId val="24619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19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168303</c:v>
                </c:pt>
                <c:pt idx="1">
                  <c:v>168298</c:v>
                </c:pt>
                <c:pt idx="2">
                  <c:v>168320</c:v>
                </c:pt>
                <c:pt idx="3">
                  <c:v>168324</c:v>
                </c:pt>
                <c:pt idx="4">
                  <c:v>168343</c:v>
                </c:pt>
                <c:pt idx="5">
                  <c:v>168365</c:v>
                </c:pt>
                <c:pt idx="6">
                  <c:v>168385</c:v>
                </c:pt>
                <c:pt idx="7">
                  <c:v>168400</c:v>
                </c:pt>
                <c:pt idx="8">
                  <c:v>168412</c:v>
                </c:pt>
                <c:pt idx="9">
                  <c:v>168415</c:v>
                </c:pt>
                <c:pt idx="10">
                  <c:v>168419</c:v>
                </c:pt>
                <c:pt idx="11">
                  <c:v>168415</c:v>
                </c:pt>
                <c:pt idx="12">
                  <c:v>168418</c:v>
                </c:pt>
                <c:pt idx="13">
                  <c:v>168421</c:v>
                </c:pt>
                <c:pt idx="14">
                  <c:v>168429</c:v>
                </c:pt>
                <c:pt idx="15">
                  <c:v>168430</c:v>
                </c:pt>
                <c:pt idx="16">
                  <c:v>168439</c:v>
                </c:pt>
                <c:pt idx="17">
                  <c:v>168455</c:v>
                </c:pt>
                <c:pt idx="18">
                  <c:v>168484</c:v>
                </c:pt>
                <c:pt idx="19">
                  <c:v>168495</c:v>
                </c:pt>
                <c:pt idx="20">
                  <c:v>168493</c:v>
                </c:pt>
                <c:pt idx="21">
                  <c:v>168499</c:v>
                </c:pt>
                <c:pt idx="22">
                  <c:v>168497</c:v>
                </c:pt>
                <c:pt idx="23">
                  <c:v>168509</c:v>
                </c:pt>
                <c:pt idx="24">
                  <c:v>168520</c:v>
                </c:pt>
                <c:pt idx="25">
                  <c:v>168547</c:v>
                </c:pt>
                <c:pt idx="26">
                  <c:v>168538</c:v>
                </c:pt>
                <c:pt idx="27">
                  <c:v>168546</c:v>
                </c:pt>
                <c:pt idx="28">
                  <c:v>168549</c:v>
                </c:pt>
                <c:pt idx="29">
                  <c:v>168554</c:v>
                </c:pt>
                <c:pt idx="30">
                  <c:v>168562</c:v>
                </c:pt>
                <c:pt idx="31">
                  <c:v>168569</c:v>
                </c:pt>
                <c:pt idx="32">
                  <c:v>168583</c:v>
                </c:pt>
                <c:pt idx="33">
                  <c:v>168592</c:v>
                </c:pt>
                <c:pt idx="34">
                  <c:v>168598</c:v>
                </c:pt>
                <c:pt idx="35">
                  <c:v>168608</c:v>
                </c:pt>
                <c:pt idx="36">
                  <c:v>168597</c:v>
                </c:pt>
                <c:pt idx="37">
                  <c:v>168596</c:v>
                </c:pt>
                <c:pt idx="38">
                  <c:v>168584</c:v>
                </c:pt>
                <c:pt idx="39">
                  <c:v>168599</c:v>
                </c:pt>
                <c:pt idx="40">
                  <c:v>168639</c:v>
                </c:pt>
                <c:pt idx="41">
                  <c:v>168677</c:v>
                </c:pt>
                <c:pt idx="42">
                  <c:v>168696</c:v>
                </c:pt>
                <c:pt idx="43">
                  <c:v>168695</c:v>
                </c:pt>
                <c:pt idx="44">
                  <c:v>168698</c:v>
                </c:pt>
                <c:pt idx="45">
                  <c:v>168706</c:v>
                </c:pt>
                <c:pt idx="46">
                  <c:v>168704</c:v>
                </c:pt>
                <c:pt idx="47">
                  <c:v>168698</c:v>
                </c:pt>
                <c:pt idx="48">
                  <c:v>168701</c:v>
                </c:pt>
                <c:pt idx="49">
                  <c:v>168721</c:v>
                </c:pt>
                <c:pt idx="50">
                  <c:v>168725</c:v>
                </c:pt>
                <c:pt idx="51">
                  <c:v>168731</c:v>
                </c:pt>
                <c:pt idx="52">
                  <c:v>168734</c:v>
                </c:pt>
                <c:pt idx="53">
                  <c:v>168732</c:v>
                </c:pt>
                <c:pt idx="54">
                  <c:v>168736</c:v>
                </c:pt>
                <c:pt idx="55">
                  <c:v>168737</c:v>
                </c:pt>
                <c:pt idx="56">
                  <c:v>168740</c:v>
                </c:pt>
                <c:pt idx="57">
                  <c:v>168743</c:v>
                </c:pt>
                <c:pt idx="58">
                  <c:v>168755</c:v>
                </c:pt>
                <c:pt idx="59">
                  <c:v>168761</c:v>
                </c:pt>
                <c:pt idx="60">
                  <c:v>168759</c:v>
                </c:pt>
                <c:pt idx="61">
                  <c:v>168767</c:v>
                </c:pt>
                <c:pt idx="62">
                  <c:v>168763</c:v>
                </c:pt>
                <c:pt idx="63">
                  <c:v>168757</c:v>
                </c:pt>
                <c:pt idx="64">
                  <c:v>168758</c:v>
                </c:pt>
                <c:pt idx="65">
                  <c:v>168759</c:v>
                </c:pt>
                <c:pt idx="66">
                  <c:v>168760</c:v>
                </c:pt>
                <c:pt idx="67">
                  <c:v>168754</c:v>
                </c:pt>
                <c:pt idx="68">
                  <c:v>168758</c:v>
                </c:pt>
                <c:pt idx="69">
                  <c:v>168763</c:v>
                </c:pt>
                <c:pt idx="70">
                  <c:v>168767</c:v>
                </c:pt>
                <c:pt idx="71">
                  <c:v>168764</c:v>
                </c:pt>
                <c:pt idx="72">
                  <c:v>168773</c:v>
                </c:pt>
                <c:pt idx="73">
                  <c:v>168778</c:v>
                </c:pt>
                <c:pt idx="74">
                  <c:v>168773</c:v>
                </c:pt>
                <c:pt idx="75">
                  <c:v>168716</c:v>
                </c:pt>
                <c:pt idx="76">
                  <c:v>168716</c:v>
                </c:pt>
                <c:pt idx="77">
                  <c:v>168726</c:v>
                </c:pt>
                <c:pt idx="78">
                  <c:v>168729</c:v>
                </c:pt>
                <c:pt idx="79">
                  <c:v>168733</c:v>
                </c:pt>
                <c:pt idx="80">
                  <c:v>168734</c:v>
                </c:pt>
                <c:pt idx="81">
                  <c:v>169031</c:v>
                </c:pt>
                <c:pt idx="82">
                  <c:v>169508</c:v>
                </c:pt>
                <c:pt idx="83">
                  <c:v>169991</c:v>
                </c:pt>
                <c:pt idx="84">
                  <c:v>170467</c:v>
                </c:pt>
                <c:pt idx="85">
                  <c:v>170934</c:v>
                </c:pt>
                <c:pt idx="86">
                  <c:v>171332</c:v>
                </c:pt>
                <c:pt idx="87">
                  <c:v>171756</c:v>
                </c:pt>
                <c:pt idx="88">
                  <c:v>172092</c:v>
                </c:pt>
                <c:pt idx="89">
                  <c:v>172368</c:v>
                </c:pt>
              </c:numCache>
            </c:numRef>
          </c:val>
          <c:smooth val="0"/>
          <c:extLst>
            <c:ext xmlns:c16="http://schemas.microsoft.com/office/drawing/2014/chart" uri="{C3380CC4-5D6E-409C-BE32-E72D297353CC}">
              <c16:uniqueId val="{00000000-6F16-4F1F-BBEE-9B42A74901BB}"/>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Sheet1!$C$2:$C$91</c:f>
              <c:numCache>
                <c:formatCode>General</c:formatCode>
                <c:ptCount val="90"/>
                <c:pt idx="0">
                  <c:v>162763</c:v>
                </c:pt>
                <c:pt idx="1">
                  <c:v>162769</c:v>
                </c:pt>
                <c:pt idx="2">
                  <c:v>162777</c:v>
                </c:pt>
                <c:pt idx="3">
                  <c:v>162779</c:v>
                </c:pt>
                <c:pt idx="4">
                  <c:v>162789</c:v>
                </c:pt>
                <c:pt idx="5">
                  <c:v>162803</c:v>
                </c:pt>
                <c:pt idx="6">
                  <c:v>162812</c:v>
                </c:pt>
                <c:pt idx="7">
                  <c:v>162826</c:v>
                </c:pt>
                <c:pt idx="8">
                  <c:v>162833</c:v>
                </c:pt>
                <c:pt idx="9">
                  <c:v>162842</c:v>
                </c:pt>
                <c:pt idx="10">
                  <c:v>162849</c:v>
                </c:pt>
                <c:pt idx="11">
                  <c:v>162854</c:v>
                </c:pt>
                <c:pt idx="12">
                  <c:v>162848</c:v>
                </c:pt>
                <c:pt idx="13">
                  <c:v>162874</c:v>
                </c:pt>
                <c:pt idx="14">
                  <c:v>162934</c:v>
                </c:pt>
                <c:pt idx="15">
                  <c:v>162972</c:v>
                </c:pt>
                <c:pt idx="16">
                  <c:v>163025</c:v>
                </c:pt>
                <c:pt idx="17">
                  <c:v>163074</c:v>
                </c:pt>
                <c:pt idx="18">
                  <c:v>163116</c:v>
                </c:pt>
                <c:pt idx="19">
                  <c:v>163129</c:v>
                </c:pt>
                <c:pt idx="20">
                  <c:v>163132</c:v>
                </c:pt>
                <c:pt idx="21">
                  <c:v>163259</c:v>
                </c:pt>
                <c:pt idx="22">
                  <c:v>163929</c:v>
                </c:pt>
                <c:pt idx="23">
                  <c:v>164449</c:v>
                </c:pt>
                <c:pt idx="24">
                  <c:v>164874</c:v>
                </c:pt>
                <c:pt idx="25">
                  <c:v>165321</c:v>
                </c:pt>
                <c:pt idx="26">
                  <c:v>165599</c:v>
                </c:pt>
                <c:pt idx="27">
                  <c:v>165612</c:v>
                </c:pt>
                <c:pt idx="28">
                  <c:v>165620</c:v>
                </c:pt>
                <c:pt idx="29">
                  <c:v>165635</c:v>
                </c:pt>
                <c:pt idx="30">
                  <c:v>165644</c:v>
                </c:pt>
                <c:pt idx="31">
                  <c:v>165671</c:v>
                </c:pt>
                <c:pt idx="32">
                  <c:v>165678</c:v>
                </c:pt>
                <c:pt idx="33">
                  <c:v>165688</c:v>
                </c:pt>
                <c:pt idx="34">
                  <c:v>165690</c:v>
                </c:pt>
                <c:pt idx="35">
                  <c:v>165691</c:v>
                </c:pt>
                <c:pt idx="36">
                  <c:v>165693</c:v>
                </c:pt>
                <c:pt idx="37">
                  <c:v>165693</c:v>
                </c:pt>
                <c:pt idx="38">
                  <c:v>165702</c:v>
                </c:pt>
                <c:pt idx="39">
                  <c:v>165714</c:v>
                </c:pt>
                <c:pt idx="40">
                  <c:v>165729</c:v>
                </c:pt>
                <c:pt idx="41">
                  <c:v>165724</c:v>
                </c:pt>
                <c:pt idx="42">
                  <c:v>165742</c:v>
                </c:pt>
                <c:pt idx="43">
                  <c:v>165754</c:v>
                </c:pt>
                <c:pt idx="44">
                  <c:v>165762</c:v>
                </c:pt>
                <c:pt idx="45">
                  <c:v>165758</c:v>
                </c:pt>
                <c:pt idx="46">
                  <c:v>165770</c:v>
                </c:pt>
                <c:pt idx="47">
                  <c:v>165796</c:v>
                </c:pt>
                <c:pt idx="48">
                  <c:v>165800</c:v>
                </c:pt>
                <c:pt idx="49">
                  <c:v>165802</c:v>
                </c:pt>
                <c:pt idx="50">
                  <c:v>165811</c:v>
                </c:pt>
                <c:pt idx="51">
                  <c:v>165826</c:v>
                </c:pt>
                <c:pt idx="52">
                  <c:v>165849</c:v>
                </c:pt>
                <c:pt idx="53">
                  <c:v>165894</c:v>
                </c:pt>
                <c:pt idx="54">
                  <c:v>166302</c:v>
                </c:pt>
                <c:pt idx="55">
                  <c:v>166630</c:v>
                </c:pt>
                <c:pt idx="56">
                  <c:v>166932</c:v>
                </c:pt>
                <c:pt idx="57">
                  <c:v>167163</c:v>
                </c:pt>
                <c:pt idx="58">
                  <c:v>167342</c:v>
                </c:pt>
                <c:pt idx="59">
                  <c:v>167359</c:v>
                </c:pt>
                <c:pt idx="60">
                  <c:v>167354</c:v>
                </c:pt>
                <c:pt idx="61">
                  <c:v>167354</c:v>
                </c:pt>
                <c:pt idx="62">
                  <c:v>167352</c:v>
                </c:pt>
                <c:pt idx="63">
                  <c:v>167350</c:v>
                </c:pt>
                <c:pt idx="64">
                  <c:v>167351</c:v>
                </c:pt>
                <c:pt idx="65">
                  <c:v>167352</c:v>
                </c:pt>
                <c:pt idx="66">
                  <c:v>167356</c:v>
                </c:pt>
                <c:pt idx="67">
                  <c:v>167368</c:v>
                </c:pt>
                <c:pt idx="68">
                  <c:v>167383</c:v>
                </c:pt>
                <c:pt idx="69">
                  <c:v>167383</c:v>
                </c:pt>
                <c:pt idx="70">
                  <c:v>167421</c:v>
                </c:pt>
                <c:pt idx="71">
                  <c:v>167476</c:v>
                </c:pt>
                <c:pt idx="72">
                  <c:v>167522</c:v>
                </c:pt>
                <c:pt idx="73">
                  <c:v>167551</c:v>
                </c:pt>
                <c:pt idx="74">
                  <c:v>167583</c:v>
                </c:pt>
                <c:pt idx="75">
                  <c:v>167555</c:v>
                </c:pt>
                <c:pt idx="76">
                  <c:v>167587</c:v>
                </c:pt>
                <c:pt idx="77">
                  <c:v>167613</c:v>
                </c:pt>
                <c:pt idx="78">
                  <c:v>167618</c:v>
                </c:pt>
                <c:pt idx="79">
                  <c:v>167623</c:v>
                </c:pt>
                <c:pt idx="80">
                  <c:v>167624</c:v>
                </c:pt>
                <c:pt idx="81">
                  <c:v>167631</c:v>
                </c:pt>
                <c:pt idx="82">
                  <c:v>167661</c:v>
                </c:pt>
                <c:pt idx="83">
                  <c:v>167667</c:v>
                </c:pt>
                <c:pt idx="84">
                  <c:v>168022</c:v>
                </c:pt>
                <c:pt idx="85">
                  <c:v>168757</c:v>
                </c:pt>
                <c:pt idx="86">
                  <c:v>169376</c:v>
                </c:pt>
                <c:pt idx="87">
                  <c:v>169896</c:v>
                </c:pt>
                <c:pt idx="88">
                  <c:v>170425</c:v>
                </c:pt>
                <c:pt idx="89">
                  <c:v>170691</c:v>
                </c:pt>
              </c:numCache>
            </c:numRef>
          </c:val>
          <c:smooth val="0"/>
          <c:extLst>
            <c:ext xmlns:c16="http://schemas.microsoft.com/office/drawing/2014/chart" uri="{C3380CC4-5D6E-409C-BE32-E72D297353CC}">
              <c16:uniqueId val="{00000001-6F16-4F1F-BBEE-9B42A74901BB}"/>
            </c:ext>
          </c:extLst>
        </c:ser>
        <c:dLbls>
          <c:showLegendKey val="0"/>
          <c:showVal val="0"/>
          <c:showCatName val="0"/>
          <c:showSerName val="0"/>
          <c:showPercent val="0"/>
          <c:showBubbleSize val="0"/>
        </c:dLbls>
        <c:smooth val="0"/>
        <c:axId val="311087856"/>
        <c:axId val="315298624"/>
      </c:lineChart>
      <c:dateAx>
        <c:axId val="31108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298624"/>
        <c:crosses val="autoZero"/>
        <c:auto val="1"/>
        <c:lblOffset val="100"/>
        <c:baseTimeUnit val="days"/>
      </c:dateAx>
      <c:valAx>
        <c:axId val="31529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08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Sheet1!$A$2:$A$3</c:f>
              <c:strCache>
                <c:ptCount val="2"/>
                <c:pt idx="0">
                  <c:v>TGP The Generics Pharmacy</c:v>
                </c:pt>
                <c:pt idx="1">
                  <c:v>Generika Drugstore</c:v>
                </c:pt>
              </c:strCache>
            </c:strRef>
          </c:cat>
          <c:val>
            <c:numRef>
              <c:f>Sheet1!$B$2:$B$3</c:f>
              <c:numCache>
                <c:formatCode>General</c:formatCode>
                <c:ptCount val="2"/>
                <c:pt idx="0">
                  <c:v>0</c:v>
                </c:pt>
                <c:pt idx="1">
                  <c:v>8</c:v>
                </c:pt>
              </c:numCache>
            </c:numRef>
          </c:val>
          <c:extLst>
            <c:ext xmlns:c16="http://schemas.microsoft.com/office/drawing/2014/chart" uri="{C3380CC4-5D6E-409C-BE32-E72D297353CC}">
              <c16:uniqueId val="{00000000-3740-4FBD-953A-2295A8FECC4E}"/>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TGP The Generics Pharmacy</c:v>
                </c:pt>
                <c:pt idx="1">
                  <c:v>Generika Drugstore</c:v>
                </c:pt>
              </c:strCache>
            </c:strRef>
          </c:cat>
          <c:val>
            <c:numRef>
              <c:f>Sheet1!$C$2:$C$3</c:f>
              <c:numCache>
                <c:formatCode>General</c:formatCode>
                <c:ptCount val="2"/>
                <c:pt idx="0">
                  <c:v>14</c:v>
                </c:pt>
                <c:pt idx="1">
                  <c:v>97</c:v>
                </c:pt>
              </c:numCache>
            </c:numRef>
          </c:val>
          <c:extLst>
            <c:ext xmlns:c16="http://schemas.microsoft.com/office/drawing/2014/chart" uri="{C3380CC4-5D6E-409C-BE32-E72D297353CC}">
              <c16:uniqueId val="{00000001-3740-4FBD-953A-2295A8FECC4E}"/>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TGP The Generics Pharmacy</c:v>
                </c:pt>
                <c:pt idx="1">
                  <c:v>Generika Drugstore</c:v>
                </c:pt>
              </c:strCache>
            </c:strRef>
          </c:cat>
          <c:val>
            <c:numRef>
              <c:f>Sheet1!$D$2:$D$3</c:f>
              <c:numCache>
                <c:formatCode>General</c:formatCode>
                <c:ptCount val="2"/>
                <c:pt idx="0">
                  <c:v>0</c:v>
                </c:pt>
                <c:pt idx="1">
                  <c:v>8</c:v>
                </c:pt>
              </c:numCache>
            </c:numRef>
          </c:val>
          <c:extLst>
            <c:ext xmlns:c16="http://schemas.microsoft.com/office/drawing/2014/chart" uri="{C3380CC4-5D6E-409C-BE32-E72D297353CC}">
              <c16:uniqueId val="{00000002-3740-4FBD-953A-2295A8FECC4E}"/>
            </c:ext>
          </c:extLst>
        </c:ser>
        <c:ser>
          <c:idx val="3"/>
          <c:order val="3"/>
          <c:tx>
            <c:strRef>
              <c:f>Sheet1!$E$1</c:f>
              <c:strCache>
                <c:ptCount val="1"/>
                <c:pt idx="0">
                  <c:v>Video</c:v>
                </c:pt>
              </c:strCache>
            </c:strRef>
          </c:tx>
          <c:spPr>
            <a:solidFill>
              <a:schemeClr val="accent4"/>
            </a:solidFill>
            <a:ln>
              <a:noFill/>
            </a:ln>
            <a:effectLst/>
          </c:spPr>
          <c:invertIfNegative val="0"/>
          <c:cat>
            <c:strRef>
              <c:f>Sheet1!$A$2:$A$3</c:f>
              <c:strCache>
                <c:ptCount val="2"/>
                <c:pt idx="0">
                  <c:v>TGP The Generics Pharmacy</c:v>
                </c:pt>
                <c:pt idx="1">
                  <c:v>Generika Drugstore</c:v>
                </c:pt>
              </c:strCache>
            </c:strRef>
          </c:cat>
          <c:val>
            <c:numRef>
              <c:f>Sheet1!$E$2:$E$3</c:f>
              <c:numCache>
                <c:formatCode>General</c:formatCode>
                <c:ptCount val="2"/>
                <c:pt idx="0">
                  <c:v>22</c:v>
                </c:pt>
                <c:pt idx="1">
                  <c:v>23</c:v>
                </c:pt>
              </c:numCache>
            </c:numRef>
          </c:val>
          <c:extLst>
            <c:ext xmlns:c16="http://schemas.microsoft.com/office/drawing/2014/chart" uri="{C3380CC4-5D6E-409C-BE32-E72D297353CC}">
              <c16:uniqueId val="{00000003-3740-4FBD-953A-2295A8FECC4E}"/>
            </c:ext>
          </c:extLst>
        </c:ser>
        <c:dLbls>
          <c:showLegendKey val="0"/>
          <c:showVal val="0"/>
          <c:showCatName val="0"/>
          <c:showSerName val="0"/>
          <c:showPercent val="0"/>
          <c:showBubbleSize val="0"/>
        </c:dLbls>
        <c:gapWidth val="150"/>
        <c:overlap val="100"/>
        <c:axId val="315295016"/>
        <c:axId val="315301248"/>
      </c:barChart>
      <c:catAx>
        <c:axId val="31529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301248"/>
        <c:crosses val="autoZero"/>
        <c:auto val="1"/>
        <c:lblAlgn val="ctr"/>
        <c:lblOffset val="100"/>
        <c:noMultiLvlLbl val="0"/>
      </c:catAx>
      <c:valAx>
        <c:axId val="315301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29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c:v>
                </c:pt>
              </c:strCache>
            </c:strRef>
          </c:tx>
          <c:spPr>
            <a:ln w="28575" cap="rnd">
              <a:solidFill>
                <a:schemeClr val="accent1"/>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Sheet1!$B$2:$B$91</c:f>
              <c:numCache>
                <c:formatCode>General</c:formatCode>
                <c:ptCount val="90"/>
                <c:pt idx="0">
                  <c:v>0.12299392160474</c:v>
                </c:pt>
                <c:pt idx="1">
                  <c:v>6.2388591800357003E-2</c:v>
                </c:pt>
                <c:pt idx="2">
                  <c:v>0</c:v>
                </c:pt>
                <c:pt idx="3">
                  <c:v>2.0199379760221001E-2</c:v>
                </c:pt>
                <c:pt idx="4">
                  <c:v>5.5247634153730997E-2</c:v>
                </c:pt>
                <c:pt idx="5">
                  <c:v>0.54230965703221001</c:v>
                </c:pt>
                <c:pt idx="6">
                  <c:v>1.5441722345954E-2</c:v>
                </c:pt>
                <c:pt idx="7">
                  <c:v>2.8504917098198999E-2</c:v>
                </c:pt>
                <c:pt idx="8">
                  <c:v>3.444057812667E-2</c:v>
                </c:pt>
                <c:pt idx="9">
                  <c:v>0</c:v>
                </c:pt>
                <c:pt idx="10">
                  <c:v>4.3344792984080997E-2</c:v>
                </c:pt>
                <c:pt idx="11">
                  <c:v>0</c:v>
                </c:pt>
                <c:pt idx="12">
                  <c:v>0</c:v>
                </c:pt>
                <c:pt idx="13">
                  <c:v>0</c:v>
                </c:pt>
                <c:pt idx="14">
                  <c:v>7.1248330117263003E-2</c:v>
                </c:pt>
                <c:pt idx="15">
                  <c:v>0</c:v>
                </c:pt>
                <c:pt idx="16">
                  <c:v>5.937043589774E-2</c:v>
                </c:pt>
                <c:pt idx="17">
                  <c:v>0.22440292792392</c:v>
                </c:pt>
                <c:pt idx="18">
                  <c:v>0</c:v>
                </c:pt>
                <c:pt idx="19">
                  <c:v>0.10327083667183</c:v>
                </c:pt>
                <c:pt idx="20">
                  <c:v>5.2820871959831997E-2</c:v>
                </c:pt>
                <c:pt idx="21">
                  <c:v>0</c:v>
                </c:pt>
                <c:pt idx="22">
                  <c:v>0.10207836294793</c:v>
                </c:pt>
                <c:pt idx="23">
                  <c:v>6.6170928707501006E-2</c:v>
                </c:pt>
                <c:pt idx="24">
                  <c:v>0</c:v>
                </c:pt>
                <c:pt idx="25">
                  <c:v>0</c:v>
                </c:pt>
                <c:pt idx="26">
                  <c:v>0</c:v>
                </c:pt>
                <c:pt idx="27">
                  <c:v>3.3226139478586998E-2</c:v>
                </c:pt>
                <c:pt idx="28">
                  <c:v>5.1024343358231999E-2</c:v>
                </c:pt>
                <c:pt idx="29">
                  <c:v>0</c:v>
                </c:pt>
                <c:pt idx="30">
                  <c:v>0</c:v>
                </c:pt>
                <c:pt idx="31">
                  <c:v>4.0933764423219998E-2</c:v>
                </c:pt>
                <c:pt idx="32">
                  <c:v>0</c:v>
                </c:pt>
                <c:pt idx="33">
                  <c:v>0</c:v>
                </c:pt>
                <c:pt idx="34">
                  <c:v>0</c:v>
                </c:pt>
                <c:pt idx="35">
                  <c:v>0</c:v>
                </c:pt>
                <c:pt idx="36">
                  <c:v>0</c:v>
                </c:pt>
                <c:pt idx="37">
                  <c:v>0</c:v>
                </c:pt>
                <c:pt idx="38">
                  <c:v>0</c:v>
                </c:pt>
                <c:pt idx="39">
                  <c:v>2.0979767603253001</c:v>
                </c:pt>
                <c:pt idx="40">
                  <c:v>4.1513708419572998E-2</c:v>
                </c:pt>
                <c:pt idx="41">
                  <c:v>0</c:v>
                </c:pt>
                <c:pt idx="42">
                  <c:v>0</c:v>
                </c:pt>
                <c:pt idx="43">
                  <c:v>8.3582797356175006E-2</c:v>
                </c:pt>
                <c:pt idx="44">
                  <c:v>3.4381372409540999E-2</c:v>
                </c:pt>
                <c:pt idx="45">
                  <c:v>0</c:v>
                </c:pt>
                <c:pt idx="46">
                  <c:v>7.1722829791647999E-2</c:v>
                </c:pt>
                <c:pt idx="47">
                  <c:v>0</c:v>
                </c:pt>
                <c:pt idx="48">
                  <c:v>0</c:v>
                </c:pt>
                <c:pt idx="49">
                  <c:v>0</c:v>
                </c:pt>
                <c:pt idx="50">
                  <c:v>0</c:v>
                </c:pt>
                <c:pt idx="51">
                  <c:v>0</c:v>
                </c:pt>
                <c:pt idx="52">
                  <c:v>0</c:v>
                </c:pt>
                <c:pt idx="53">
                  <c:v>0</c:v>
                </c:pt>
                <c:pt idx="54">
                  <c:v>0</c:v>
                </c:pt>
                <c:pt idx="55">
                  <c:v>0</c:v>
                </c:pt>
                <c:pt idx="56">
                  <c:v>0</c:v>
                </c:pt>
                <c:pt idx="57">
                  <c:v>0</c:v>
                </c:pt>
                <c:pt idx="58">
                  <c:v>0</c:v>
                </c:pt>
                <c:pt idx="59">
                  <c:v>7.5848256082674995E-2</c:v>
                </c:pt>
                <c:pt idx="60">
                  <c:v>0</c:v>
                </c:pt>
                <c:pt idx="61">
                  <c:v>0</c:v>
                </c:pt>
                <c:pt idx="62">
                  <c:v>0</c:v>
                </c:pt>
                <c:pt idx="63">
                  <c:v>0</c:v>
                </c:pt>
                <c:pt idx="64">
                  <c:v>0</c:v>
                </c:pt>
                <c:pt idx="65">
                  <c:v>0</c:v>
                </c:pt>
                <c:pt idx="66">
                  <c:v>5.6885854976622997E-2</c:v>
                </c:pt>
                <c:pt idx="67">
                  <c:v>0</c:v>
                </c:pt>
                <c:pt idx="68">
                  <c:v>0</c:v>
                </c:pt>
                <c:pt idx="69">
                  <c:v>0</c:v>
                </c:pt>
                <c:pt idx="70">
                  <c:v>0</c:v>
                </c:pt>
                <c:pt idx="71">
                  <c:v>0</c:v>
                </c:pt>
                <c:pt idx="72">
                  <c:v>0</c:v>
                </c:pt>
                <c:pt idx="73">
                  <c:v>0</c:v>
                </c:pt>
                <c:pt idx="74">
                  <c:v>1.7182639608947E-2</c:v>
                </c:pt>
                <c:pt idx="75">
                  <c:v>0</c:v>
                </c:pt>
                <c:pt idx="76">
                  <c:v>0</c:v>
                </c:pt>
                <c:pt idx="77">
                  <c:v>2.0151611239858001E-2</c:v>
                </c:pt>
                <c:pt idx="78">
                  <c:v>0</c:v>
                </c:pt>
                <c:pt idx="79">
                  <c:v>0</c:v>
                </c:pt>
                <c:pt idx="80">
                  <c:v>0</c:v>
                </c:pt>
                <c:pt idx="81">
                  <c:v>1.5987494226738001E-2</c:v>
                </c:pt>
                <c:pt idx="82">
                  <c:v>2.0677147026331E-2</c:v>
                </c:pt>
                <c:pt idx="83">
                  <c:v>0</c:v>
                </c:pt>
                <c:pt idx="84">
                  <c:v>0</c:v>
                </c:pt>
                <c:pt idx="85">
                  <c:v>0</c:v>
                </c:pt>
                <c:pt idx="86">
                  <c:v>1.1686816686437E-2</c:v>
                </c:pt>
                <c:pt idx="87">
                  <c:v>0</c:v>
                </c:pt>
                <c:pt idx="88">
                  <c:v>0.10527907680138</c:v>
                </c:pt>
                <c:pt idx="89">
                  <c:v>0</c:v>
                </c:pt>
              </c:numCache>
            </c:numRef>
          </c:val>
          <c:smooth val="0"/>
          <c:extLst>
            <c:ext xmlns:c16="http://schemas.microsoft.com/office/drawing/2014/chart" uri="{C3380CC4-5D6E-409C-BE32-E72D297353CC}">
              <c16:uniqueId val="{00000000-8D22-4189-B2FB-69D4556CEA0D}"/>
            </c:ext>
          </c:extLst>
        </c:ser>
        <c:ser>
          <c:idx val="1"/>
          <c:order val="1"/>
          <c:tx>
            <c:strRef>
              <c:f>Sheet1!$C$1</c:f>
              <c:strCache>
                <c:ptCount val="1"/>
                <c:pt idx="0">
                  <c:v>Generika Drugstore</c:v>
                </c:pt>
              </c:strCache>
            </c:strRef>
          </c:tx>
          <c:spPr>
            <a:ln w="28575" cap="rnd">
              <a:solidFill>
                <a:schemeClr val="accent2"/>
              </a:solidFill>
              <a:round/>
            </a:ln>
            <a:effectLst/>
          </c:spPr>
          <c:marker>
            <c:symbol val="none"/>
          </c:marker>
          <c:cat>
            <c:numRef>
              <c:f>Sheet1!$A$2:$A$91</c:f>
              <c:numCache>
                <c:formatCode>m/d/yyyy</c:formatCode>
                <c:ptCount val="90"/>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numCache>
            </c:numRef>
          </c:cat>
          <c:val>
            <c:numRef>
              <c:f>Sheet1!$C$2:$C$91</c:f>
              <c:numCache>
                <c:formatCode>General</c:formatCode>
                <c:ptCount val="90"/>
                <c:pt idx="0">
                  <c:v>2.0275127333944001E-2</c:v>
                </c:pt>
                <c:pt idx="1">
                  <c:v>3.7272321410285997E-2</c:v>
                </c:pt>
                <c:pt idx="2">
                  <c:v>2.3345395120812001E-2</c:v>
                </c:pt>
                <c:pt idx="3">
                  <c:v>2.1501677130816001E-2</c:v>
                </c:pt>
                <c:pt idx="4">
                  <c:v>4.9759190092391999E-2</c:v>
                </c:pt>
                <c:pt idx="5">
                  <c:v>0</c:v>
                </c:pt>
                <c:pt idx="6">
                  <c:v>0</c:v>
                </c:pt>
                <c:pt idx="7">
                  <c:v>5.0976851595943999E-2</c:v>
                </c:pt>
                <c:pt idx="8">
                  <c:v>0.11607268975428001</c:v>
                </c:pt>
                <c:pt idx="9">
                  <c:v>9.2116656533834003E-3</c:v>
                </c:pt>
                <c:pt idx="10">
                  <c:v>1.4123860112377E-2</c:v>
                </c:pt>
                <c:pt idx="11">
                  <c:v>2.0877980485229E-2</c:v>
                </c:pt>
                <c:pt idx="12">
                  <c:v>1.9649863986097998E-2</c:v>
                </c:pt>
                <c:pt idx="13">
                  <c:v>0</c:v>
                </c:pt>
                <c:pt idx="14">
                  <c:v>3.4989932721111998E-2</c:v>
                </c:pt>
                <c:pt idx="15">
                  <c:v>3.1297367952722997E-2</c:v>
                </c:pt>
                <c:pt idx="16">
                  <c:v>0.49448459490300001</c:v>
                </c:pt>
                <c:pt idx="17">
                  <c:v>0</c:v>
                </c:pt>
                <c:pt idx="18">
                  <c:v>3.2649682700267003E-2</c:v>
                </c:pt>
                <c:pt idx="19">
                  <c:v>1.4712914260492E-2</c:v>
                </c:pt>
                <c:pt idx="20">
                  <c:v>0</c:v>
                </c:pt>
                <c:pt idx="21">
                  <c:v>0.13358252397438999</c:v>
                </c:pt>
                <c:pt idx="22">
                  <c:v>9.7803097913125997E-2</c:v>
                </c:pt>
                <c:pt idx="23">
                  <c:v>3.4107035185061002E-2</c:v>
                </c:pt>
                <c:pt idx="24">
                  <c:v>3.8867734314744003E-2</c:v>
                </c:pt>
                <c:pt idx="25">
                  <c:v>1.4536908605244E-2</c:v>
                </c:pt>
                <c:pt idx="26">
                  <c:v>0</c:v>
                </c:pt>
                <c:pt idx="27">
                  <c:v>3.4419250626491003E-2</c:v>
                </c:pt>
                <c:pt idx="28">
                  <c:v>0</c:v>
                </c:pt>
                <c:pt idx="29">
                  <c:v>7.1244422708858002E-2</c:v>
                </c:pt>
                <c:pt idx="30">
                  <c:v>3.5468700004226E-2</c:v>
                </c:pt>
                <c:pt idx="31">
                  <c:v>3.5213322306532999E-2</c:v>
                </c:pt>
                <c:pt idx="32">
                  <c:v>2.4626676485146</c:v>
                </c:pt>
                <c:pt idx="33">
                  <c:v>1.7503304503178E-2</c:v>
                </c:pt>
                <c:pt idx="34">
                  <c:v>0</c:v>
                </c:pt>
                <c:pt idx="35">
                  <c:v>1.9916711931920999E-2</c:v>
                </c:pt>
                <c:pt idx="36">
                  <c:v>3.5407060489743999E-2</c:v>
                </c:pt>
                <c:pt idx="37">
                  <c:v>1.3277567549625001E-2</c:v>
                </c:pt>
                <c:pt idx="38">
                  <c:v>7.7249437225779996E-2</c:v>
                </c:pt>
                <c:pt idx="39">
                  <c:v>4.7674222125667E-2</c:v>
                </c:pt>
                <c:pt idx="40">
                  <c:v>2.1119833937763E-2</c:v>
                </c:pt>
                <c:pt idx="41">
                  <c:v>0</c:v>
                </c:pt>
                <c:pt idx="42">
                  <c:v>2.5643655759564999E-2</c:v>
                </c:pt>
                <c:pt idx="43">
                  <c:v>2.5339672273571999E-2</c:v>
                </c:pt>
                <c:pt idx="44">
                  <c:v>3.4990769676274999E-2</c:v>
                </c:pt>
                <c:pt idx="45">
                  <c:v>3.4290540540541001</c:v>
                </c:pt>
                <c:pt idx="46">
                  <c:v>3.3782968557709001E-2</c:v>
                </c:pt>
                <c:pt idx="47">
                  <c:v>3.7398285710839002E-2</c:v>
                </c:pt>
                <c:pt idx="48">
                  <c:v>0</c:v>
                </c:pt>
                <c:pt idx="49">
                  <c:v>2.754305864661E-2</c:v>
                </c:pt>
                <c:pt idx="50">
                  <c:v>3.7393097957853998E-2</c:v>
                </c:pt>
                <c:pt idx="51">
                  <c:v>1.0252204223908001E-2</c:v>
                </c:pt>
                <c:pt idx="52">
                  <c:v>1.5979546180888E-2</c:v>
                </c:pt>
                <c:pt idx="53">
                  <c:v>2.1703613048694E-2</c:v>
                </c:pt>
                <c:pt idx="54">
                  <c:v>1.264313838818E-2</c:v>
                </c:pt>
                <c:pt idx="55">
                  <c:v>8.4101257914529007E-3</c:v>
                </c:pt>
                <c:pt idx="56">
                  <c:v>1.1392184961117E-2</c:v>
                </c:pt>
                <c:pt idx="57">
                  <c:v>1.7809359042665E-2</c:v>
                </c:pt>
                <c:pt idx="58">
                  <c:v>1.3751704015498E-2</c:v>
                </c:pt>
                <c:pt idx="59">
                  <c:v>2.5694651927099001E-2</c:v>
                </c:pt>
                <c:pt idx="60">
                  <c:v>2.2072707282679001</c:v>
                </c:pt>
                <c:pt idx="61">
                  <c:v>9.5605722002461997E-3</c:v>
                </c:pt>
                <c:pt idx="62">
                  <c:v>3.2864663316462997E-2</c:v>
                </c:pt>
                <c:pt idx="63">
                  <c:v>3.5852788450622002E-2</c:v>
                </c:pt>
                <c:pt idx="64">
                  <c:v>3.4060352554525997E-2</c:v>
                </c:pt>
                <c:pt idx="65">
                  <c:v>1.414193322219E-2</c:v>
                </c:pt>
                <c:pt idx="66">
                  <c:v>2.2706358975585001E-2</c:v>
                </c:pt>
                <c:pt idx="67">
                  <c:v>4.1227996797361E-2</c:v>
                </c:pt>
                <c:pt idx="68">
                  <c:v>0</c:v>
                </c:pt>
                <c:pt idx="69">
                  <c:v>0</c:v>
                </c:pt>
                <c:pt idx="70">
                  <c:v>2.7478763694580001E-2</c:v>
                </c:pt>
                <c:pt idx="71">
                  <c:v>4.9567626964789002E-2</c:v>
                </c:pt>
                <c:pt idx="72">
                  <c:v>3.4030053910769999E-2</c:v>
                </c:pt>
                <c:pt idx="73">
                  <c:v>3.7365103619521001E-2</c:v>
                </c:pt>
                <c:pt idx="74">
                  <c:v>1.5516181587067E-2</c:v>
                </c:pt>
                <c:pt idx="75">
                  <c:v>9.5483054741628999E-3</c:v>
                </c:pt>
                <c:pt idx="76">
                  <c:v>0</c:v>
                </c:pt>
                <c:pt idx="77">
                  <c:v>2.5059665871121999E-2</c:v>
                </c:pt>
                <c:pt idx="78">
                  <c:v>0</c:v>
                </c:pt>
                <c:pt idx="79">
                  <c:v>1.6692518792507001</c:v>
                </c:pt>
                <c:pt idx="80">
                  <c:v>4.7726147366412001E-2</c:v>
                </c:pt>
                <c:pt idx="81">
                  <c:v>9.3461474981159001E-3</c:v>
                </c:pt>
                <c:pt idx="82">
                  <c:v>1.8864154229746001E-2</c:v>
                </c:pt>
                <c:pt idx="83">
                  <c:v>2.2664376371791001E-2</c:v>
                </c:pt>
                <c:pt idx="84">
                  <c:v>3.2172731822407E-2</c:v>
                </c:pt>
                <c:pt idx="85">
                  <c:v>1.8409753606232999E-2</c:v>
                </c:pt>
                <c:pt idx="86">
                  <c:v>1.9321842751746001E-2</c:v>
                </c:pt>
                <c:pt idx="87">
                  <c:v>4.0675328350113997E-2</c:v>
                </c:pt>
                <c:pt idx="88">
                  <c:v>3.5260930888575001E-2</c:v>
                </c:pt>
                <c:pt idx="89">
                  <c:v>5.2181662542946997E-2</c:v>
                </c:pt>
              </c:numCache>
            </c:numRef>
          </c:val>
          <c:smooth val="0"/>
          <c:extLst>
            <c:ext xmlns:c16="http://schemas.microsoft.com/office/drawing/2014/chart" uri="{C3380CC4-5D6E-409C-BE32-E72D297353CC}">
              <c16:uniqueId val="{00000001-8D22-4189-B2FB-69D4556CEA0D}"/>
            </c:ext>
          </c:extLst>
        </c:ser>
        <c:dLbls>
          <c:showLegendKey val="0"/>
          <c:showVal val="0"/>
          <c:showCatName val="0"/>
          <c:showSerName val="0"/>
          <c:showPercent val="0"/>
          <c:showBubbleSize val="0"/>
        </c:dLbls>
        <c:smooth val="0"/>
        <c:axId val="315296656"/>
        <c:axId val="315302232"/>
      </c:lineChart>
      <c:dateAx>
        <c:axId val="31529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302232"/>
        <c:crosses val="autoZero"/>
        <c:auto val="1"/>
        <c:lblOffset val="100"/>
        <c:baseTimeUnit val="days"/>
      </c:dateAx>
      <c:valAx>
        <c:axId val="31530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29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TGP The Generics Pharmacy</c:v>
                </c:pt>
                <c:pt idx="1">
                  <c:v>Generika Drugstore</c:v>
                </c:pt>
              </c:strCache>
            </c:strRef>
          </c:cat>
          <c:val>
            <c:numRef>
              <c:f>Sheet1!$B$2:$B$3</c:f>
              <c:numCache>
                <c:formatCode>General</c:formatCode>
                <c:ptCount val="2"/>
                <c:pt idx="0">
                  <c:v>6143</c:v>
                </c:pt>
                <c:pt idx="1">
                  <c:v>24022</c:v>
                </c:pt>
              </c:numCache>
            </c:numRef>
          </c:val>
          <c:extLst>
            <c:ext xmlns:c16="http://schemas.microsoft.com/office/drawing/2014/chart" uri="{C3380CC4-5D6E-409C-BE32-E72D297353CC}">
              <c16:uniqueId val="{00000000-4205-4B36-818D-00B49A4F34AE}"/>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TGP The Generics Pharmacy</c:v>
                </c:pt>
                <c:pt idx="1">
                  <c:v>Generika Drugstore</c:v>
                </c:pt>
              </c:strCache>
            </c:strRef>
          </c:cat>
          <c:val>
            <c:numRef>
              <c:f>Sheet1!$C$2:$C$3</c:f>
              <c:numCache>
                <c:formatCode>General</c:formatCode>
                <c:ptCount val="2"/>
                <c:pt idx="0">
                  <c:v>175</c:v>
                </c:pt>
                <c:pt idx="1">
                  <c:v>368</c:v>
                </c:pt>
              </c:numCache>
            </c:numRef>
          </c:val>
          <c:extLst>
            <c:ext xmlns:c16="http://schemas.microsoft.com/office/drawing/2014/chart" uri="{C3380CC4-5D6E-409C-BE32-E72D297353CC}">
              <c16:uniqueId val="{00000001-4205-4B36-818D-00B49A4F34AE}"/>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TGP The Generics Pharmacy</c:v>
                </c:pt>
                <c:pt idx="1">
                  <c:v>Generika Drugstore</c:v>
                </c:pt>
              </c:strCache>
            </c:strRef>
          </c:cat>
          <c:val>
            <c:numRef>
              <c:f>Sheet1!$D$2:$D$3</c:f>
              <c:numCache>
                <c:formatCode>General</c:formatCode>
                <c:ptCount val="2"/>
                <c:pt idx="0">
                  <c:v>12</c:v>
                </c:pt>
                <c:pt idx="1">
                  <c:v>12</c:v>
                </c:pt>
              </c:numCache>
            </c:numRef>
          </c:val>
          <c:extLst>
            <c:ext xmlns:c16="http://schemas.microsoft.com/office/drawing/2014/chart" uri="{C3380CC4-5D6E-409C-BE32-E72D297353CC}">
              <c16:uniqueId val="{00000002-4205-4B36-818D-00B49A4F34AE}"/>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TGP The Generics Pharmacy</c:v>
                </c:pt>
                <c:pt idx="1">
                  <c:v>Generika Drugstore</c:v>
                </c:pt>
              </c:strCache>
            </c:strRef>
          </c:cat>
          <c:val>
            <c:numRef>
              <c:f>Sheet1!$E$2:$E$3</c:f>
              <c:numCache>
                <c:formatCode>General</c:formatCode>
                <c:ptCount val="2"/>
                <c:pt idx="0">
                  <c:v>22</c:v>
                </c:pt>
                <c:pt idx="1">
                  <c:v>93</c:v>
                </c:pt>
              </c:numCache>
            </c:numRef>
          </c:val>
          <c:extLst>
            <c:ext xmlns:c16="http://schemas.microsoft.com/office/drawing/2014/chart" uri="{C3380CC4-5D6E-409C-BE32-E72D297353CC}">
              <c16:uniqueId val="{00000003-4205-4B36-818D-00B49A4F34AE}"/>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TGP The Generics Pharmacy</c:v>
                </c:pt>
                <c:pt idx="1">
                  <c:v>Generika Drugstore</c:v>
                </c:pt>
              </c:strCache>
            </c:strRef>
          </c:cat>
          <c:val>
            <c:numRef>
              <c:f>Sheet1!$F$2:$F$3</c:f>
              <c:numCache>
                <c:formatCode>General</c:formatCode>
                <c:ptCount val="2"/>
                <c:pt idx="0">
                  <c:v>1</c:v>
                </c:pt>
                <c:pt idx="1">
                  <c:v>7</c:v>
                </c:pt>
              </c:numCache>
            </c:numRef>
          </c:val>
          <c:extLst>
            <c:ext xmlns:c16="http://schemas.microsoft.com/office/drawing/2014/chart" uri="{C3380CC4-5D6E-409C-BE32-E72D297353CC}">
              <c16:uniqueId val="{00000004-4205-4B36-818D-00B49A4F34AE}"/>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TGP The Generics Pharmacy</c:v>
                </c:pt>
                <c:pt idx="1">
                  <c:v>Generika Drugstore</c:v>
                </c:pt>
              </c:strCache>
            </c:strRef>
          </c:cat>
          <c:val>
            <c:numRef>
              <c:f>Sheet1!$G$2:$G$3</c:f>
              <c:numCache>
                <c:formatCode>General</c:formatCode>
                <c:ptCount val="2"/>
                <c:pt idx="0">
                  <c:v>2</c:v>
                </c:pt>
                <c:pt idx="1">
                  <c:v>2</c:v>
                </c:pt>
              </c:numCache>
            </c:numRef>
          </c:val>
          <c:extLst>
            <c:ext xmlns:c16="http://schemas.microsoft.com/office/drawing/2014/chart" uri="{C3380CC4-5D6E-409C-BE32-E72D297353CC}">
              <c16:uniqueId val="{00000005-4205-4B36-818D-00B49A4F34A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TGP The Generics Pharmacy</c:v>
                </c:pt>
                <c:pt idx="1">
                  <c:v>Generika Drugstore</c:v>
                </c:pt>
              </c:strCache>
            </c:strRef>
          </c:cat>
          <c:val>
            <c:numRef>
              <c:f>Sheet1!$H$2:$H$3</c:f>
              <c:numCache>
                <c:formatCode>General</c:formatCode>
                <c:ptCount val="2"/>
                <c:pt idx="0">
                  <c:v>895</c:v>
                </c:pt>
                <c:pt idx="1">
                  <c:v>452</c:v>
                </c:pt>
              </c:numCache>
            </c:numRef>
          </c:val>
          <c:extLst>
            <c:ext xmlns:c16="http://schemas.microsoft.com/office/drawing/2014/chart" uri="{C3380CC4-5D6E-409C-BE32-E72D297353CC}">
              <c16:uniqueId val="{00000006-4205-4B36-818D-00B49A4F34A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TGP The Generics Pharmacy</c:v>
                </c:pt>
                <c:pt idx="1">
                  <c:v>Generika Drugstore</c:v>
                </c:pt>
              </c:strCache>
            </c:strRef>
          </c:cat>
          <c:val>
            <c:numRef>
              <c:f>Sheet1!$I$2:$I$3</c:f>
              <c:numCache>
                <c:formatCode>General</c:formatCode>
                <c:ptCount val="2"/>
                <c:pt idx="0">
                  <c:v>780</c:v>
                </c:pt>
                <c:pt idx="1">
                  <c:v>2133</c:v>
                </c:pt>
              </c:numCache>
            </c:numRef>
          </c:val>
          <c:extLst>
            <c:ext xmlns:c16="http://schemas.microsoft.com/office/drawing/2014/chart" uri="{C3380CC4-5D6E-409C-BE32-E72D297353CC}">
              <c16:uniqueId val="{00000007-4205-4B36-818D-00B49A4F34AE}"/>
            </c:ext>
          </c:extLst>
        </c:ser>
        <c:dLbls>
          <c:showLegendKey val="0"/>
          <c:showVal val="0"/>
          <c:showCatName val="0"/>
          <c:showSerName val="0"/>
          <c:showPercent val="0"/>
          <c:showBubbleSize val="0"/>
        </c:dLbls>
        <c:gapWidth val="150"/>
        <c:overlap val="100"/>
        <c:axId val="315307912"/>
        <c:axId val="315311520"/>
      </c:barChart>
      <c:catAx>
        <c:axId val="31530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311520"/>
        <c:crosses val="autoZero"/>
        <c:auto val="1"/>
        <c:lblAlgn val="ctr"/>
        <c:lblOffset val="100"/>
        <c:noMultiLvlLbl val="0"/>
      </c:catAx>
      <c:valAx>
        <c:axId val="315311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3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C16D4-B3CD-4BB0-B216-3B8EEDEDCCF9}"/>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B12CA8F5-D720-4FC5-B33D-E45E7445B1BB}"/>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14673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179C2-48B3-4436-B6B9-E5766CED6D5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0BE6E19-B684-4A27-8286-1096E4EC2C8B}"/>
              </a:ext>
            </a:extLst>
          </p:cNvPr>
          <p:cNvGraphicFramePr>
            <a:graphicFrameLocks noGrp="1"/>
          </p:cNvGraphicFramePr>
          <p:nvPr>
            <p:ph type="chart" sz="quarter" idx="13"/>
            <p:extLst>
              <p:ext uri="{D42A27DB-BD31-4B8C-83A1-F6EECF244321}">
                <p14:modId xmlns:p14="http://schemas.microsoft.com/office/powerpoint/2010/main" val="691687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72A8BC-523F-4968-94D7-898D1E65180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DF071B22-8A71-4AA1-BBDD-023212D545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131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B4B06-AAA3-4C46-88A7-42D89FDB748E}"/>
              </a:ext>
            </a:extLst>
          </p:cNvPr>
          <p:cNvSpPr>
            <a:spLocks noGrp="1"/>
          </p:cNvSpPr>
          <p:nvPr>
            <p:ph type="title"/>
          </p:nvPr>
        </p:nvSpPr>
        <p:spPr/>
        <p:txBody>
          <a:bodyPr/>
          <a:lstStyle/>
          <a:p>
            <a:r>
              <a:rPr lang="en-US"/>
              <a:t>Facebook Reactions Distribution</a:t>
            </a:r>
          </a:p>
        </p:txBody>
      </p:sp>
      <p:graphicFrame>
        <p:nvGraphicFramePr>
          <p:cNvPr id="6" name="Chart Placeholder 5">
            <a:extLst>
              <a:ext uri="{FF2B5EF4-FFF2-40B4-BE49-F238E27FC236}">
                <a16:creationId xmlns:a16="http://schemas.microsoft.com/office/drawing/2014/main" id="{A1F0BB60-FABC-4D11-99B2-4BDF97BF81FC}"/>
              </a:ext>
            </a:extLst>
          </p:cNvPr>
          <p:cNvGraphicFramePr>
            <a:graphicFrameLocks noGrp="1"/>
          </p:cNvGraphicFramePr>
          <p:nvPr>
            <p:ph type="chart" sz="quarter" idx="13"/>
            <p:extLst>
              <p:ext uri="{D42A27DB-BD31-4B8C-83A1-F6EECF244321}">
                <p14:modId xmlns:p14="http://schemas.microsoft.com/office/powerpoint/2010/main" val="4132903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FD1EA-6927-43B2-BCE6-5964F161A070}"/>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9F95317-4027-4956-906C-CB7D49CD16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977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7E5F-F534-4FD2-9123-5EED8C2F070A}"/>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BFDA1117-8D09-4229-8D82-4410CF8F2759}"/>
              </a:ext>
            </a:extLst>
          </p:cNvPr>
          <p:cNvGraphicFramePr>
            <a:graphicFrameLocks noGrp="1"/>
          </p:cNvGraphicFramePr>
          <p:nvPr>
            <p:ph type="chart" sz="quarter" idx="13"/>
            <p:extLst>
              <p:ext uri="{D42A27DB-BD31-4B8C-83A1-F6EECF244321}">
                <p14:modId xmlns:p14="http://schemas.microsoft.com/office/powerpoint/2010/main" val="2223383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C84940-812F-478F-9134-9A81BA8B2F98}"/>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833103E-4AA8-4618-BD8E-E1CC81A428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613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BDFC-DF23-4E5E-8FBF-DC3F24141110}"/>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7E025851-843F-4EFA-AEF1-AE0AB452B6B0}"/>
              </a:ext>
            </a:extLst>
          </p:cNvPr>
          <p:cNvGraphicFramePr>
            <a:graphicFrameLocks noGrp="1"/>
          </p:cNvGraphicFramePr>
          <p:nvPr>
            <p:ph type="chart" sz="quarter" idx="13"/>
            <p:extLst>
              <p:ext uri="{D42A27DB-BD31-4B8C-83A1-F6EECF244321}">
                <p14:modId xmlns:p14="http://schemas.microsoft.com/office/powerpoint/2010/main" val="114447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4468C-37E8-41EE-82A7-AB015383D714}"/>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2701C6E7-A995-4B16-94EF-23AC1B4CC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41530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6AD26-CFBE-41F2-A5A7-60EECB5B608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FD200054-6FEC-47E4-8FC6-7FD813FD8290}"/>
              </a:ext>
            </a:extLst>
          </p:cNvPr>
          <p:cNvGraphicFramePr>
            <a:graphicFrameLocks noGrp="1"/>
          </p:cNvGraphicFramePr>
          <p:nvPr>
            <p:ph type="chart" sz="quarter" idx="13"/>
            <p:extLst>
              <p:ext uri="{D42A27DB-BD31-4B8C-83A1-F6EECF244321}">
                <p14:modId xmlns:p14="http://schemas.microsoft.com/office/powerpoint/2010/main" val="366291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595283-6AB6-4459-9FA3-6AA89DF2B99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AEE97F1-7AF3-4ED6-9E26-43B0E3F37B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52949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C19A3-7B8F-4450-9692-936F2FF1BCDE}"/>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461CBFE9-D012-46A7-8B9B-600E703B9E09}"/>
              </a:ext>
            </a:extLst>
          </p:cNvPr>
          <p:cNvGraphicFramePr>
            <a:graphicFrameLocks noGrp="1"/>
          </p:cNvGraphicFramePr>
          <p:nvPr>
            <p:ph type="chart" sz="quarter" idx="13"/>
            <p:extLst>
              <p:ext uri="{D42A27DB-BD31-4B8C-83A1-F6EECF244321}">
                <p14:modId xmlns:p14="http://schemas.microsoft.com/office/powerpoint/2010/main" val="1280811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03BFF-7D93-4C58-BBA8-D26DC8651D5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5ED5E4DA-6C1B-42D1-B4FC-2FA610EDE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24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49AE6-15E4-45CE-98BE-2F2EFF74A9D9}"/>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87D3E80B-8748-4874-A920-CD38F4BF4B74}"/>
              </a:ext>
            </a:extLst>
          </p:cNvPr>
          <p:cNvGraphicFramePr>
            <a:graphicFrameLocks noGrp="1"/>
          </p:cNvGraphicFramePr>
          <p:nvPr>
            <p:ph type="chart" sz="quarter" idx="13"/>
            <p:extLst>
              <p:ext uri="{D42A27DB-BD31-4B8C-83A1-F6EECF244321}">
                <p14:modId xmlns:p14="http://schemas.microsoft.com/office/powerpoint/2010/main" val="29911352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7B616-B148-4F1E-B4E1-942897A73CDC}"/>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DA3ACA3-9C58-49BB-978E-118BFDC2B3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0175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101F5-58E1-4340-8704-6A03616CAF9C}"/>
              </a:ext>
            </a:extLst>
          </p:cNvPr>
          <p:cNvSpPr>
            <a:spLocks noGrp="1"/>
          </p:cNvSpPr>
          <p:nvPr>
            <p:ph type="title"/>
          </p:nvPr>
        </p:nvSpPr>
        <p:spPr/>
        <p:txBody>
          <a:bodyPr/>
          <a:lstStyle/>
          <a:p>
            <a:r>
              <a:rPr lang="en-US"/>
              <a:t>Facebook Reach Type Distribution (last 28 days)</a:t>
            </a:r>
          </a:p>
        </p:txBody>
      </p:sp>
      <p:graphicFrame>
        <p:nvGraphicFramePr>
          <p:cNvPr id="6" name="Chart Placeholder 5">
            <a:extLst>
              <a:ext uri="{FF2B5EF4-FFF2-40B4-BE49-F238E27FC236}">
                <a16:creationId xmlns:a16="http://schemas.microsoft.com/office/drawing/2014/main" id="{D1E937FE-BC72-4D84-A307-BC978B3BFBD3}"/>
              </a:ext>
            </a:extLst>
          </p:cNvPr>
          <p:cNvGraphicFramePr>
            <a:graphicFrameLocks noGrp="1"/>
          </p:cNvGraphicFramePr>
          <p:nvPr>
            <p:ph type="chart" sz="quarter" idx="13"/>
            <p:extLst>
              <p:ext uri="{D42A27DB-BD31-4B8C-83A1-F6EECF244321}">
                <p14:modId xmlns:p14="http://schemas.microsoft.com/office/powerpoint/2010/main" val="2088299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539DF-F550-4E8C-91CE-769EB23EC3DB}"/>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D6BA4F28-5BCB-4DE1-B48F-112D43422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7048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DF1D8-9591-47AF-BD05-05ED07C9E5A6}"/>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B58AA88A-2692-4359-A16C-4EBCE23AF5E3}"/>
              </a:ext>
            </a:extLst>
          </p:cNvPr>
          <p:cNvGraphicFramePr>
            <a:graphicFrameLocks noGrp="1"/>
          </p:cNvGraphicFramePr>
          <p:nvPr>
            <p:ph type="chart" sz="quarter" idx="13"/>
            <p:extLst>
              <p:ext uri="{D42A27DB-BD31-4B8C-83A1-F6EECF244321}">
                <p14:modId xmlns:p14="http://schemas.microsoft.com/office/powerpoint/2010/main" val="1202479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7A21BF-A07E-46B7-9242-92CFF0E96661}"/>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C76CF263-30FC-4531-A556-A5E76E54CF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1234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161AE-126B-481C-8DE8-CAE79ACF64D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89BBC1E-23ED-44C0-B7B0-C015A3C294B9}"/>
              </a:ext>
            </a:extLst>
          </p:cNvPr>
          <p:cNvGraphicFramePr>
            <a:graphicFrameLocks noGrp="1"/>
          </p:cNvGraphicFramePr>
          <p:nvPr>
            <p:ph type="tbl" sz="quarter" idx="13"/>
            <p:extLst>
              <p:ext uri="{D42A27DB-BD31-4B8C-83A1-F6EECF244321}">
                <p14:modId xmlns:p14="http://schemas.microsoft.com/office/powerpoint/2010/main" val="3620433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92580825"/>
                    </a:ext>
                  </a:extLst>
                </a:gridCol>
                <a:gridCol w="740664">
                  <a:extLst>
                    <a:ext uri="{9D8B030D-6E8A-4147-A177-3AD203B41FA5}">
                      <a16:colId xmlns:a16="http://schemas.microsoft.com/office/drawing/2014/main" val="2024982491"/>
                    </a:ext>
                  </a:extLst>
                </a:gridCol>
                <a:gridCol w="740664">
                  <a:extLst>
                    <a:ext uri="{9D8B030D-6E8A-4147-A177-3AD203B41FA5}">
                      <a16:colId xmlns:a16="http://schemas.microsoft.com/office/drawing/2014/main" val="2610338529"/>
                    </a:ext>
                  </a:extLst>
                </a:gridCol>
                <a:gridCol w="740664">
                  <a:extLst>
                    <a:ext uri="{9D8B030D-6E8A-4147-A177-3AD203B41FA5}">
                      <a16:colId xmlns:a16="http://schemas.microsoft.com/office/drawing/2014/main" val="1991749123"/>
                    </a:ext>
                  </a:extLst>
                </a:gridCol>
                <a:gridCol w="740664">
                  <a:extLst>
                    <a:ext uri="{9D8B030D-6E8A-4147-A177-3AD203B41FA5}">
                      <a16:colId xmlns:a16="http://schemas.microsoft.com/office/drawing/2014/main" val="4278475583"/>
                    </a:ext>
                  </a:extLst>
                </a:gridCol>
                <a:gridCol w="740664">
                  <a:extLst>
                    <a:ext uri="{9D8B030D-6E8A-4147-A177-3AD203B41FA5}">
                      <a16:colId xmlns:a16="http://schemas.microsoft.com/office/drawing/2014/main" val="3349071919"/>
                    </a:ext>
                  </a:extLst>
                </a:gridCol>
                <a:gridCol w="740664">
                  <a:extLst>
                    <a:ext uri="{9D8B030D-6E8A-4147-A177-3AD203B41FA5}">
                      <a16:colId xmlns:a16="http://schemas.microsoft.com/office/drawing/2014/main" val="1689826835"/>
                    </a:ext>
                  </a:extLst>
                </a:gridCol>
                <a:gridCol w="740664">
                  <a:extLst>
                    <a:ext uri="{9D8B030D-6E8A-4147-A177-3AD203B41FA5}">
                      <a16:colId xmlns:a16="http://schemas.microsoft.com/office/drawing/2014/main" val="99645209"/>
                    </a:ext>
                  </a:extLst>
                </a:gridCol>
                <a:gridCol w="740664">
                  <a:extLst>
                    <a:ext uri="{9D8B030D-6E8A-4147-A177-3AD203B41FA5}">
                      <a16:colId xmlns:a16="http://schemas.microsoft.com/office/drawing/2014/main" val="699255149"/>
                    </a:ext>
                  </a:extLst>
                </a:gridCol>
                <a:gridCol w="740664">
                  <a:extLst>
                    <a:ext uri="{9D8B030D-6E8A-4147-A177-3AD203B41FA5}">
                      <a16:colId xmlns:a16="http://schemas.microsoft.com/office/drawing/2014/main" val="20468839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3842995"/>
                  </a:ext>
                </a:extLst>
              </a:tr>
              <a:tr h="370840">
                <a:tc>
                  <a:txBody>
                    <a:bodyPr/>
                    <a:lstStyle/>
                    <a:p>
                      <a:r>
                        <a:rPr lang="en-US" sz="1000"/>
                        <a:t>TGP The Generics Pharmacy</a:t>
                      </a:r>
                    </a:p>
                  </a:txBody>
                  <a:tcPr/>
                </a:tc>
                <a:tc>
                  <a:txBody>
                    <a:bodyPr/>
                    <a:lstStyle/>
                    <a:p>
                      <a:r>
                        <a:rPr lang="en-US" sz="1000"/>
                        <a:t>172368</a:t>
                      </a:r>
                    </a:p>
                  </a:txBody>
                  <a:tcPr/>
                </a:tc>
                <a:tc>
                  <a:txBody>
                    <a:bodyPr/>
                    <a:lstStyle/>
                    <a:p>
                      <a:r>
                        <a:rPr lang="en-US" sz="1000"/>
                        <a:t>4069</a:t>
                      </a:r>
                    </a:p>
                  </a:txBody>
                  <a:tcPr/>
                </a:tc>
                <a:tc>
                  <a:txBody>
                    <a:bodyPr/>
                    <a:lstStyle/>
                    <a:p>
                      <a:r>
                        <a:rPr lang="en-US" sz="1000"/>
                        <a:t>36</a:t>
                      </a:r>
                    </a:p>
                  </a:txBody>
                  <a:tcPr/>
                </a:tc>
                <a:tc>
                  <a:txBody>
                    <a:bodyPr/>
                    <a:lstStyle/>
                    <a:p>
                      <a:r>
                        <a:rPr lang="en-US" sz="1000"/>
                        <a:t>6355</a:t>
                      </a:r>
                    </a:p>
                  </a:txBody>
                  <a:tcPr/>
                </a:tc>
                <a:tc>
                  <a:txBody>
                    <a:bodyPr/>
                    <a:lstStyle/>
                    <a:p>
                      <a:r>
                        <a:rPr lang="en-US" sz="1000"/>
                        <a:t>895</a:t>
                      </a:r>
                    </a:p>
                  </a:txBody>
                  <a:tcPr/>
                </a:tc>
                <a:tc>
                  <a:txBody>
                    <a:bodyPr/>
                    <a:lstStyle/>
                    <a:p>
                      <a:r>
                        <a:rPr lang="en-US" sz="1000"/>
                        <a:t>780</a:t>
                      </a:r>
                    </a:p>
                  </a:txBody>
                  <a:tcPr/>
                </a:tc>
                <a:tc>
                  <a:txBody>
                    <a:bodyPr/>
                    <a:lstStyle/>
                    <a:p>
                      <a:r>
                        <a:rPr lang="en-US" sz="1000"/>
                        <a:t>8</a:t>
                      </a:r>
                    </a:p>
                  </a:txBody>
                  <a:tcPr/>
                </a:tc>
                <a:tc>
                  <a:txBody>
                    <a:bodyPr/>
                    <a:lstStyle/>
                    <a:p>
                      <a:r>
                        <a:rPr lang="en-US" sz="1000"/>
                        <a:t>0.1310%</a:t>
                      </a:r>
                    </a:p>
                  </a:txBody>
                  <a:tcPr/>
                </a:tc>
                <a:tc>
                  <a:txBody>
                    <a:bodyPr/>
                    <a:lstStyle/>
                    <a:p>
                      <a:r>
                        <a:rPr lang="en-US" sz="1000"/>
                        <a:t>0.0%</a:t>
                      </a:r>
                    </a:p>
                  </a:txBody>
                  <a:tcPr/>
                </a:tc>
                <a:extLst>
                  <a:ext uri="{0D108BD9-81ED-4DB2-BD59-A6C34878D82A}">
                    <a16:rowId xmlns:a16="http://schemas.microsoft.com/office/drawing/2014/main" val="2643603384"/>
                  </a:ext>
                </a:extLst>
              </a:tr>
              <a:tr h="370840">
                <a:tc>
                  <a:txBody>
                    <a:bodyPr/>
                    <a:lstStyle/>
                    <a:p>
                      <a:r>
                        <a:rPr lang="en-US" sz="1000"/>
                        <a:t>Generika Drugstore</a:t>
                      </a:r>
                    </a:p>
                  </a:txBody>
                  <a:tcPr/>
                </a:tc>
                <a:tc>
                  <a:txBody>
                    <a:bodyPr/>
                    <a:lstStyle/>
                    <a:p>
                      <a:r>
                        <a:rPr lang="en-US" sz="1000"/>
                        <a:t>170691</a:t>
                      </a:r>
                    </a:p>
                  </a:txBody>
                  <a:tcPr/>
                </a:tc>
                <a:tc>
                  <a:txBody>
                    <a:bodyPr/>
                    <a:lstStyle/>
                    <a:p>
                      <a:r>
                        <a:rPr lang="en-US" sz="1000"/>
                        <a:t>7932</a:t>
                      </a:r>
                    </a:p>
                  </a:txBody>
                  <a:tcPr/>
                </a:tc>
                <a:tc>
                  <a:txBody>
                    <a:bodyPr/>
                    <a:lstStyle/>
                    <a:p>
                      <a:r>
                        <a:rPr lang="en-US" sz="1000"/>
                        <a:t>136</a:t>
                      </a:r>
                    </a:p>
                  </a:txBody>
                  <a:tcPr/>
                </a:tc>
                <a:tc>
                  <a:txBody>
                    <a:bodyPr/>
                    <a:lstStyle/>
                    <a:p>
                      <a:r>
                        <a:rPr lang="en-US" sz="1000"/>
                        <a:t>24504</a:t>
                      </a:r>
                    </a:p>
                  </a:txBody>
                  <a:tcPr/>
                </a:tc>
                <a:tc>
                  <a:txBody>
                    <a:bodyPr/>
                    <a:lstStyle/>
                    <a:p>
                      <a:r>
                        <a:rPr lang="en-US" sz="1000"/>
                        <a:t>452</a:t>
                      </a:r>
                    </a:p>
                  </a:txBody>
                  <a:tcPr/>
                </a:tc>
                <a:tc>
                  <a:txBody>
                    <a:bodyPr/>
                    <a:lstStyle/>
                    <a:p>
                      <a:r>
                        <a:rPr lang="en-US" sz="1000"/>
                        <a:t>2133</a:t>
                      </a:r>
                    </a:p>
                  </a:txBody>
                  <a:tcPr/>
                </a:tc>
                <a:tc>
                  <a:txBody>
                    <a:bodyPr/>
                    <a:lstStyle/>
                    <a:p>
                      <a:r>
                        <a:rPr lang="en-US" sz="1000"/>
                        <a:t>0</a:t>
                      </a:r>
                    </a:p>
                  </a:txBody>
                  <a:tcPr/>
                </a:tc>
                <a:tc>
                  <a:txBody>
                    <a:bodyPr/>
                    <a:lstStyle/>
                    <a:p>
                      <a:r>
                        <a:rPr lang="en-US" sz="1000"/>
                        <a:t>0.1195%</a:t>
                      </a:r>
                    </a:p>
                  </a:txBody>
                  <a:tcPr/>
                </a:tc>
                <a:tc>
                  <a:txBody>
                    <a:bodyPr/>
                    <a:lstStyle/>
                    <a:p>
                      <a:r>
                        <a:rPr lang="en-US" sz="1000"/>
                        <a:t>0.0%</a:t>
                      </a:r>
                    </a:p>
                  </a:txBody>
                  <a:tcPr/>
                </a:tc>
                <a:extLst>
                  <a:ext uri="{0D108BD9-81ED-4DB2-BD59-A6C34878D82A}">
                    <a16:rowId xmlns:a16="http://schemas.microsoft.com/office/drawing/2014/main" val="1141991374"/>
                  </a:ext>
                </a:extLst>
              </a:tr>
            </a:tbl>
          </a:graphicData>
        </a:graphic>
      </p:graphicFrame>
      <p:sp>
        <p:nvSpPr>
          <p:cNvPr id="4" name="Text Placeholder 3">
            <a:extLst>
              <a:ext uri="{FF2B5EF4-FFF2-40B4-BE49-F238E27FC236}">
                <a16:creationId xmlns:a16="http://schemas.microsoft.com/office/drawing/2014/main" id="{3ED501BD-A4AE-4970-8578-3D81E1E593F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439709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D786A-2976-4528-9D2F-F8B3474EBAD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A57E51F-C456-4890-9DB8-FB56D9F23CE3}"/>
              </a:ext>
            </a:extLst>
          </p:cNvPr>
          <p:cNvGraphicFramePr>
            <a:graphicFrameLocks noGrp="1"/>
          </p:cNvGraphicFramePr>
          <p:nvPr>
            <p:ph type="chart" sz="quarter" idx="13"/>
            <p:extLst>
              <p:ext uri="{D42A27DB-BD31-4B8C-83A1-F6EECF244321}">
                <p14:modId xmlns:p14="http://schemas.microsoft.com/office/powerpoint/2010/main" val="2928594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CC1E02-1304-4FDF-86E4-6D5226C957E7}"/>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7F5DEC97-C3A0-44F8-A3BC-B9F375803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1885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0C4E7-E433-43F1-9480-F4C39D081D00}"/>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5FA0DD2B-5B46-4541-9E15-99E638251F43}"/>
              </a:ext>
            </a:extLst>
          </p:cNvPr>
          <p:cNvGraphicFramePr>
            <a:graphicFrameLocks noGrp="1"/>
          </p:cNvGraphicFramePr>
          <p:nvPr>
            <p:ph type="chart" sz="quarter" idx="13"/>
            <p:extLst>
              <p:ext uri="{D42A27DB-BD31-4B8C-83A1-F6EECF244321}">
                <p14:modId xmlns:p14="http://schemas.microsoft.com/office/powerpoint/2010/main" val="889142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8AC12A-A8BF-4975-ADFD-5ABACAC678B6}"/>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2EAED0F5-F919-4ECF-A858-B665AE3F4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5996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FCBCA-B7C3-4744-9C3F-84AD8844815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23CAB87-BDAB-49C7-9FF0-E881D31E3598}"/>
              </a:ext>
            </a:extLst>
          </p:cNvPr>
          <p:cNvGraphicFramePr>
            <a:graphicFrameLocks noGrp="1"/>
          </p:cNvGraphicFramePr>
          <p:nvPr>
            <p:ph type="chart" sz="quarter" idx="13"/>
            <p:extLst>
              <p:ext uri="{D42A27DB-BD31-4B8C-83A1-F6EECF244321}">
                <p14:modId xmlns:p14="http://schemas.microsoft.com/office/powerpoint/2010/main" val="3208508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D9B28-6740-4BE3-B843-E7434437EE6F}"/>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86B1DB65-BA5C-4EAC-812E-54DCD89164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663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121FE-6677-4462-A192-B602B63643B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603CD77-3906-4BEC-A2D3-573EA4C3EE89}"/>
              </a:ext>
            </a:extLst>
          </p:cNvPr>
          <p:cNvGraphicFramePr>
            <a:graphicFrameLocks noGrp="1"/>
          </p:cNvGraphicFramePr>
          <p:nvPr>
            <p:ph type="chart" sz="quarter" idx="13"/>
            <p:extLst>
              <p:ext uri="{D42A27DB-BD31-4B8C-83A1-F6EECF244321}">
                <p14:modId xmlns:p14="http://schemas.microsoft.com/office/powerpoint/2010/main" val="4293176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E62771-8363-4C63-B5D4-1F3700AEE619}"/>
              </a:ext>
            </a:extLst>
          </p:cNvPr>
          <p:cNvSpPr>
            <a:spLocks noGrp="1"/>
          </p:cNvSpPr>
          <p:nvPr>
            <p:ph type="body" sz="quarter" idx="14"/>
          </p:nvPr>
        </p:nvSpPr>
        <p:spPr/>
        <p:txBody>
          <a:bodyPr/>
          <a:lstStyle/>
          <a:p>
            <a:r>
              <a:rPr lang="en-US"/>
              <a:t>01/01/2018 - 03/31/2018</a:t>
            </a:r>
          </a:p>
        </p:txBody>
      </p:sp>
      <p:sp>
        <p:nvSpPr>
          <p:cNvPr id="5" name="Footer Placeholder 4">
            <a:extLst>
              <a:ext uri="{FF2B5EF4-FFF2-40B4-BE49-F238E27FC236}">
                <a16:creationId xmlns:a16="http://schemas.microsoft.com/office/drawing/2014/main" id="{DC6AEE57-29BE-4D2E-BC42-4D166562B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9474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EA53-4C72-46F3-A371-08D01B685DBF}"/>
              </a:ext>
            </a:extLst>
          </p:cNvPr>
          <p:cNvSpPr>
            <a:spLocks noGrp="1"/>
          </p:cNvSpPr>
          <p:nvPr>
            <p:ph type="title"/>
          </p:nvPr>
        </p:nvSpPr>
        <p:spPr/>
        <p:txBody>
          <a:bodyPr/>
          <a:lstStyle/>
          <a:p>
            <a:r>
              <a:rPr lang="en-US"/>
              <a:t>Facebook Own Posts Table - 1 of 14</a:t>
            </a:r>
          </a:p>
        </p:txBody>
      </p:sp>
      <p:graphicFrame>
        <p:nvGraphicFramePr>
          <p:cNvPr id="5" name="Table Placeholder 4">
            <a:extLst>
              <a:ext uri="{FF2B5EF4-FFF2-40B4-BE49-F238E27FC236}">
                <a16:creationId xmlns:a16="http://schemas.microsoft.com/office/drawing/2014/main" id="{BB080683-D576-441E-823E-ED11ECEAC2E8}"/>
              </a:ext>
            </a:extLst>
          </p:cNvPr>
          <p:cNvGraphicFramePr>
            <a:graphicFrameLocks noGrp="1"/>
          </p:cNvGraphicFramePr>
          <p:nvPr>
            <p:ph type="tbl" sz="quarter" idx="13"/>
            <p:extLst>
              <p:ext uri="{D42A27DB-BD31-4B8C-83A1-F6EECF244321}">
                <p14:modId xmlns:p14="http://schemas.microsoft.com/office/powerpoint/2010/main" val="373750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1072778"/>
                    </a:ext>
                  </a:extLst>
                </a:gridCol>
                <a:gridCol w="370332">
                  <a:extLst>
                    <a:ext uri="{9D8B030D-6E8A-4147-A177-3AD203B41FA5}">
                      <a16:colId xmlns:a16="http://schemas.microsoft.com/office/drawing/2014/main" val="3888776316"/>
                    </a:ext>
                  </a:extLst>
                </a:gridCol>
                <a:gridCol w="370332">
                  <a:extLst>
                    <a:ext uri="{9D8B030D-6E8A-4147-A177-3AD203B41FA5}">
                      <a16:colId xmlns:a16="http://schemas.microsoft.com/office/drawing/2014/main" val="4223104280"/>
                    </a:ext>
                  </a:extLst>
                </a:gridCol>
                <a:gridCol w="370332">
                  <a:extLst>
                    <a:ext uri="{9D8B030D-6E8A-4147-A177-3AD203B41FA5}">
                      <a16:colId xmlns:a16="http://schemas.microsoft.com/office/drawing/2014/main" val="1843460213"/>
                    </a:ext>
                  </a:extLst>
                </a:gridCol>
                <a:gridCol w="329184">
                  <a:extLst>
                    <a:ext uri="{9D8B030D-6E8A-4147-A177-3AD203B41FA5}">
                      <a16:colId xmlns:a16="http://schemas.microsoft.com/office/drawing/2014/main" val="1410595993"/>
                    </a:ext>
                  </a:extLst>
                </a:gridCol>
                <a:gridCol w="329184">
                  <a:extLst>
                    <a:ext uri="{9D8B030D-6E8A-4147-A177-3AD203B41FA5}">
                      <a16:colId xmlns:a16="http://schemas.microsoft.com/office/drawing/2014/main" val="3728393330"/>
                    </a:ext>
                  </a:extLst>
                </a:gridCol>
                <a:gridCol w="329184">
                  <a:extLst>
                    <a:ext uri="{9D8B030D-6E8A-4147-A177-3AD203B41FA5}">
                      <a16:colId xmlns:a16="http://schemas.microsoft.com/office/drawing/2014/main" val="1675835365"/>
                    </a:ext>
                  </a:extLst>
                </a:gridCol>
                <a:gridCol w="329184">
                  <a:extLst>
                    <a:ext uri="{9D8B030D-6E8A-4147-A177-3AD203B41FA5}">
                      <a16:colId xmlns:a16="http://schemas.microsoft.com/office/drawing/2014/main" val="2612322759"/>
                    </a:ext>
                  </a:extLst>
                </a:gridCol>
                <a:gridCol w="329184">
                  <a:extLst>
                    <a:ext uri="{9D8B030D-6E8A-4147-A177-3AD203B41FA5}">
                      <a16:colId xmlns:a16="http://schemas.microsoft.com/office/drawing/2014/main" val="3887025915"/>
                    </a:ext>
                  </a:extLst>
                </a:gridCol>
                <a:gridCol w="329184">
                  <a:extLst>
                    <a:ext uri="{9D8B030D-6E8A-4147-A177-3AD203B41FA5}">
                      <a16:colId xmlns:a16="http://schemas.microsoft.com/office/drawing/2014/main" val="371467565"/>
                    </a:ext>
                  </a:extLst>
                </a:gridCol>
                <a:gridCol w="329184">
                  <a:extLst>
                    <a:ext uri="{9D8B030D-6E8A-4147-A177-3AD203B41FA5}">
                      <a16:colId xmlns:a16="http://schemas.microsoft.com/office/drawing/2014/main" val="3915560092"/>
                    </a:ext>
                  </a:extLst>
                </a:gridCol>
                <a:gridCol w="329184">
                  <a:extLst>
                    <a:ext uri="{9D8B030D-6E8A-4147-A177-3AD203B41FA5}">
                      <a16:colId xmlns:a16="http://schemas.microsoft.com/office/drawing/2014/main" val="220404183"/>
                    </a:ext>
                  </a:extLst>
                </a:gridCol>
                <a:gridCol w="329184">
                  <a:extLst>
                    <a:ext uri="{9D8B030D-6E8A-4147-A177-3AD203B41FA5}">
                      <a16:colId xmlns:a16="http://schemas.microsoft.com/office/drawing/2014/main" val="101486559"/>
                    </a:ext>
                  </a:extLst>
                </a:gridCol>
                <a:gridCol w="370332">
                  <a:extLst>
                    <a:ext uri="{9D8B030D-6E8A-4147-A177-3AD203B41FA5}">
                      <a16:colId xmlns:a16="http://schemas.microsoft.com/office/drawing/2014/main" val="4243841550"/>
                    </a:ext>
                  </a:extLst>
                </a:gridCol>
                <a:gridCol w="370332">
                  <a:extLst>
                    <a:ext uri="{9D8B030D-6E8A-4147-A177-3AD203B41FA5}">
                      <a16:colId xmlns:a16="http://schemas.microsoft.com/office/drawing/2014/main" val="2227948512"/>
                    </a:ext>
                  </a:extLst>
                </a:gridCol>
                <a:gridCol w="329184">
                  <a:extLst>
                    <a:ext uri="{9D8B030D-6E8A-4147-A177-3AD203B41FA5}">
                      <a16:colId xmlns:a16="http://schemas.microsoft.com/office/drawing/2014/main" val="2647415423"/>
                    </a:ext>
                  </a:extLst>
                </a:gridCol>
                <a:gridCol w="329184">
                  <a:extLst>
                    <a:ext uri="{9D8B030D-6E8A-4147-A177-3AD203B41FA5}">
                      <a16:colId xmlns:a16="http://schemas.microsoft.com/office/drawing/2014/main" val="1355463683"/>
                    </a:ext>
                  </a:extLst>
                </a:gridCol>
                <a:gridCol w="370332">
                  <a:extLst>
                    <a:ext uri="{9D8B030D-6E8A-4147-A177-3AD203B41FA5}">
                      <a16:colId xmlns:a16="http://schemas.microsoft.com/office/drawing/2014/main" val="89279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0241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- 2018-03-31 09:00:38</a:t>
                      </a:r>
                      <a:r>
                        <a:rPr kumimoji="0" lang="en-US" sz="1000" b="0" i="0" u="none" strike="noStrike" kern="1200" cap="none" spc="0" normalizeH="0" baseline="0" noProof="0">
                          <a:ln>
                            <a:noFill/>
                          </a:ln>
                          <a:solidFill>
                            <a:prstClr val="black"/>
                          </a:solidFill>
                          <a:effectLst/>
                          <a:uLnTx/>
                          <a:uFillTx/>
                          <a:latin typeface="+mn-lt"/>
                          <a:ea typeface="+mn-ea"/>
                          <a:cs typeface="+mn-cs"/>
                        </a:rPr>
                        <a:t>
Think, reflect, and pray today.
A message from #GenerikaDrugstore this holy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428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0467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- 2018-03-30 09:00:47</a:t>
                      </a:r>
                      <a:r>
                        <a:rPr kumimoji="0" lang="en-US" sz="1000" b="0" i="0" u="none" strike="noStrike" kern="1200" cap="none" spc="0" normalizeH="0" baseline="0" noProof="0">
                          <a:ln>
                            <a:noFill/>
                          </a:ln>
                          <a:solidFill>
                            <a:prstClr val="black"/>
                          </a:solidFill>
                          <a:effectLst/>
                          <a:uLnTx/>
                          <a:uFillTx/>
                          <a:latin typeface="+mn-lt"/>
                          <a:ea typeface="+mn-ea"/>
                          <a:cs typeface="+mn-cs"/>
                        </a:rPr>
                        <a:t>
Reflect on all the things you've been through and use them to be better.
Find the calm inside you and use that to better the lives of the people beside you.
#LagingMayPlusKa #GenerikaDrugstore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8479464"/>
                  </a:ext>
                </a:extLst>
              </a:tr>
            </a:tbl>
          </a:graphicData>
        </a:graphic>
      </p:graphicFrame>
      <p:sp>
        <p:nvSpPr>
          <p:cNvPr id="4" name="Text Placeholder 3">
            <a:extLst>
              <a:ext uri="{FF2B5EF4-FFF2-40B4-BE49-F238E27FC236}">
                <a16:creationId xmlns:a16="http://schemas.microsoft.com/office/drawing/2014/main" id="{ED926CBE-12AB-40D2-AB75-0B1F9F42CAF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624498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1C3D2-5E9E-41CD-82B5-FD73835AE032}"/>
              </a:ext>
            </a:extLst>
          </p:cNvPr>
          <p:cNvSpPr>
            <a:spLocks noGrp="1"/>
          </p:cNvSpPr>
          <p:nvPr>
            <p:ph type="title"/>
          </p:nvPr>
        </p:nvSpPr>
        <p:spPr/>
        <p:txBody>
          <a:bodyPr/>
          <a:lstStyle/>
          <a:p>
            <a:r>
              <a:rPr lang="en-US"/>
              <a:t>Facebook Own Posts Table - 2 of 14</a:t>
            </a:r>
          </a:p>
        </p:txBody>
      </p:sp>
      <p:graphicFrame>
        <p:nvGraphicFramePr>
          <p:cNvPr id="5" name="Table Placeholder 4">
            <a:extLst>
              <a:ext uri="{FF2B5EF4-FFF2-40B4-BE49-F238E27FC236}">
                <a16:creationId xmlns:a16="http://schemas.microsoft.com/office/drawing/2014/main" id="{A12300FF-BBC6-4CF8-8E44-36F4866BB27C}"/>
              </a:ext>
            </a:extLst>
          </p:cNvPr>
          <p:cNvGraphicFramePr>
            <a:graphicFrameLocks noGrp="1"/>
          </p:cNvGraphicFramePr>
          <p:nvPr>
            <p:ph type="tbl" sz="quarter" idx="13"/>
            <p:extLst>
              <p:ext uri="{D42A27DB-BD31-4B8C-83A1-F6EECF244321}">
                <p14:modId xmlns:p14="http://schemas.microsoft.com/office/powerpoint/2010/main" val="88230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62479735"/>
                    </a:ext>
                  </a:extLst>
                </a:gridCol>
                <a:gridCol w="370332">
                  <a:extLst>
                    <a:ext uri="{9D8B030D-6E8A-4147-A177-3AD203B41FA5}">
                      <a16:colId xmlns:a16="http://schemas.microsoft.com/office/drawing/2014/main" val="2076036545"/>
                    </a:ext>
                  </a:extLst>
                </a:gridCol>
                <a:gridCol w="370332">
                  <a:extLst>
                    <a:ext uri="{9D8B030D-6E8A-4147-A177-3AD203B41FA5}">
                      <a16:colId xmlns:a16="http://schemas.microsoft.com/office/drawing/2014/main" val="3502833623"/>
                    </a:ext>
                  </a:extLst>
                </a:gridCol>
                <a:gridCol w="370332">
                  <a:extLst>
                    <a:ext uri="{9D8B030D-6E8A-4147-A177-3AD203B41FA5}">
                      <a16:colId xmlns:a16="http://schemas.microsoft.com/office/drawing/2014/main" val="1753256802"/>
                    </a:ext>
                  </a:extLst>
                </a:gridCol>
                <a:gridCol w="329184">
                  <a:extLst>
                    <a:ext uri="{9D8B030D-6E8A-4147-A177-3AD203B41FA5}">
                      <a16:colId xmlns:a16="http://schemas.microsoft.com/office/drawing/2014/main" val="2298914498"/>
                    </a:ext>
                  </a:extLst>
                </a:gridCol>
                <a:gridCol w="329184">
                  <a:extLst>
                    <a:ext uri="{9D8B030D-6E8A-4147-A177-3AD203B41FA5}">
                      <a16:colId xmlns:a16="http://schemas.microsoft.com/office/drawing/2014/main" val="2541473900"/>
                    </a:ext>
                  </a:extLst>
                </a:gridCol>
                <a:gridCol w="329184">
                  <a:extLst>
                    <a:ext uri="{9D8B030D-6E8A-4147-A177-3AD203B41FA5}">
                      <a16:colId xmlns:a16="http://schemas.microsoft.com/office/drawing/2014/main" val="2218629797"/>
                    </a:ext>
                  </a:extLst>
                </a:gridCol>
                <a:gridCol w="329184">
                  <a:extLst>
                    <a:ext uri="{9D8B030D-6E8A-4147-A177-3AD203B41FA5}">
                      <a16:colId xmlns:a16="http://schemas.microsoft.com/office/drawing/2014/main" val="2304679742"/>
                    </a:ext>
                  </a:extLst>
                </a:gridCol>
                <a:gridCol w="329184">
                  <a:extLst>
                    <a:ext uri="{9D8B030D-6E8A-4147-A177-3AD203B41FA5}">
                      <a16:colId xmlns:a16="http://schemas.microsoft.com/office/drawing/2014/main" val="3040577174"/>
                    </a:ext>
                  </a:extLst>
                </a:gridCol>
                <a:gridCol w="329184">
                  <a:extLst>
                    <a:ext uri="{9D8B030D-6E8A-4147-A177-3AD203B41FA5}">
                      <a16:colId xmlns:a16="http://schemas.microsoft.com/office/drawing/2014/main" val="2468453853"/>
                    </a:ext>
                  </a:extLst>
                </a:gridCol>
                <a:gridCol w="329184">
                  <a:extLst>
                    <a:ext uri="{9D8B030D-6E8A-4147-A177-3AD203B41FA5}">
                      <a16:colId xmlns:a16="http://schemas.microsoft.com/office/drawing/2014/main" val="1068173492"/>
                    </a:ext>
                  </a:extLst>
                </a:gridCol>
                <a:gridCol w="329184">
                  <a:extLst>
                    <a:ext uri="{9D8B030D-6E8A-4147-A177-3AD203B41FA5}">
                      <a16:colId xmlns:a16="http://schemas.microsoft.com/office/drawing/2014/main" val="1131785811"/>
                    </a:ext>
                  </a:extLst>
                </a:gridCol>
                <a:gridCol w="329184">
                  <a:extLst>
                    <a:ext uri="{9D8B030D-6E8A-4147-A177-3AD203B41FA5}">
                      <a16:colId xmlns:a16="http://schemas.microsoft.com/office/drawing/2014/main" val="522761130"/>
                    </a:ext>
                  </a:extLst>
                </a:gridCol>
                <a:gridCol w="370332">
                  <a:extLst>
                    <a:ext uri="{9D8B030D-6E8A-4147-A177-3AD203B41FA5}">
                      <a16:colId xmlns:a16="http://schemas.microsoft.com/office/drawing/2014/main" val="4270438848"/>
                    </a:ext>
                  </a:extLst>
                </a:gridCol>
                <a:gridCol w="370332">
                  <a:extLst>
                    <a:ext uri="{9D8B030D-6E8A-4147-A177-3AD203B41FA5}">
                      <a16:colId xmlns:a16="http://schemas.microsoft.com/office/drawing/2014/main" val="2980557702"/>
                    </a:ext>
                  </a:extLst>
                </a:gridCol>
                <a:gridCol w="329184">
                  <a:extLst>
                    <a:ext uri="{9D8B030D-6E8A-4147-A177-3AD203B41FA5}">
                      <a16:colId xmlns:a16="http://schemas.microsoft.com/office/drawing/2014/main" val="1291180242"/>
                    </a:ext>
                  </a:extLst>
                </a:gridCol>
                <a:gridCol w="329184">
                  <a:extLst>
                    <a:ext uri="{9D8B030D-6E8A-4147-A177-3AD203B41FA5}">
                      <a16:colId xmlns:a16="http://schemas.microsoft.com/office/drawing/2014/main" val="3190503788"/>
                    </a:ext>
                  </a:extLst>
                </a:gridCol>
                <a:gridCol w="370332">
                  <a:extLst>
                    <a:ext uri="{9D8B030D-6E8A-4147-A177-3AD203B41FA5}">
                      <a16:colId xmlns:a16="http://schemas.microsoft.com/office/drawing/2014/main" val="2578330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888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- 2018-03-29 09:00:00</a:t>
                      </a:r>
                      <a:r>
                        <a:rPr kumimoji="0" lang="en-US" sz="1000" b="0" i="0" u="none" strike="noStrike" kern="1200" cap="none" spc="0" normalizeH="0" baseline="0" noProof="0">
                          <a:ln>
                            <a:noFill/>
                          </a:ln>
                          <a:solidFill>
                            <a:prstClr val="black"/>
                          </a:solidFill>
                          <a:effectLst/>
                          <a:uLnTx/>
                          <a:uFillTx/>
                          <a:latin typeface="+mn-lt"/>
                          <a:ea typeface="+mn-ea"/>
                          <a:cs typeface="+mn-cs"/>
                        </a:rPr>
                        <a:t>
Let there be FISH! Alamin ang PLUS na hatid ng pagkain ng isda!
Share this with your friends at magsilbing #Gabay ngayong Semana Santa! #LagingMayPlusKa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3612135"/>
                  </a:ext>
                </a:extLst>
              </a:tr>
            </a:tbl>
          </a:graphicData>
        </a:graphic>
      </p:graphicFrame>
      <p:sp>
        <p:nvSpPr>
          <p:cNvPr id="4" name="Text Placeholder 3">
            <a:extLst>
              <a:ext uri="{FF2B5EF4-FFF2-40B4-BE49-F238E27FC236}">
                <a16:creationId xmlns:a16="http://schemas.microsoft.com/office/drawing/2014/main" id="{2B9E3293-1DF3-4368-9DD8-215FD1DACED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413929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41FD3-0FE4-4A4B-A047-E643D6B0068D}"/>
              </a:ext>
            </a:extLst>
          </p:cNvPr>
          <p:cNvSpPr>
            <a:spLocks noGrp="1"/>
          </p:cNvSpPr>
          <p:nvPr>
            <p:ph type="title"/>
          </p:nvPr>
        </p:nvSpPr>
        <p:spPr/>
        <p:txBody>
          <a:bodyPr/>
          <a:lstStyle/>
          <a:p>
            <a:r>
              <a:rPr lang="en-US"/>
              <a:t>Facebook Own Posts Table - 3 of 14</a:t>
            </a:r>
          </a:p>
        </p:txBody>
      </p:sp>
      <p:graphicFrame>
        <p:nvGraphicFramePr>
          <p:cNvPr id="5" name="Table Placeholder 4">
            <a:extLst>
              <a:ext uri="{FF2B5EF4-FFF2-40B4-BE49-F238E27FC236}">
                <a16:creationId xmlns:a16="http://schemas.microsoft.com/office/drawing/2014/main" id="{5ABF03BB-5FF7-4763-B162-EF303A5FC33C}"/>
              </a:ext>
            </a:extLst>
          </p:cNvPr>
          <p:cNvGraphicFramePr>
            <a:graphicFrameLocks noGrp="1"/>
          </p:cNvGraphicFramePr>
          <p:nvPr>
            <p:ph type="tbl" sz="quarter" idx="13"/>
            <p:extLst>
              <p:ext uri="{D42A27DB-BD31-4B8C-83A1-F6EECF244321}">
                <p14:modId xmlns:p14="http://schemas.microsoft.com/office/powerpoint/2010/main" val="158175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6074495"/>
                    </a:ext>
                  </a:extLst>
                </a:gridCol>
                <a:gridCol w="370332">
                  <a:extLst>
                    <a:ext uri="{9D8B030D-6E8A-4147-A177-3AD203B41FA5}">
                      <a16:colId xmlns:a16="http://schemas.microsoft.com/office/drawing/2014/main" val="4018447939"/>
                    </a:ext>
                  </a:extLst>
                </a:gridCol>
                <a:gridCol w="370332">
                  <a:extLst>
                    <a:ext uri="{9D8B030D-6E8A-4147-A177-3AD203B41FA5}">
                      <a16:colId xmlns:a16="http://schemas.microsoft.com/office/drawing/2014/main" val="3623684821"/>
                    </a:ext>
                  </a:extLst>
                </a:gridCol>
                <a:gridCol w="370332">
                  <a:extLst>
                    <a:ext uri="{9D8B030D-6E8A-4147-A177-3AD203B41FA5}">
                      <a16:colId xmlns:a16="http://schemas.microsoft.com/office/drawing/2014/main" val="3779944103"/>
                    </a:ext>
                  </a:extLst>
                </a:gridCol>
                <a:gridCol w="329184">
                  <a:extLst>
                    <a:ext uri="{9D8B030D-6E8A-4147-A177-3AD203B41FA5}">
                      <a16:colId xmlns:a16="http://schemas.microsoft.com/office/drawing/2014/main" val="982965214"/>
                    </a:ext>
                  </a:extLst>
                </a:gridCol>
                <a:gridCol w="329184">
                  <a:extLst>
                    <a:ext uri="{9D8B030D-6E8A-4147-A177-3AD203B41FA5}">
                      <a16:colId xmlns:a16="http://schemas.microsoft.com/office/drawing/2014/main" val="2236978335"/>
                    </a:ext>
                  </a:extLst>
                </a:gridCol>
                <a:gridCol w="329184">
                  <a:extLst>
                    <a:ext uri="{9D8B030D-6E8A-4147-A177-3AD203B41FA5}">
                      <a16:colId xmlns:a16="http://schemas.microsoft.com/office/drawing/2014/main" val="1631143578"/>
                    </a:ext>
                  </a:extLst>
                </a:gridCol>
                <a:gridCol w="329184">
                  <a:extLst>
                    <a:ext uri="{9D8B030D-6E8A-4147-A177-3AD203B41FA5}">
                      <a16:colId xmlns:a16="http://schemas.microsoft.com/office/drawing/2014/main" val="1292422663"/>
                    </a:ext>
                  </a:extLst>
                </a:gridCol>
                <a:gridCol w="329184">
                  <a:extLst>
                    <a:ext uri="{9D8B030D-6E8A-4147-A177-3AD203B41FA5}">
                      <a16:colId xmlns:a16="http://schemas.microsoft.com/office/drawing/2014/main" val="3014069871"/>
                    </a:ext>
                  </a:extLst>
                </a:gridCol>
                <a:gridCol w="329184">
                  <a:extLst>
                    <a:ext uri="{9D8B030D-6E8A-4147-A177-3AD203B41FA5}">
                      <a16:colId xmlns:a16="http://schemas.microsoft.com/office/drawing/2014/main" val="3143349079"/>
                    </a:ext>
                  </a:extLst>
                </a:gridCol>
                <a:gridCol w="329184">
                  <a:extLst>
                    <a:ext uri="{9D8B030D-6E8A-4147-A177-3AD203B41FA5}">
                      <a16:colId xmlns:a16="http://schemas.microsoft.com/office/drawing/2014/main" val="3104820278"/>
                    </a:ext>
                  </a:extLst>
                </a:gridCol>
                <a:gridCol w="329184">
                  <a:extLst>
                    <a:ext uri="{9D8B030D-6E8A-4147-A177-3AD203B41FA5}">
                      <a16:colId xmlns:a16="http://schemas.microsoft.com/office/drawing/2014/main" val="1287722807"/>
                    </a:ext>
                  </a:extLst>
                </a:gridCol>
                <a:gridCol w="329184">
                  <a:extLst>
                    <a:ext uri="{9D8B030D-6E8A-4147-A177-3AD203B41FA5}">
                      <a16:colId xmlns:a16="http://schemas.microsoft.com/office/drawing/2014/main" val="1442007027"/>
                    </a:ext>
                  </a:extLst>
                </a:gridCol>
                <a:gridCol w="370332">
                  <a:extLst>
                    <a:ext uri="{9D8B030D-6E8A-4147-A177-3AD203B41FA5}">
                      <a16:colId xmlns:a16="http://schemas.microsoft.com/office/drawing/2014/main" val="4081764764"/>
                    </a:ext>
                  </a:extLst>
                </a:gridCol>
                <a:gridCol w="370332">
                  <a:extLst>
                    <a:ext uri="{9D8B030D-6E8A-4147-A177-3AD203B41FA5}">
                      <a16:colId xmlns:a16="http://schemas.microsoft.com/office/drawing/2014/main" val="2803151609"/>
                    </a:ext>
                  </a:extLst>
                </a:gridCol>
                <a:gridCol w="329184">
                  <a:extLst>
                    <a:ext uri="{9D8B030D-6E8A-4147-A177-3AD203B41FA5}">
                      <a16:colId xmlns:a16="http://schemas.microsoft.com/office/drawing/2014/main" val="1963740550"/>
                    </a:ext>
                  </a:extLst>
                </a:gridCol>
                <a:gridCol w="329184">
                  <a:extLst>
                    <a:ext uri="{9D8B030D-6E8A-4147-A177-3AD203B41FA5}">
                      <a16:colId xmlns:a16="http://schemas.microsoft.com/office/drawing/2014/main" val="3426713431"/>
                    </a:ext>
                  </a:extLst>
                </a:gridCol>
                <a:gridCol w="370332">
                  <a:extLst>
                    <a:ext uri="{9D8B030D-6E8A-4147-A177-3AD203B41FA5}">
                      <a16:colId xmlns:a16="http://schemas.microsoft.com/office/drawing/2014/main" val="3257082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591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16:32:04</a:t>
                      </a:r>
                      <a:r>
                        <a:rPr kumimoji="0" lang="en-US" sz="1000" b="0" i="0" u="none" strike="noStrike" kern="1200" cap="none" spc="0" normalizeH="0" baseline="0" noProof="0">
                          <a:ln>
                            <a:noFill/>
                          </a:ln>
                          <a:solidFill>
                            <a:prstClr val="black"/>
                          </a:solidFill>
                          <a:effectLst/>
                          <a:uLnTx/>
                          <a:uFillTx/>
                          <a:latin typeface="+mn-lt"/>
                          <a:ea typeface="+mn-ea"/>
                          <a:cs typeface="+mn-cs"/>
                        </a:rPr>
                        <a:t>
Abangan ang #GenerikaDrugstore’s Libreng Konsulta sa mga sumusunod na lugar! Isama na si Lolo, Lola, Nanay, at Tatay upang mapangalaagaan ang kanilang kalusugan! #LagingMayPlusKa #GabayGenerika
For more details about April 1 to 15 schedule, please click this link: https://web.facebook.com/notes/generika-drugstore/libreng-konsulta-schedule-for-april-2018/10160120512365591/
For more details about April 16 to 31 schedule, please click this link: https://web.facebook.com/notes/generika-drugstore/libreng-konsulta-schedule-for-april-2018/10160120840975591/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0055762"/>
                  </a:ext>
                </a:extLst>
              </a:tr>
            </a:tbl>
          </a:graphicData>
        </a:graphic>
      </p:graphicFrame>
      <p:sp>
        <p:nvSpPr>
          <p:cNvPr id="4" name="Text Placeholder 3">
            <a:extLst>
              <a:ext uri="{FF2B5EF4-FFF2-40B4-BE49-F238E27FC236}">
                <a16:creationId xmlns:a16="http://schemas.microsoft.com/office/drawing/2014/main" id="{2A696815-8352-40F4-9215-0982718D298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817501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E0E1-2092-4C2F-9EE3-BA0BA329E772}"/>
              </a:ext>
            </a:extLst>
          </p:cNvPr>
          <p:cNvSpPr>
            <a:spLocks noGrp="1"/>
          </p:cNvSpPr>
          <p:nvPr>
            <p:ph type="title"/>
          </p:nvPr>
        </p:nvSpPr>
        <p:spPr/>
        <p:txBody>
          <a:bodyPr/>
          <a:lstStyle/>
          <a:p>
            <a:r>
              <a:rPr lang="en-US"/>
              <a:t>Facebook Own Posts Table - 4 of 14</a:t>
            </a:r>
          </a:p>
        </p:txBody>
      </p:sp>
      <p:graphicFrame>
        <p:nvGraphicFramePr>
          <p:cNvPr id="5" name="Table Placeholder 4">
            <a:extLst>
              <a:ext uri="{FF2B5EF4-FFF2-40B4-BE49-F238E27FC236}">
                <a16:creationId xmlns:a16="http://schemas.microsoft.com/office/drawing/2014/main" id="{7FE86883-45A7-46EF-87F9-273BC5093482}"/>
              </a:ext>
            </a:extLst>
          </p:cNvPr>
          <p:cNvGraphicFramePr>
            <a:graphicFrameLocks noGrp="1"/>
          </p:cNvGraphicFramePr>
          <p:nvPr>
            <p:ph type="tbl" sz="quarter" idx="13"/>
            <p:extLst>
              <p:ext uri="{D42A27DB-BD31-4B8C-83A1-F6EECF244321}">
                <p14:modId xmlns:p14="http://schemas.microsoft.com/office/powerpoint/2010/main" val="4189261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5389726"/>
                    </a:ext>
                  </a:extLst>
                </a:gridCol>
                <a:gridCol w="370332">
                  <a:extLst>
                    <a:ext uri="{9D8B030D-6E8A-4147-A177-3AD203B41FA5}">
                      <a16:colId xmlns:a16="http://schemas.microsoft.com/office/drawing/2014/main" val="764314834"/>
                    </a:ext>
                  </a:extLst>
                </a:gridCol>
                <a:gridCol w="370332">
                  <a:extLst>
                    <a:ext uri="{9D8B030D-6E8A-4147-A177-3AD203B41FA5}">
                      <a16:colId xmlns:a16="http://schemas.microsoft.com/office/drawing/2014/main" val="1825227690"/>
                    </a:ext>
                  </a:extLst>
                </a:gridCol>
                <a:gridCol w="370332">
                  <a:extLst>
                    <a:ext uri="{9D8B030D-6E8A-4147-A177-3AD203B41FA5}">
                      <a16:colId xmlns:a16="http://schemas.microsoft.com/office/drawing/2014/main" val="325460064"/>
                    </a:ext>
                  </a:extLst>
                </a:gridCol>
                <a:gridCol w="329184">
                  <a:extLst>
                    <a:ext uri="{9D8B030D-6E8A-4147-A177-3AD203B41FA5}">
                      <a16:colId xmlns:a16="http://schemas.microsoft.com/office/drawing/2014/main" val="1124201099"/>
                    </a:ext>
                  </a:extLst>
                </a:gridCol>
                <a:gridCol w="329184">
                  <a:extLst>
                    <a:ext uri="{9D8B030D-6E8A-4147-A177-3AD203B41FA5}">
                      <a16:colId xmlns:a16="http://schemas.microsoft.com/office/drawing/2014/main" val="1677350881"/>
                    </a:ext>
                  </a:extLst>
                </a:gridCol>
                <a:gridCol w="329184">
                  <a:extLst>
                    <a:ext uri="{9D8B030D-6E8A-4147-A177-3AD203B41FA5}">
                      <a16:colId xmlns:a16="http://schemas.microsoft.com/office/drawing/2014/main" val="942237873"/>
                    </a:ext>
                  </a:extLst>
                </a:gridCol>
                <a:gridCol w="329184">
                  <a:extLst>
                    <a:ext uri="{9D8B030D-6E8A-4147-A177-3AD203B41FA5}">
                      <a16:colId xmlns:a16="http://schemas.microsoft.com/office/drawing/2014/main" val="2607742030"/>
                    </a:ext>
                  </a:extLst>
                </a:gridCol>
                <a:gridCol w="329184">
                  <a:extLst>
                    <a:ext uri="{9D8B030D-6E8A-4147-A177-3AD203B41FA5}">
                      <a16:colId xmlns:a16="http://schemas.microsoft.com/office/drawing/2014/main" val="2962363555"/>
                    </a:ext>
                  </a:extLst>
                </a:gridCol>
                <a:gridCol w="329184">
                  <a:extLst>
                    <a:ext uri="{9D8B030D-6E8A-4147-A177-3AD203B41FA5}">
                      <a16:colId xmlns:a16="http://schemas.microsoft.com/office/drawing/2014/main" val="849561738"/>
                    </a:ext>
                  </a:extLst>
                </a:gridCol>
                <a:gridCol w="329184">
                  <a:extLst>
                    <a:ext uri="{9D8B030D-6E8A-4147-A177-3AD203B41FA5}">
                      <a16:colId xmlns:a16="http://schemas.microsoft.com/office/drawing/2014/main" val="3942856528"/>
                    </a:ext>
                  </a:extLst>
                </a:gridCol>
                <a:gridCol w="329184">
                  <a:extLst>
                    <a:ext uri="{9D8B030D-6E8A-4147-A177-3AD203B41FA5}">
                      <a16:colId xmlns:a16="http://schemas.microsoft.com/office/drawing/2014/main" val="1905767672"/>
                    </a:ext>
                  </a:extLst>
                </a:gridCol>
                <a:gridCol w="329184">
                  <a:extLst>
                    <a:ext uri="{9D8B030D-6E8A-4147-A177-3AD203B41FA5}">
                      <a16:colId xmlns:a16="http://schemas.microsoft.com/office/drawing/2014/main" val="2951378786"/>
                    </a:ext>
                  </a:extLst>
                </a:gridCol>
                <a:gridCol w="370332">
                  <a:extLst>
                    <a:ext uri="{9D8B030D-6E8A-4147-A177-3AD203B41FA5}">
                      <a16:colId xmlns:a16="http://schemas.microsoft.com/office/drawing/2014/main" val="4194078250"/>
                    </a:ext>
                  </a:extLst>
                </a:gridCol>
                <a:gridCol w="370332">
                  <a:extLst>
                    <a:ext uri="{9D8B030D-6E8A-4147-A177-3AD203B41FA5}">
                      <a16:colId xmlns:a16="http://schemas.microsoft.com/office/drawing/2014/main" val="3254377188"/>
                    </a:ext>
                  </a:extLst>
                </a:gridCol>
                <a:gridCol w="329184">
                  <a:extLst>
                    <a:ext uri="{9D8B030D-6E8A-4147-A177-3AD203B41FA5}">
                      <a16:colId xmlns:a16="http://schemas.microsoft.com/office/drawing/2014/main" val="397068509"/>
                    </a:ext>
                  </a:extLst>
                </a:gridCol>
                <a:gridCol w="329184">
                  <a:extLst>
                    <a:ext uri="{9D8B030D-6E8A-4147-A177-3AD203B41FA5}">
                      <a16:colId xmlns:a16="http://schemas.microsoft.com/office/drawing/2014/main" val="3556113037"/>
                    </a:ext>
                  </a:extLst>
                </a:gridCol>
                <a:gridCol w="370332">
                  <a:extLst>
                    <a:ext uri="{9D8B030D-6E8A-4147-A177-3AD203B41FA5}">
                      <a16:colId xmlns:a16="http://schemas.microsoft.com/office/drawing/2014/main" val="2093161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547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15:41:47</a:t>
                      </a:r>
                      <a:r>
                        <a:rPr kumimoji="0" lang="en-US" sz="1000" b="0" i="0" u="none" strike="noStrike" kern="1200" cap="none" spc="0" normalizeH="0" baseline="0" noProof="0">
                          <a:ln>
                            <a:noFill/>
                          </a:ln>
                          <a:solidFill>
                            <a:prstClr val="black"/>
                          </a:solidFill>
                          <a:effectLst/>
                          <a:uLnTx/>
                          <a:uFillTx/>
                          <a:latin typeface="+mn-lt"/>
                          <a:ea typeface="+mn-ea"/>
                          <a:cs typeface="+mn-cs"/>
                        </a:rPr>
                        <a:t>
Libreng Konsulta Schedule for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0871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- 2018-03-28 15:39:52</a:t>
                      </a:r>
                      <a:r>
                        <a:rPr kumimoji="0" lang="en-US" sz="1000" b="0" i="0" u="none" strike="noStrike" kern="1200" cap="none" spc="0" normalizeH="0" baseline="0" noProof="0">
                          <a:ln>
                            <a:noFill/>
                          </a:ln>
                          <a:solidFill>
                            <a:prstClr val="black"/>
                          </a:solidFill>
                          <a:effectLst/>
                          <a:uLnTx/>
                          <a:uFillTx/>
                          <a:latin typeface="+mn-lt"/>
                          <a:ea typeface="+mn-ea"/>
                          <a:cs typeface="+mn-cs"/>
                        </a:rPr>
                        <a:t>
Libreng Konsulta Schedule for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734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1317423"/>
                  </a:ext>
                </a:extLst>
              </a:tr>
            </a:tbl>
          </a:graphicData>
        </a:graphic>
      </p:graphicFrame>
      <p:sp>
        <p:nvSpPr>
          <p:cNvPr id="4" name="Text Placeholder 3">
            <a:extLst>
              <a:ext uri="{FF2B5EF4-FFF2-40B4-BE49-F238E27FC236}">
                <a16:creationId xmlns:a16="http://schemas.microsoft.com/office/drawing/2014/main" id="{A763B958-968E-4A53-A5DF-EEF4D9A1DC5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9909746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3A7D8-15CF-4C8B-8B3E-1934B5FDD684}"/>
              </a:ext>
            </a:extLst>
          </p:cNvPr>
          <p:cNvSpPr>
            <a:spLocks noGrp="1"/>
          </p:cNvSpPr>
          <p:nvPr>
            <p:ph type="title"/>
          </p:nvPr>
        </p:nvSpPr>
        <p:spPr/>
        <p:txBody>
          <a:bodyPr/>
          <a:lstStyle/>
          <a:p>
            <a:r>
              <a:rPr lang="en-US"/>
              <a:t>Facebook Own Posts Table - 5 of 14</a:t>
            </a:r>
          </a:p>
        </p:txBody>
      </p:sp>
      <p:graphicFrame>
        <p:nvGraphicFramePr>
          <p:cNvPr id="5" name="Table Placeholder 4">
            <a:extLst>
              <a:ext uri="{FF2B5EF4-FFF2-40B4-BE49-F238E27FC236}">
                <a16:creationId xmlns:a16="http://schemas.microsoft.com/office/drawing/2014/main" id="{D6F3FF39-1F55-4117-9112-14F3FAABFE30}"/>
              </a:ext>
            </a:extLst>
          </p:cNvPr>
          <p:cNvGraphicFramePr>
            <a:graphicFrameLocks noGrp="1"/>
          </p:cNvGraphicFramePr>
          <p:nvPr>
            <p:ph type="tbl" sz="quarter" idx="13"/>
            <p:extLst>
              <p:ext uri="{D42A27DB-BD31-4B8C-83A1-F6EECF244321}">
                <p14:modId xmlns:p14="http://schemas.microsoft.com/office/powerpoint/2010/main" val="163075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1670880"/>
                    </a:ext>
                  </a:extLst>
                </a:gridCol>
                <a:gridCol w="370332">
                  <a:extLst>
                    <a:ext uri="{9D8B030D-6E8A-4147-A177-3AD203B41FA5}">
                      <a16:colId xmlns:a16="http://schemas.microsoft.com/office/drawing/2014/main" val="2050753177"/>
                    </a:ext>
                  </a:extLst>
                </a:gridCol>
                <a:gridCol w="370332">
                  <a:extLst>
                    <a:ext uri="{9D8B030D-6E8A-4147-A177-3AD203B41FA5}">
                      <a16:colId xmlns:a16="http://schemas.microsoft.com/office/drawing/2014/main" val="3604429294"/>
                    </a:ext>
                  </a:extLst>
                </a:gridCol>
                <a:gridCol w="370332">
                  <a:extLst>
                    <a:ext uri="{9D8B030D-6E8A-4147-A177-3AD203B41FA5}">
                      <a16:colId xmlns:a16="http://schemas.microsoft.com/office/drawing/2014/main" val="1738137600"/>
                    </a:ext>
                  </a:extLst>
                </a:gridCol>
                <a:gridCol w="329184">
                  <a:extLst>
                    <a:ext uri="{9D8B030D-6E8A-4147-A177-3AD203B41FA5}">
                      <a16:colId xmlns:a16="http://schemas.microsoft.com/office/drawing/2014/main" val="2111821938"/>
                    </a:ext>
                  </a:extLst>
                </a:gridCol>
                <a:gridCol w="329184">
                  <a:extLst>
                    <a:ext uri="{9D8B030D-6E8A-4147-A177-3AD203B41FA5}">
                      <a16:colId xmlns:a16="http://schemas.microsoft.com/office/drawing/2014/main" val="2002079960"/>
                    </a:ext>
                  </a:extLst>
                </a:gridCol>
                <a:gridCol w="329184">
                  <a:extLst>
                    <a:ext uri="{9D8B030D-6E8A-4147-A177-3AD203B41FA5}">
                      <a16:colId xmlns:a16="http://schemas.microsoft.com/office/drawing/2014/main" val="1216973404"/>
                    </a:ext>
                  </a:extLst>
                </a:gridCol>
                <a:gridCol w="329184">
                  <a:extLst>
                    <a:ext uri="{9D8B030D-6E8A-4147-A177-3AD203B41FA5}">
                      <a16:colId xmlns:a16="http://schemas.microsoft.com/office/drawing/2014/main" val="1165759700"/>
                    </a:ext>
                  </a:extLst>
                </a:gridCol>
                <a:gridCol w="329184">
                  <a:extLst>
                    <a:ext uri="{9D8B030D-6E8A-4147-A177-3AD203B41FA5}">
                      <a16:colId xmlns:a16="http://schemas.microsoft.com/office/drawing/2014/main" val="1289037223"/>
                    </a:ext>
                  </a:extLst>
                </a:gridCol>
                <a:gridCol w="329184">
                  <a:extLst>
                    <a:ext uri="{9D8B030D-6E8A-4147-A177-3AD203B41FA5}">
                      <a16:colId xmlns:a16="http://schemas.microsoft.com/office/drawing/2014/main" val="53569013"/>
                    </a:ext>
                  </a:extLst>
                </a:gridCol>
                <a:gridCol w="329184">
                  <a:extLst>
                    <a:ext uri="{9D8B030D-6E8A-4147-A177-3AD203B41FA5}">
                      <a16:colId xmlns:a16="http://schemas.microsoft.com/office/drawing/2014/main" val="2544007365"/>
                    </a:ext>
                  </a:extLst>
                </a:gridCol>
                <a:gridCol w="329184">
                  <a:extLst>
                    <a:ext uri="{9D8B030D-6E8A-4147-A177-3AD203B41FA5}">
                      <a16:colId xmlns:a16="http://schemas.microsoft.com/office/drawing/2014/main" val="1186586979"/>
                    </a:ext>
                  </a:extLst>
                </a:gridCol>
                <a:gridCol w="329184">
                  <a:extLst>
                    <a:ext uri="{9D8B030D-6E8A-4147-A177-3AD203B41FA5}">
                      <a16:colId xmlns:a16="http://schemas.microsoft.com/office/drawing/2014/main" val="1952681024"/>
                    </a:ext>
                  </a:extLst>
                </a:gridCol>
                <a:gridCol w="370332">
                  <a:extLst>
                    <a:ext uri="{9D8B030D-6E8A-4147-A177-3AD203B41FA5}">
                      <a16:colId xmlns:a16="http://schemas.microsoft.com/office/drawing/2014/main" val="1670373078"/>
                    </a:ext>
                  </a:extLst>
                </a:gridCol>
                <a:gridCol w="370332">
                  <a:extLst>
                    <a:ext uri="{9D8B030D-6E8A-4147-A177-3AD203B41FA5}">
                      <a16:colId xmlns:a16="http://schemas.microsoft.com/office/drawing/2014/main" val="3667364131"/>
                    </a:ext>
                  </a:extLst>
                </a:gridCol>
                <a:gridCol w="329184">
                  <a:extLst>
                    <a:ext uri="{9D8B030D-6E8A-4147-A177-3AD203B41FA5}">
                      <a16:colId xmlns:a16="http://schemas.microsoft.com/office/drawing/2014/main" val="2607541324"/>
                    </a:ext>
                  </a:extLst>
                </a:gridCol>
                <a:gridCol w="329184">
                  <a:extLst>
                    <a:ext uri="{9D8B030D-6E8A-4147-A177-3AD203B41FA5}">
                      <a16:colId xmlns:a16="http://schemas.microsoft.com/office/drawing/2014/main" val="4004482144"/>
                    </a:ext>
                  </a:extLst>
                </a:gridCol>
                <a:gridCol w="370332">
                  <a:extLst>
                    <a:ext uri="{9D8B030D-6E8A-4147-A177-3AD203B41FA5}">
                      <a16:colId xmlns:a16="http://schemas.microsoft.com/office/drawing/2014/main" val="4842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758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- 2018-03-27 16:58:25</a:t>
                      </a:r>
                      <a:r>
                        <a:rPr kumimoji="0" lang="en-US" sz="1000" b="0" i="0" u="none" strike="noStrike" kern="1200" cap="none" spc="0" normalizeH="0" baseline="0" noProof="0">
                          <a:ln>
                            <a:noFill/>
                          </a:ln>
                          <a:solidFill>
                            <a:prstClr val="black"/>
                          </a:solidFill>
                          <a:effectLst/>
                          <a:uLnTx/>
                          <a:uFillTx/>
                          <a:latin typeface="+mn-lt"/>
                          <a:ea typeface="+mn-ea"/>
                          <a:cs typeface="+mn-cs"/>
                        </a:rPr>
                        <a:t>
“Mahal kita!” Masarap pakinggan at sabihin hindi ba? Tell someone that you love them and let the positivity spread! #LagingMayPlusKa #GenerikaDrugstore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7626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- 2018-03-26 10:05:03</a:t>
                      </a:r>
                      <a:r>
                        <a:rPr kumimoji="0" lang="en-US" sz="1000" b="0" i="0" u="none" strike="noStrike" kern="1200" cap="none" spc="0" normalizeH="0" baseline="0" noProof="0">
                          <a:ln>
                            <a:noFill/>
                          </a:ln>
                          <a:solidFill>
                            <a:prstClr val="black"/>
                          </a:solidFill>
                          <a:effectLst/>
                          <a:uLnTx/>
                          <a:uFillTx/>
                          <a:latin typeface="+mn-lt"/>
                          <a:ea typeface="+mn-ea"/>
                          <a:cs typeface="+mn-cs"/>
                        </a:rPr>
                        <a:t>
Para sa mas produktibo at magaan na araw, importanteng maging aktibo sa umaga!
Ito ang aming GABAY para maging morning person!
I-share mo na sa kakilala mong slo-mo tuwing umaga! #GenerikaDrugstore #LagingMayPlusKa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3710986"/>
                  </a:ext>
                </a:extLst>
              </a:tr>
            </a:tbl>
          </a:graphicData>
        </a:graphic>
      </p:graphicFrame>
      <p:sp>
        <p:nvSpPr>
          <p:cNvPr id="4" name="Text Placeholder 3">
            <a:extLst>
              <a:ext uri="{FF2B5EF4-FFF2-40B4-BE49-F238E27FC236}">
                <a16:creationId xmlns:a16="http://schemas.microsoft.com/office/drawing/2014/main" id="{11029569-39F7-4D6C-AA70-4AEBD9F4423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557705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8AE0D-85DA-4F4B-BFA0-A16C06604D3F}"/>
              </a:ext>
            </a:extLst>
          </p:cNvPr>
          <p:cNvSpPr>
            <a:spLocks noGrp="1"/>
          </p:cNvSpPr>
          <p:nvPr>
            <p:ph type="title"/>
          </p:nvPr>
        </p:nvSpPr>
        <p:spPr/>
        <p:txBody>
          <a:bodyPr/>
          <a:lstStyle/>
          <a:p>
            <a:r>
              <a:rPr lang="en-US"/>
              <a:t>Facebook Own Posts Table - 6 of 14</a:t>
            </a:r>
          </a:p>
        </p:txBody>
      </p:sp>
      <p:graphicFrame>
        <p:nvGraphicFramePr>
          <p:cNvPr id="5" name="Table Placeholder 4">
            <a:extLst>
              <a:ext uri="{FF2B5EF4-FFF2-40B4-BE49-F238E27FC236}">
                <a16:creationId xmlns:a16="http://schemas.microsoft.com/office/drawing/2014/main" id="{EE9175C3-F97B-46F6-94DB-35C0D89E249F}"/>
              </a:ext>
            </a:extLst>
          </p:cNvPr>
          <p:cNvGraphicFramePr>
            <a:graphicFrameLocks noGrp="1"/>
          </p:cNvGraphicFramePr>
          <p:nvPr>
            <p:ph type="tbl" sz="quarter" idx="13"/>
            <p:extLst>
              <p:ext uri="{D42A27DB-BD31-4B8C-83A1-F6EECF244321}">
                <p14:modId xmlns:p14="http://schemas.microsoft.com/office/powerpoint/2010/main" val="350191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02167568"/>
                    </a:ext>
                  </a:extLst>
                </a:gridCol>
                <a:gridCol w="370332">
                  <a:extLst>
                    <a:ext uri="{9D8B030D-6E8A-4147-A177-3AD203B41FA5}">
                      <a16:colId xmlns:a16="http://schemas.microsoft.com/office/drawing/2014/main" val="2328643618"/>
                    </a:ext>
                  </a:extLst>
                </a:gridCol>
                <a:gridCol w="370332">
                  <a:extLst>
                    <a:ext uri="{9D8B030D-6E8A-4147-A177-3AD203B41FA5}">
                      <a16:colId xmlns:a16="http://schemas.microsoft.com/office/drawing/2014/main" val="2331338427"/>
                    </a:ext>
                  </a:extLst>
                </a:gridCol>
                <a:gridCol w="370332">
                  <a:extLst>
                    <a:ext uri="{9D8B030D-6E8A-4147-A177-3AD203B41FA5}">
                      <a16:colId xmlns:a16="http://schemas.microsoft.com/office/drawing/2014/main" val="3140039808"/>
                    </a:ext>
                  </a:extLst>
                </a:gridCol>
                <a:gridCol w="329184">
                  <a:extLst>
                    <a:ext uri="{9D8B030D-6E8A-4147-A177-3AD203B41FA5}">
                      <a16:colId xmlns:a16="http://schemas.microsoft.com/office/drawing/2014/main" val="445450319"/>
                    </a:ext>
                  </a:extLst>
                </a:gridCol>
                <a:gridCol w="329184">
                  <a:extLst>
                    <a:ext uri="{9D8B030D-6E8A-4147-A177-3AD203B41FA5}">
                      <a16:colId xmlns:a16="http://schemas.microsoft.com/office/drawing/2014/main" val="780155622"/>
                    </a:ext>
                  </a:extLst>
                </a:gridCol>
                <a:gridCol w="329184">
                  <a:extLst>
                    <a:ext uri="{9D8B030D-6E8A-4147-A177-3AD203B41FA5}">
                      <a16:colId xmlns:a16="http://schemas.microsoft.com/office/drawing/2014/main" val="1903579769"/>
                    </a:ext>
                  </a:extLst>
                </a:gridCol>
                <a:gridCol w="329184">
                  <a:extLst>
                    <a:ext uri="{9D8B030D-6E8A-4147-A177-3AD203B41FA5}">
                      <a16:colId xmlns:a16="http://schemas.microsoft.com/office/drawing/2014/main" val="4230535646"/>
                    </a:ext>
                  </a:extLst>
                </a:gridCol>
                <a:gridCol w="329184">
                  <a:extLst>
                    <a:ext uri="{9D8B030D-6E8A-4147-A177-3AD203B41FA5}">
                      <a16:colId xmlns:a16="http://schemas.microsoft.com/office/drawing/2014/main" val="687237472"/>
                    </a:ext>
                  </a:extLst>
                </a:gridCol>
                <a:gridCol w="329184">
                  <a:extLst>
                    <a:ext uri="{9D8B030D-6E8A-4147-A177-3AD203B41FA5}">
                      <a16:colId xmlns:a16="http://schemas.microsoft.com/office/drawing/2014/main" val="3333101439"/>
                    </a:ext>
                  </a:extLst>
                </a:gridCol>
                <a:gridCol w="329184">
                  <a:extLst>
                    <a:ext uri="{9D8B030D-6E8A-4147-A177-3AD203B41FA5}">
                      <a16:colId xmlns:a16="http://schemas.microsoft.com/office/drawing/2014/main" val="14880189"/>
                    </a:ext>
                  </a:extLst>
                </a:gridCol>
                <a:gridCol w="329184">
                  <a:extLst>
                    <a:ext uri="{9D8B030D-6E8A-4147-A177-3AD203B41FA5}">
                      <a16:colId xmlns:a16="http://schemas.microsoft.com/office/drawing/2014/main" val="1061343292"/>
                    </a:ext>
                  </a:extLst>
                </a:gridCol>
                <a:gridCol w="329184">
                  <a:extLst>
                    <a:ext uri="{9D8B030D-6E8A-4147-A177-3AD203B41FA5}">
                      <a16:colId xmlns:a16="http://schemas.microsoft.com/office/drawing/2014/main" val="98681760"/>
                    </a:ext>
                  </a:extLst>
                </a:gridCol>
                <a:gridCol w="370332">
                  <a:extLst>
                    <a:ext uri="{9D8B030D-6E8A-4147-A177-3AD203B41FA5}">
                      <a16:colId xmlns:a16="http://schemas.microsoft.com/office/drawing/2014/main" val="247962323"/>
                    </a:ext>
                  </a:extLst>
                </a:gridCol>
                <a:gridCol w="370332">
                  <a:extLst>
                    <a:ext uri="{9D8B030D-6E8A-4147-A177-3AD203B41FA5}">
                      <a16:colId xmlns:a16="http://schemas.microsoft.com/office/drawing/2014/main" val="3594582621"/>
                    </a:ext>
                  </a:extLst>
                </a:gridCol>
                <a:gridCol w="329184">
                  <a:extLst>
                    <a:ext uri="{9D8B030D-6E8A-4147-A177-3AD203B41FA5}">
                      <a16:colId xmlns:a16="http://schemas.microsoft.com/office/drawing/2014/main" val="656722537"/>
                    </a:ext>
                  </a:extLst>
                </a:gridCol>
                <a:gridCol w="329184">
                  <a:extLst>
                    <a:ext uri="{9D8B030D-6E8A-4147-A177-3AD203B41FA5}">
                      <a16:colId xmlns:a16="http://schemas.microsoft.com/office/drawing/2014/main" val="1527078850"/>
                    </a:ext>
                  </a:extLst>
                </a:gridCol>
                <a:gridCol w="370332">
                  <a:extLst>
                    <a:ext uri="{9D8B030D-6E8A-4147-A177-3AD203B41FA5}">
                      <a16:colId xmlns:a16="http://schemas.microsoft.com/office/drawing/2014/main" val="214927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821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- 2018-03-25 12:00:22</a:t>
                      </a:r>
                      <a:r>
                        <a:rPr kumimoji="0" lang="en-US" sz="1000" b="0" i="0" u="none" strike="noStrike" kern="1200" cap="none" spc="0" normalizeH="0" baseline="0" noProof="0">
                          <a:ln>
                            <a:noFill/>
                          </a:ln>
                          <a:solidFill>
                            <a:prstClr val="black"/>
                          </a:solidFill>
                          <a:effectLst/>
                          <a:uLnTx/>
                          <a:uFillTx/>
                          <a:latin typeface="+mn-lt"/>
                          <a:ea typeface="+mn-ea"/>
                          <a:cs typeface="+mn-cs"/>
                        </a:rPr>
                        <a:t>
Nakakaranas ka ba ng mga sumusunod? Magpunta na sa pinakamalapit na ospital o center. Wag balewalain ang TB. #GabayGenerika #GenerikaDrugstore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811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12:00:17</a:t>
                      </a:r>
                      <a:r>
                        <a:rPr kumimoji="0" lang="en-US" sz="1000" b="0" i="0" u="none" strike="noStrike" kern="1200" cap="none" spc="0" normalizeH="0" baseline="0" noProof="0">
                          <a:ln>
                            <a:noFill/>
                          </a:ln>
                          <a:solidFill>
                            <a:prstClr val="black"/>
                          </a:solidFill>
                          <a:effectLst/>
                          <a:uLnTx/>
                          <a:uFillTx/>
                          <a:latin typeface="+mn-lt"/>
                          <a:ea typeface="+mn-ea"/>
                          <a:cs typeface="+mn-cs"/>
                        </a:rPr>
                        <a:t>
Dagdag kaalaman upang TB ay maiwasan!
Maaaring labanan at agapan ang TB, kailangan lamang ng regular na pag-inom ng gamot at check-ups.
#GabayGenerika #GenerikaDrugstore #LagingMayPlusKa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9678079"/>
                  </a:ext>
                </a:extLst>
              </a:tr>
            </a:tbl>
          </a:graphicData>
        </a:graphic>
      </p:graphicFrame>
      <p:sp>
        <p:nvSpPr>
          <p:cNvPr id="4" name="Text Placeholder 3">
            <a:extLst>
              <a:ext uri="{FF2B5EF4-FFF2-40B4-BE49-F238E27FC236}">
                <a16:creationId xmlns:a16="http://schemas.microsoft.com/office/drawing/2014/main" id="{DC7B6FBC-DC99-43E5-A0F1-666A4DAF6CB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571312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34295-E61F-433E-ABF8-10F3460F8B77}"/>
              </a:ext>
            </a:extLst>
          </p:cNvPr>
          <p:cNvSpPr>
            <a:spLocks noGrp="1"/>
          </p:cNvSpPr>
          <p:nvPr>
            <p:ph type="title"/>
          </p:nvPr>
        </p:nvSpPr>
        <p:spPr/>
        <p:txBody>
          <a:bodyPr/>
          <a:lstStyle/>
          <a:p>
            <a:r>
              <a:rPr lang="en-US"/>
              <a:t>Facebook Own Posts Table - 7 of 14</a:t>
            </a:r>
          </a:p>
        </p:txBody>
      </p:sp>
      <p:graphicFrame>
        <p:nvGraphicFramePr>
          <p:cNvPr id="5" name="Table Placeholder 4">
            <a:extLst>
              <a:ext uri="{FF2B5EF4-FFF2-40B4-BE49-F238E27FC236}">
                <a16:creationId xmlns:a16="http://schemas.microsoft.com/office/drawing/2014/main" id="{DE3F651C-4709-4229-83F8-6BD74AB17790}"/>
              </a:ext>
            </a:extLst>
          </p:cNvPr>
          <p:cNvGraphicFramePr>
            <a:graphicFrameLocks noGrp="1"/>
          </p:cNvGraphicFramePr>
          <p:nvPr>
            <p:ph type="tbl" sz="quarter" idx="13"/>
            <p:extLst>
              <p:ext uri="{D42A27DB-BD31-4B8C-83A1-F6EECF244321}">
                <p14:modId xmlns:p14="http://schemas.microsoft.com/office/powerpoint/2010/main" val="1734208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2238872"/>
                    </a:ext>
                  </a:extLst>
                </a:gridCol>
                <a:gridCol w="370332">
                  <a:extLst>
                    <a:ext uri="{9D8B030D-6E8A-4147-A177-3AD203B41FA5}">
                      <a16:colId xmlns:a16="http://schemas.microsoft.com/office/drawing/2014/main" val="2840795652"/>
                    </a:ext>
                  </a:extLst>
                </a:gridCol>
                <a:gridCol w="370332">
                  <a:extLst>
                    <a:ext uri="{9D8B030D-6E8A-4147-A177-3AD203B41FA5}">
                      <a16:colId xmlns:a16="http://schemas.microsoft.com/office/drawing/2014/main" val="3218323735"/>
                    </a:ext>
                  </a:extLst>
                </a:gridCol>
                <a:gridCol w="370332">
                  <a:extLst>
                    <a:ext uri="{9D8B030D-6E8A-4147-A177-3AD203B41FA5}">
                      <a16:colId xmlns:a16="http://schemas.microsoft.com/office/drawing/2014/main" val="4049443037"/>
                    </a:ext>
                  </a:extLst>
                </a:gridCol>
                <a:gridCol w="329184">
                  <a:extLst>
                    <a:ext uri="{9D8B030D-6E8A-4147-A177-3AD203B41FA5}">
                      <a16:colId xmlns:a16="http://schemas.microsoft.com/office/drawing/2014/main" val="3528174454"/>
                    </a:ext>
                  </a:extLst>
                </a:gridCol>
                <a:gridCol w="329184">
                  <a:extLst>
                    <a:ext uri="{9D8B030D-6E8A-4147-A177-3AD203B41FA5}">
                      <a16:colId xmlns:a16="http://schemas.microsoft.com/office/drawing/2014/main" val="154506007"/>
                    </a:ext>
                  </a:extLst>
                </a:gridCol>
                <a:gridCol w="329184">
                  <a:extLst>
                    <a:ext uri="{9D8B030D-6E8A-4147-A177-3AD203B41FA5}">
                      <a16:colId xmlns:a16="http://schemas.microsoft.com/office/drawing/2014/main" val="95680302"/>
                    </a:ext>
                  </a:extLst>
                </a:gridCol>
                <a:gridCol w="329184">
                  <a:extLst>
                    <a:ext uri="{9D8B030D-6E8A-4147-A177-3AD203B41FA5}">
                      <a16:colId xmlns:a16="http://schemas.microsoft.com/office/drawing/2014/main" val="3283670590"/>
                    </a:ext>
                  </a:extLst>
                </a:gridCol>
                <a:gridCol w="329184">
                  <a:extLst>
                    <a:ext uri="{9D8B030D-6E8A-4147-A177-3AD203B41FA5}">
                      <a16:colId xmlns:a16="http://schemas.microsoft.com/office/drawing/2014/main" val="4061042959"/>
                    </a:ext>
                  </a:extLst>
                </a:gridCol>
                <a:gridCol w="329184">
                  <a:extLst>
                    <a:ext uri="{9D8B030D-6E8A-4147-A177-3AD203B41FA5}">
                      <a16:colId xmlns:a16="http://schemas.microsoft.com/office/drawing/2014/main" val="1951499208"/>
                    </a:ext>
                  </a:extLst>
                </a:gridCol>
                <a:gridCol w="329184">
                  <a:extLst>
                    <a:ext uri="{9D8B030D-6E8A-4147-A177-3AD203B41FA5}">
                      <a16:colId xmlns:a16="http://schemas.microsoft.com/office/drawing/2014/main" val="3590501821"/>
                    </a:ext>
                  </a:extLst>
                </a:gridCol>
                <a:gridCol w="329184">
                  <a:extLst>
                    <a:ext uri="{9D8B030D-6E8A-4147-A177-3AD203B41FA5}">
                      <a16:colId xmlns:a16="http://schemas.microsoft.com/office/drawing/2014/main" val="2302890041"/>
                    </a:ext>
                  </a:extLst>
                </a:gridCol>
                <a:gridCol w="329184">
                  <a:extLst>
                    <a:ext uri="{9D8B030D-6E8A-4147-A177-3AD203B41FA5}">
                      <a16:colId xmlns:a16="http://schemas.microsoft.com/office/drawing/2014/main" val="2015444093"/>
                    </a:ext>
                  </a:extLst>
                </a:gridCol>
                <a:gridCol w="370332">
                  <a:extLst>
                    <a:ext uri="{9D8B030D-6E8A-4147-A177-3AD203B41FA5}">
                      <a16:colId xmlns:a16="http://schemas.microsoft.com/office/drawing/2014/main" val="2078882728"/>
                    </a:ext>
                  </a:extLst>
                </a:gridCol>
                <a:gridCol w="370332">
                  <a:extLst>
                    <a:ext uri="{9D8B030D-6E8A-4147-A177-3AD203B41FA5}">
                      <a16:colId xmlns:a16="http://schemas.microsoft.com/office/drawing/2014/main" val="1473641299"/>
                    </a:ext>
                  </a:extLst>
                </a:gridCol>
                <a:gridCol w="329184">
                  <a:extLst>
                    <a:ext uri="{9D8B030D-6E8A-4147-A177-3AD203B41FA5}">
                      <a16:colId xmlns:a16="http://schemas.microsoft.com/office/drawing/2014/main" val="673815116"/>
                    </a:ext>
                  </a:extLst>
                </a:gridCol>
                <a:gridCol w="329184">
                  <a:extLst>
                    <a:ext uri="{9D8B030D-6E8A-4147-A177-3AD203B41FA5}">
                      <a16:colId xmlns:a16="http://schemas.microsoft.com/office/drawing/2014/main" val="307081790"/>
                    </a:ext>
                  </a:extLst>
                </a:gridCol>
                <a:gridCol w="370332">
                  <a:extLst>
                    <a:ext uri="{9D8B030D-6E8A-4147-A177-3AD203B41FA5}">
                      <a16:colId xmlns:a16="http://schemas.microsoft.com/office/drawing/2014/main" val="384631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8973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053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11:17:48</a:t>
                      </a:r>
                      <a:r>
                        <a:rPr kumimoji="0" lang="en-US" sz="1000" b="0" i="0" u="none" strike="noStrike" kern="1200" cap="none" spc="0" normalizeH="0" baseline="0" noProof="0">
                          <a:ln>
                            <a:noFill/>
                          </a:ln>
                          <a:solidFill>
                            <a:prstClr val="black"/>
                          </a:solidFill>
                          <a:effectLst/>
                          <a:uLnTx/>
                          <a:uFillTx/>
                          <a:latin typeface="+mn-lt"/>
                          <a:ea typeface="+mn-ea"/>
                          <a:cs typeface="+mn-cs"/>
                        </a:rPr>
                        <a:t>
It's Zumba timeeee!!!
#GabayKalusugan2018 ayKalusugan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596204"/>
                  </a:ext>
                </a:extLst>
              </a:tr>
            </a:tbl>
          </a:graphicData>
        </a:graphic>
      </p:graphicFrame>
      <p:sp>
        <p:nvSpPr>
          <p:cNvPr id="4" name="Text Placeholder 3">
            <a:extLst>
              <a:ext uri="{FF2B5EF4-FFF2-40B4-BE49-F238E27FC236}">
                <a16:creationId xmlns:a16="http://schemas.microsoft.com/office/drawing/2014/main" id="{745E06BF-402B-4B78-921C-11160191A6E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293902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14844-739F-4383-B0E4-85E4B45B6042}"/>
              </a:ext>
            </a:extLst>
          </p:cNvPr>
          <p:cNvSpPr>
            <a:spLocks noGrp="1"/>
          </p:cNvSpPr>
          <p:nvPr>
            <p:ph type="title"/>
          </p:nvPr>
        </p:nvSpPr>
        <p:spPr/>
        <p:txBody>
          <a:bodyPr/>
          <a:lstStyle/>
          <a:p>
            <a:r>
              <a:rPr lang="en-US"/>
              <a:t>Facebook Own Posts Table - 8 of 14</a:t>
            </a:r>
          </a:p>
        </p:txBody>
      </p:sp>
      <p:graphicFrame>
        <p:nvGraphicFramePr>
          <p:cNvPr id="5" name="Table Placeholder 4">
            <a:extLst>
              <a:ext uri="{FF2B5EF4-FFF2-40B4-BE49-F238E27FC236}">
                <a16:creationId xmlns:a16="http://schemas.microsoft.com/office/drawing/2014/main" id="{70934A20-6ABA-4446-BCE0-369541E0EDB7}"/>
              </a:ext>
            </a:extLst>
          </p:cNvPr>
          <p:cNvGraphicFramePr>
            <a:graphicFrameLocks noGrp="1"/>
          </p:cNvGraphicFramePr>
          <p:nvPr>
            <p:ph type="tbl" sz="quarter" idx="13"/>
            <p:extLst>
              <p:ext uri="{D42A27DB-BD31-4B8C-83A1-F6EECF244321}">
                <p14:modId xmlns:p14="http://schemas.microsoft.com/office/powerpoint/2010/main" val="2695047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6836979"/>
                    </a:ext>
                  </a:extLst>
                </a:gridCol>
                <a:gridCol w="370332">
                  <a:extLst>
                    <a:ext uri="{9D8B030D-6E8A-4147-A177-3AD203B41FA5}">
                      <a16:colId xmlns:a16="http://schemas.microsoft.com/office/drawing/2014/main" val="842775649"/>
                    </a:ext>
                  </a:extLst>
                </a:gridCol>
                <a:gridCol w="370332">
                  <a:extLst>
                    <a:ext uri="{9D8B030D-6E8A-4147-A177-3AD203B41FA5}">
                      <a16:colId xmlns:a16="http://schemas.microsoft.com/office/drawing/2014/main" val="3572659053"/>
                    </a:ext>
                  </a:extLst>
                </a:gridCol>
                <a:gridCol w="370332">
                  <a:extLst>
                    <a:ext uri="{9D8B030D-6E8A-4147-A177-3AD203B41FA5}">
                      <a16:colId xmlns:a16="http://schemas.microsoft.com/office/drawing/2014/main" val="1780429457"/>
                    </a:ext>
                  </a:extLst>
                </a:gridCol>
                <a:gridCol w="329184">
                  <a:extLst>
                    <a:ext uri="{9D8B030D-6E8A-4147-A177-3AD203B41FA5}">
                      <a16:colId xmlns:a16="http://schemas.microsoft.com/office/drawing/2014/main" val="1603585556"/>
                    </a:ext>
                  </a:extLst>
                </a:gridCol>
                <a:gridCol w="329184">
                  <a:extLst>
                    <a:ext uri="{9D8B030D-6E8A-4147-A177-3AD203B41FA5}">
                      <a16:colId xmlns:a16="http://schemas.microsoft.com/office/drawing/2014/main" val="2469046861"/>
                    </a:ext>
                  </a:extLst>
                </a:gridCol>
                <a:gridCol w="329184">
                  <a:extLst>
                    <a:ext uri="{9D8B030D-6E8A-4147-A177-3AD203B41FA5}">
                      <a16:colId xmlns:a16="http://schemas.microsoft.com/office/drawing/2014/main" val="2840005864"/>
                    </a:ext>
                  </a:extLst>
                </a:gridCol>
                <a:gridCol w="329184">
                  <a:extLst>
                    <a:ext uri="{9D8B030D-6E8A-4147-A177-3AD203B41FA5}">
                      <a16:colId xmlns:a16="http://schemas.microsoft.com/office/drawing/2014/main" val="3488709158"/>
                    </a:ext>
                  </a:extLst>
                </a:gridCol>
                <a:gridCol w="329184">
                  <a:extLst>
                    <a:ext uri="{9D8B030D-6E8A-4147-A177-3AD203B41FA5}">
                      <a16:colId xmlns:a16="http://schemas.microsoft.com/office/drawing/2014/main" val="1914952011"/>
                    </a:ext>
                  </a:extLst>
                </a:gridCol>
                <a:gridCol w="329184">
                  <a:extLst>
                    <a:ext uri="{9D8B030D-6E8A-4147-A177-3AD203B41FA5}">
                      <a16:colId xmlns:a16="http://schemas.microsoft.com/office/drawing/2014/main" val="1684746652"/>
                    </a:ext>
                  </a:extLst>
                </a:gridCol>
                <a:gridCol w="329184">
                  <a:extLst>
                    <a:ext uri="{9D8B030D-6E8A-4147-A177-3AD203B41FA5}">
                      <a16:colId xmlns:a16="http://schemas.microsoft.com/office/drawing/2014/main" val="1890217273"/>
                    </a:ext>
                  </a:extLst>
                </a:gridCol>
                <a:gridCol w="329184">
                  <a:extLst>
                    <a:ext uri="{9D8B030D-6E8A-4147-A177-3AD203B41FA5}">
                      <a16:colId xmlns:a16="http://schemas.microsoft.com/office/drawing/2014/main" val="300463122"/>
                    </a:ext>
                  </a:extLst>
                </a:gridCol>
                <a:gridCol w="329184">
                  <a:extLst>
                    <a:ext uri="{9D8B030D-6E8A-4147-A177-3AD203B41FA5}">
                      <a16:colId xmlns:a16="http://schemas.microsoft.com/office/drawing/2014/main" val="1962397569"/>
                    </a:ext>
                  </a:extLst>
                </a:gridCol>
                <a:gridCol w="370332">
                  <a:extLst>
                    <a:ext uri="{9D8B030D-6E8A-4147-A177-3AD203B41FA5}">
                      <a16:colId xmlns:a16="http://schemas.microsoft.com/office/drawing/2014/main" val="559137235"/>
                    </a:ext>
                  </a:extLst>
                </a:gridCol>
                <a:gridCol w="370332">
                  <a:extLst>
                    <a:ext uri="{9D8B030D-6E8A-4147-A177-3AD203B41FA5}">
                      <a16:colId xmlns:a16="http://schemas.microsoft.com/office/drawing/2014/main" val="4054824551"/>
                    </a:ext>
                  </a:extLst>
                </a:gridCol>
                <a:gridCol w="329184">
                  <a:extLst>
                    <a:ext uri="{9D8B030D-6E8A-4147-A177-3AD203B41FA5}">
                      <a16:colId xmlns:a16="http://schemas.microsoft.com/office/drawing/2014/main" val="2288567750"/>
                    </a:ext>
                  </a:extLst>
                </a:gridCol>
                <a:gridCol w="329184">
                  <a:extLst>
                    <a:ext uri="{9D8B030D-6E8A-4147-A177-3AD203B41FA5}">
                      <a16:colId xmlns:a16="http://schemas.microsoft.com/office/drawing/2014/main" val="3181942209"/>
                    </a:ext>
                  </a:extLst>
                </a:gridCol>
                <a:gridCol w="370332">
                  <a:extLst>
                    <a:ext uri="{9D8B030D-6E8A-4147-A177-3AD203B41FA5}">
                      <a16:colId xmlns:a16="http://schemas.microsoft.com/office/drawing/2014/main" val="525962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072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09:54:32</a:t>
                      </a:r>
                      <a:r>
                        <a:rPr kumimoji="0" lang="en-US" sz="1000" b="0" i="0" u="none" strike="noStrike" kern="1200" cap="none" spc="0" normalizeH="0" baseline="0" noProof="0">
                          <a:ln>
                            <a:noFill/>
                          </a:ln>
                          <a:solidFill>
                            <a:prstClr val="black"/>
                          </a:solidFill>
                          <a:effectLst/>
                          <a:uLnTx/>
                          <a:uFillTx/>
                          <a:latin typeface="+mn-lt"/>
                          <a:ea typeface="+mn-ea"/>
                          <a:cs typeface="+mn-cs"/>
                        </a:rPr>
                        <a:t>
Nasa Cabanatuan, Nueva Ecija rin kami ngayon!!!
Punta na sa Police Headquarters Gymnasium sa Burgos Avenue Cabanatuan!!!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752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09:47:49</a:t>
                      </a:r>
                      <a:r>
                        <a:rPr kumimoji="0" lang="en-US" sz="1000" b="0" i="0" u="none" strike="noStrike" kern="1200" cap="none" spc="0" normalizeH="0" baseline="0" noProof="0">
                          <a:ln>
                            <a:noFill/>
                          </a:ln>
                          <a:solidFill>
                            <a:prstClr val="black"/>
                          </a:solidFill>
                          <a:effectLst/>
                          <a:uLnTx/>
                          <a:uFillTx/>
                          <a:latin typeface="+mn-lt"/>
                          <a:ea typeface="+mn-ea"/>
                          <a:cs typeface="+mn-cs"/>
                        </a:rPr>
                        <a:t>
Hataw Mommies!!!
We are here at Damayan Covered Court Pinagbuhatan Pasig City!!!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5644397"/>
                  </a:ext>
                </a:extLst>
              </a:tr>
            </a:tbl>
          </a:graphicData>
        </a:graphic>
      </p:graphicFrame>
      <p:sp>
        <p:nvSpPr>
          <p:cNvPr id="4" name="Text Placeholder 3">
            <a:extLst>
              <a:ext uri="{FF2B5EF4-FFF2-40B4-BE49-F238E27FC236}">
                <a16:creationId xmlns:a16="http://schemas.microsoft.com/office/drawing/2014/main" id="{EDD7B7B6-3FCF-45DA-A973-298C2769ADB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548425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704FC-3C46-47CA-BCD0-55A977907D4D}"/>
              </a:ext>
            </a:extLst>
          </p:cNvPr>
          <p:cNvSpPr>
            <a:spLocks noGrp="1"/>
          </p:cNvSpPr>
          <p:nvPr>
            <p:ph type="title"/>
          </p:nvPr>
        </p:nvSpPr>
        <p:spPr/>
        <p:txBody>
          <a:bodyPr/>
          <a:lstStyle/>
          <a:p>
            <a:r>
              <a:rPr lang="en-US"/>
              <a:t>Facebook Own Posts Table - 9 of 14</a:t>
            </a:r>
          </a:p>
        </p:txBody>
      </p:sp>
      <p:graphicFrame>
        <p:nvGraphicFramePr>
          <p:cNvPr id="5" name="Table Placeholder 4">
            <a:extLst>
              <a:ext uri="{FF2B5EF4-FFF2-40B4-BE49-F238E27FC236}">
                <a16:creationId xmlns:a16="http://schemas.microsoft.com/office/drawing/2014/main" id="{F178523A-FEB3-467A-B653-C3C68C2ED2CB}"/>
              </a:ext>
            </a:extLst>
          </p:cNvPr>
          <p:cNvGraphicFramePr>
            <a:graphicFrameLocks noGrp="1"/>
          </p:cNvGraphicFramePr>
          <p:nvPr>
            <p:ph type="tbl" sz="quarter" idx="13"/>
            <p:extLst>
              <p:ext uri="{D42A27DB-BD31-4B8C-83A1-F6EECF244321}">
                <p14:modId xmlns:p14="http://schemas.microsoft.com/office/powerpoint/2010/main" val="68485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30720556"/>
                    </a:ext>
                  </a:extLst>
                </a:gridCol>
                <a:gridCol w="370332">
                  <a:extLst>
                    <a:ext uri="{9D8B030D-6E8A-4147-A177-3AD203B41FA5}">
                      <a16:colId xmlns:a16="http://schemas.microsoft.com/office/drawing/2014/main" val="356973644"/>
                    </a:ext>
                  </a:extLst>
                </a:gridCol>
                <a:gridCol w="370332">
                  <a:extLst>
                    <a:ext uri="{9D8B030D-6E8A-4147-A177-3AD203B41FA5}">
                      <a16:colId xmlns:a16="http://schemas.microsoft.com/office/drawing/2014/main" val="1329616088"/>
                    </a:ext>
                  </a:extLst>
                </a:gridCol>
                <a:gridCol w="370332">
                  <a:extLst>
                    <a:ext uri="{9D8B030D-6E8A-4147-A177-3AD203B41FA5}">
                      <a16:colId xmlns:a16="http://schemas.microsoft.com/office/drawing/2014/main" val="1674110043"/>
                    </a:ext>
                  </a:extLst>
                </a:gridCol>
                <a:gridCol w="329184">
                  <a:extLst>
                    <a:ext uri="{9D8B030D-6E8A-4147-A177-3AD203B41FA5}">
                      <a16:colId xmlns:a16="http://schemas.microsoft.com/office/drawing/2014/main" val="3272349973"/>
                    </a:ext>
                  </a:extLst>
                </a:gridCol>
                <a:gridCol w="329184">
                  <a:extLst>
                    <a:ext uri="{9D8B030D-6E8A-4147-A177-3AD203B41FA5}">
                      <a16:colId xmlns:a16="http://schemas.microsoft.com/office/drawing/2014/main" val="2537348639"/>
                    </a:ext>
                  </a:extLst>
                </a:gridCol>
                <a:gridCol w="329184">
                  <a:extLst>
                    <a:ext uri="{9D8B030D-6E8A-4147-A177-3AD203B41FA5}">
                      <a16:colId xmlns:a16="http://schemas.microsoft.com/office/drawing/2014/main" val="760558777"/>
                    </a:ext>
                  </a:extLst>
                </a:gridCol>
                <a:gridCol w="329184">
                  <a:extLst>
                    <a:ext uri="{9D8B030D-6E8A-4147-A177-3AD203B41FA5}">
                      <a16:colId xmlns:a16="http://schemas.microsoft.com/office/drawing/2014/main" val="4018277634"/>
                    </a:ext>
                  </a:extLst>
                </a:gridCol>
                <a:gridCol w="329184">
                  <a:extLst>
                    <a:ext uri="{9D8B030D-6E8A-4147-A177-3AD203B41FA5}">
                      <a16:colId xmlns:a16="http://schemas.microsoft.com/office/drawing/2014/main" val="2657277330"/>
                    </a:ext>
                  </a:extLst>
                </a:gridCol>
                <a:gridCol w="329184">
                  <a:extLst>
                    <a:ext uri="{9D8B030D-6E8A-4147-A177-3AD203B41FA5}">
                      <a16:colId xmlns:a16="http://schemas.microsoft.com/office/drawing/2014/main" val="594642875"/>
                    </a:ext>
                  </a:extLst>
                </a:gridCol>
                <a:gridCol w="329184">
                  <a:extLst>
                    <a:ext uri="{9D8B030D-6E8A-4147-A177-3AD203B41FA5}">
                      <a16:colId xmlns:a16="http://schemas.microsoft.com/office/drawing/2014/main" val="822206336"/>
                    </a:ext>
                  </a:extLst>
                </a:gridCol>
                <a:gridCol w="329184">
                  <a:extLst>
                    <a:ext uri="{9D8B030D-6E8A-4147-A177-3AD203B41FA5}">
                      <a16:colId xmlns:a16="http://schemas.microsoft.com/office/drawing/2014/main" val="2614204552"/>
                    </a:ext>
                  </a:extLst>
                </a:gridCol>
                <a:gridCol w="329184">
                  <a:extLst>
                    <a:ext uri="{9D8B030D-6E8A-4147-A177-3AD203B41FA5}">
                      <a16:colId xmlns:a16="http://schemas.microsoft.com/office/drawing/2014/main" val="3488618870"/>
                    </a:ext>
                  </a:extLst>
                </a:gridCol>
                <a:gridCol w="370332">
                  <a:extLst>
                    <a:ext uri="{9D8B030D-6E8A-4147-A177-3AD203B41FA5}">
                      <a16:colId xmlns:a16="http://schemas.microsoft.com/office/drawing/2014/main" val="1926398570"/>
                    </a:ext>
                  </a:extLst>
                </a:gridCol>
                <a:gridCol w="370332">
                  <a:extLst>
                    <a:ext uri="{9D8B030D-6E8A-4147-A177-3AD203B41FA5}">
                      <a16:colId xmlns:a16="http://schemas.microsoft.com/office/drawing/2014/main" val="251449894"/>
                    </a:ext>
                  </a:extLst>
                </a:gridCol>
                <a:gridCol w="329184">
                  <a:extLst>
                    <a:ext uri="{9D8B030D-6E8A-4147-A177-3AD203B41FA5}">
                      <a16:colId xmlns:a16="http://schemas.microsoft.com/office/drawing/2014/main" val="1114881543"/>
                    </a:ext>
                  </a:extLst>
                </a:gridCol>
                <a:gridCol w="329184">
                  <a:extLst>
                    <a:ext uri="{9D8B030D-6E8A-4147-A177-3AD203B41FA5}">
                      <a16:colId xmlns:a16="http://schemas.microsoft.com/office/drawing/2014/main" val="1348814388"/>
                    </a:ext>
                  </a:extLst>
                </a:gridCol>
                <a:gridCol w="370332">
                  <a:extLst>
                    <a:ext uri="{9D8B030D-6E8A-4147-A177-3AD203B41FA5}">
                      <a16:colId xmlns:a16="http://schemas.microsoft.com/office/drawing/2014/main" val="2144467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909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09:42:50</a:t>
                      </a:r>
                      <a:r>
                        <a:rPr kumimoji="0" lang="en-US" sz="1000" b="0" i="0" u="none" strike="noStrike" kern="1200" cap="none" spc="0" normalizeH="0" baseline="0" noProof="0">
                          <a:ln>
                            <a:noFill/>
                          </a:ln>
                          <a:solidFill>
                            <a:prstClr val="black"/>
                          </a:solidFill>
                          <a:effectLst/>
                          <a:uLnTx/>
                          <a:uFillTx/>
                          <a:latin typeface="+mn-lt"/>
                          <a:ea typeface="+mn-ea"/>
                          <a:cs typeface="+mn-cs"/>
                        </a:rPr>
                        <a:t>
Time to dance!!! Show your moves United Colors!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241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09:25:45</a:t>
                      </a:r>
                      <a:r>
                        <a:rPr kumimoji="0" lang="en-US" sz="1000" b="0" i="0" u="none" strike="noStrike" kern="1200" cap="none" spc="0" normalizeH="0" baseline="0" noProof="0">
                          <a:ln>
                            <a:noFill/>
                          </a:ln>
                          <a:solidFill>
                            <a:prstClr val="black"/>
                          </a:solidFill>
                          <a:effectLst/>
                          <a:uLnTx/>
                          <a:uFillTx/>
                          <a:latin typeface="+mn-lt"/>
                          <a:ea typeface="+mn-ea"/>
                          <a:cs typeface="+mn-cs"/>
                        </a:rPr>
                        <a:t>
On going pa rin ang registration! Punta na rito sa Damayan Covered Court!!!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6360135"/>
                  </a:ext>
                </a:extLst>
              </a:tr>
            </a:tbl>
          </a:graphicData>
        </a:graphic>
      </p:graphicFrame>
      <p:sp>
        <p:nvSpPr>
          <p:cNvPr id="4" name="Text Placeholder 3">
            <a:extLst>
              <a:ext uri="{FF2B5EF4-FFF2-40B4-BE49-F238E27FC236}">
                <a16:creationId xmlns:a16="http://schemas.microsoft.com/office/drawing/2014/main" id="{CBA8913E-423D-44BC-A396-313F7619179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7615367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196EB-7F11-48A4-8F6C-22573973420E}"/>
              </a:ext>
            </a:extLst>
          </p:cNvPr>
          <p:cNvSpPr>
            <a:spLocks noGrp="1"/>
          </p:cNvSpPr>
          <p:nvPr>
            <p:ph type="title"/>
          </p:nvPr>
        </p:nvSpPr>
        <p:spPr/>
        <p:txBody>
          <a:bodyPr/>
          <a:lstStyle/>
          <a:p>
            <a:r>
              <a:rPr lang="en-US"/>
              <a:t>Facebook Own Posts Table - 10 of 14</a:t>
            </a:r>
          </a:p>
        </p:txBody>
      </p:sp>
      <p:graphicFrame>
        <p:nvGraphicFramePr>
          <p:cNvPr id="5" name="Table Placeholder 4">
            <a:extLst>
              <a:ext uri="{FF2B5EF4-FFF2-40B4-BE49-F238E27FC236}">
                <a16:creationId xmlns:a16="http://schemas.microsoft.com/office/drawing/2014/main" id="{3EDEFDF3-7DF2-4F91-8144-847111937614}"/>
              </a:ext>
            </a:extLst>
          </p:cNvPr>
          <p:cNvGraphicFramePr>
            <a:graphicFrameLocks noGrp="1"/>
          </p:cNvGraphicFramePr>
          <p:nvPr>
            <p:ph type="tbl" sz="quarter" idx="13"/>
            <p:extLst>
              <p:ext uri="{D42A27DB-BD31-4B8C-83A1-F6EECF244321}">
                <p14:modId xmlns:p14="http://schemas.microsoft.com/office/powerpoint/2010/main" val="591974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0776162"/>
                    </a:ext>
                  </a:extLst>
                </a:gridCol>
                <a:gridCol w="370332">
                  <a:extLst>
                    <a:ext uri="{9D8B030D-6E8A-4147-A177-3AD203B41FA5}">
                      <a16:colId xmlns:a16="http://schemas.microsoft.com/office/drawing/2014/main" val="894109916"/>
                    </a:ext>
                  </a:extLst>
                </a:gridCol>
                <a:gridCol w="370332">
                  <a:extLst>
                    <a:ext uri="{9D8B030D-6E8A-4147-A177-3AD203B41FA5}">
                      <a16:colId xmlns:a16="http://schemas.microsoft.com/office/drawing/2014/main" val="1416837791"/>
                    </a:ext>
                  </a:extLst>
                </a:gridCol>
                <a:gridCol w="370332">
                  <a:extLst>
                    <a:ext uri="{9D8B030D-6E8A-4147-A177-3AD203B41FA5}">
                      <a16:colId xmlns:a16="http://schemas.microsoft.com/office/drawing/2014/main" val="993272355"/>
                    </a:ext>
                  </a:extLst>
                </a:gridCol>
                <a:gridCol w="329184">
                  <a:extLst>
                    <a:ext uri="{9D8B030D-6E8A-4147-A177-3AD203B41FA5}">
                      <a16:colId xmlns:a16="http://schemas.microsoft.com/office/drawing/2014/main" val="1782981418"/>
                    </a:ext>
                  </a:extLst>
                </a:gridCol>
                <a:gridCol w="329184">
                  <a:extLst>
                    <a:ext uri="{9D8B030D-6E8A-4147-A177-3AD203B41FA5}">
                      <a16:colId xmlns:a16="http://schemas.microsoft.com/office/drawing/2014/main" val="3128823540"/>
                    </a:ext>
                  </a:extLst>
                </a:gridCol>
                <a:gridCol w="329184">
                  <a:extLst>
                    <a:ext uri="{9D8B030D-6E8A-4147-A177-3AD203B41FA5}">
                      <a16:colId xmlns:a16="http://schemas.microsoft.com/office/drawing/2014/main" val="1476499564"/>
                    </a:ext>
                  </a:extLst>
                </a:gridCol>
                <a:gridCol w="329184">
                  <a:extLst>
                    <a:ext uri="{9D8B030D-6E8A-4147-A177-3AD203B41FA5}">
                      <a16:colId xmlns:a16="http://schemas.microsoft.com/office/drawing/2014/main" val="34175174"/>
                    </a:ext>
                  </a:extLst>
                </a:gridCol>
                <a:gridCol w="329184">
                  <a:extLst>
                    <a:ext uri="{9D8B030D-6E8A-4147-A177-3AD203B41FA5}">
                      <a16:colId xmlns:a16="http://schemas.microsoft.com/office/drawing/2014/main" val="1245867411"/>
                    </a:ext>
                  </a:extLst>
                </a:gridCol>
                <a:gridCol w="329184">
                  <a:extLst>
                    <a:ext uri="{9D8B030D-6E8A-4147-A177-3AD203B41FA5}">
                      <a16:colId xmlns:a16="http://schemas.microsoft.com/office/drawing/2014/main" val="736831652"/>
                    </a:ext>
                  </a:extLst>
                </a:gridCol>
                <a:gridCol w="329184">
                  <a:extLst>
                    <a:ext uri="{9D8B030D-6E8A-4147-A177-3AD203B41FA5}">
                      <a16:colId xmlns:a16="http://schemas.microsoft.com/office/drawing/2014/main" val="564674649"/>
                    </a:ext>
                  </a:extLst>
                </a:gridCol>
                <a:gridCol w="329184">
                  <a:extLst>
                    <a:ext uri="{9D8B030D-6E8A-4147-A177-3AD203B41FA5}">
                      <a16:colId xmlns:a16="http://schemas.microsoft.com/office/drawing/2014/main" val="518830993"/>
                    </a:ext>
                  </a:extLst>
                </a:gridCol>
                <a:gridCol w="329184">
                  <a:extLst>
                    <a:ext uri="{9D8B030D-6E8A-4147-A177-3AD203B41FA5}">
                      <a16:colId xmlns:a16="http://schemas.microsoft.com/office/drawing/2014/main" val="1503441305"/>
                    </a:ext>
                  </a:extLst>
                </a:gridCol>
                <a:gridCol w="370332">
                  <a:extLst>
                    <a:ext uri="{9D8B030D-6E8A-4147-A177-3AD203B41FA5}">
                      <a16:colId xmlns:a16="http://schemas.microsoft.com/office/drawing/2014/main" val="2103480288"/>
                    </a:ext>
                  </a:extLst>
                </a:gridCol>
                <a:gridCol w="370332">
                  <a:extLst>
                    <a:ext uri="{9D8B030D-6E8A-4147-A177-3AD203B41FA5}">
                      <a16:colId xmlns:a16="http://schemas.microsoft.com/office/drawing/2014/main" val="1314967742"/>
                    </a:ext>
                  </a:extLst>
                </a:gridCol>
                <a:gridCol w="329184">
                  <a:extLst>
                    <a:ext uri="{9D8B030D-6E8A-4147-A177-3AD203B41FA5}">
                      <a16:colId xmlns:a16="http://schemas.microsoft.com/office/drawing/2014/main" val="58469827"/>
                    </a:ext>
                  </a:extLst>
                </a:gridCol>
                <a:gridCol w="329184">
                  <a:extLst>
                    <a:ext uri="{9D8B030D-6E8A-4147-A177-3AD203B41FA5}">
                      <a16:colId xmlns:a16="http://schemas.microsoft.com/office/drawing/2014/main" val="2021298220"/>
                    </a:ext>
                  </a:extLst>
                </a:gridCol>
                <a:gridCol w="370332">
                  <a:extLst>
                    <a:ext uri="{9D8B030D-6E8A-4147-A177-3AD203B41FA5}">
                      <a16:colId xmlns:a16="http://schemas.microsoft.com/office/drawing/2014/main" val="3684918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3641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08:09:16</a:t>
                      </a:r>
                      <a:r>
                        <a:rPr kumimoji="0" lang="en-US" sz="1000" b="0" i="0" u="none" strike="noStrike" kern="1200" cap="none" spc="0" normalizeH="0" baseline="0" noProof="0">
                          <a:ln>
                            <a:noFill/>
                          </a:ln>
                          <a:solidFill>
                            <a:prstClr val="black"/>
                          </a:solidFill>
                          <a:effectLst/>
                          <a:uLnTx/>
                          <a:uFillTx/>
                          <a:latin typeface="+mn-lt"/>
                          <a:ea typeface="+mn-ea"/>
                          <a:cs typeface="+mn-cs"/>
                        </a:rPr>
                        <a:t>
Who's excited for the #GabayKalusugan2018 at Damayan Pinagbuhatan Covered Court?
Isama ang buong pamilya at magregister na para sa isang health and wellness activity! See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1432723"/>
                  </a:ext>
                </a:extLst>
              </a:tr>
            </a:tbl>
          </a:graphicData>
        </a:graphic>
      </p:graphicFrame>
      <p:sp>
        <p:nvSpPr>
          <p:cNvPr id="4" name="Text Placeholder 3">
            <a:extLst>
              <a:ext uri="{FF2B5EF4-FFF2-40B4-BE49-F238E27FC236}">
                <a16:creationId xmlns:a16="http://schemas.microsoft.com/office/drawing/2014/main" id="{8BB5F2DD-C564-43D4-A37A-B692BD123F90}"/>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60381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288C3-9CA7-499C-8D54-D0B600EBDA28}"/>
              </a:ext>
            </a:extLst>
          </p:cNvPr>
          <p:cNvSpPr>
            <a:spLocks noGrp="1"/>
          </p:cNvSpPr>
          <p:nvPr>
            <p:ph type="title"/>
          </p:nvPr>
        </p:nvSpPr>
        <p:spPr/>
        <p:txBody>
          <a:bodyPr/>
          <a:lstStyle/>
          <a:p>
            <a:r>
              <a:rPr lang="en-US"/>
              <a:t>Facebook Own Posts Table - 11 of 14</a:t>
            </a:r>
          </a:p>
        </p:txBody>
      </p:sp>
      <p:graphicFrame>
        <p:nvGraphicFramePr>
          <p:cNvPr id="5" name="Table Placeholder 4">
            <a:extLst>
              <a:ext uri="{FF2B5EF4-FFF2-40B4-BE49-F238E27FC236}">
                <a16:creationId xmlns:a16="http://schemas.microsoft.com/office/drawing/2014/main" id="{A8C989B8-CF18-49F4-8B3A-A001CB0C18C9}"/>
              </a:ext>
            </a:extLst>
          </p:cNvPr>
          <p:cNvGraphicFramePr>
            <a:graphicFrameLocks noGrp="1"/>
          </p:cNvGraphicFramePr>
          <p:nvPr>
            <p:ph type="tbl" sz="quarter" idx="13"/>
            <p:extLst>
              <p:ext uri="{D42A27DB-BD31-4B8C-83A1-F6EECF244321}">
                <p14:modId xmlns:p14="http://schemas.microsoft.com/office/powerpoint/2010/main" val="156224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1317553"/>
                    </a:ext>
                  </a:extLst>
                </a:gridCol>
                <a:gridCol w="370332">
                  <a:extLst>
                    <a:ext uri="{9D8B030D-6E8A-4147-A177-3AD203B41FA5}">
                      <a16:colId xmlns:a16="http://schemas.microsoft.com/office/drawing/2014/main" val="104864274"/>
                    </a:ext>
                  </a:extLst>
                </a:gridCol>
                <a:gridCol w="370332">
                  <a:extLst>
                    <a:ext uri="{9D8B030D-6E8A-4147-A177-3AD203B41FA5}">
                      <a16:colId xmlns:a16="http://schemas.microsoft.com/office/drawing/2014/main" val="1639328731"/>
                    </a:ext>
                  </a:extLst>
                </a:gridCol>
                <a:gridCol w="370332">
                  <a:extLst>
                    <a:ext uri="{9D8B030D-6E8A-4147-A177-3AD203B41FA5}">
                      <a16:colId xmlns:a16="http://schemas.microsoft.com/office/drawing/2014/main" val="2025319680"/>
                    </a:ext>
                  </a:extLst>
                </a:gridCol>
                <a:gridCol w="329184">
                  <a:extLst>
                    <a:ext uri="{9D8B030D-6E8A-4147-A177-3AD203B41FA5}">
                      <a16:colId xmlns:a16="http://schemas.microsoft.com/office/drawing/2014/main" val="2514014437"/>
                    </a:ext>
                  </a:extLst>
                </a:gridCol>
                <a:gridCol w="329184">
                  <a:extLst>
                    <a:ext uri="{9D8B030D-6E8A-4147-A177-3AD203B41FA5}">
                      <a16:colId xmlns:a16="http://schemas.microsoft.com/office/drawing/2014/main" val="3143901247"/>
                    </a:ext>
                  </a:extLst>
                </a:gridCol>
                <a:gridCol w="329184">
                  <a:extLst>
                    <a:ext uri="{9D8B030D-6E8A-4147-A177-3AD203B41FA5}">
                      <a16:colId xmlns:a16="http://schemas.microsoft.com/office/drawing/2014/main" val="913452127"/>
                    </a:ext>
                  </a:extLst>
                </a:gridCol>
                <a:gridCol w="329184">
                  <a:extLst>
                    <a:ext uri="{9D8B030D-6E8A-4147-A177-3AD203B41FA5}">
                      <a16:colId xmlns:a16="http://schemas.microsoft.com/office/drawing/2014/main" val="939068056"/>
                    </a:ext>
                  </a:extLst>
                </a:gridCol>
                <a:gridCol w="329184">
                  <a:extLst>
                    <a:ext uri="{9D8B030D-6E8A-4147-A177-3AD203B41FA5}">
                      <a16:colId xmlns:a16="http://schemas.microsoft.com/office/drawing/2014/main" val="3096082387"/>
                    </a:ext>
                  </a:extLst>
                </a:gridCol>
                <a:gridCol w="329184">
                  <a:extLst>
                    <a:ext uri="{9D8B030D-6E8A-4147-A177-3AD203B41FA5}">
                      <a16:colId xmlns:a16="http://schemas.microsoft.com/office/drawing/2014/main" val="1280618318"/>
                    </a:ext>
                  </a:extLst>
                </a:gridCol>
                <a:gridCol w="329184">
                  <a:extLst>
                    <a:ext uri="{9D8B030D-6E8A-4147-A177-3AD203B41FA5}">
                      <a16:colId xmlns:a16="http://schemas.microsoft.com/office/drawing/2014/main" val="3040421393"/>
                    </a:ext>
                  </a:extLst>
                </a:gridCol>
                <a:gridCol w="329184">
                  <a:extLst>
                    <a:ext uri="{9D8B030D-6E8A-4147-A177-3AD203B41FA5}">
                      <a16:colId xmlns:a16="http://schemas.microsoft.com/office/drawing/2014/main" val="3999162583"/>
                    </a:ext>
                  </a:extLst>
                </a:gridCol>
                <a:gridCol w="329184">
                  <a:extLst>
                    <a:ext uri="{9D8B030D-6E8A-4147-A177-3AD203B41FA5}">
                      <a16:colId xmlns:a16="http://schemas.microsoft.com/office/drawing/2014/main" val="212623503"/>
                    </a:ext>
                  </a:extLst>
                </a:gridCol>
                <a:gridCol w="370332">
                  <a:extLst>
                    <a:ext uri="{9D8B030D-6E8A-4147-A177-3AD203B41FA5}">
                      <a16:colId xmlns:a16="http://schemas.microsoft.com/office/drawing/2014/main" val="3782813559"/>
                    </a:ext>
                  </a:extLst>
                </a:gridCol>
                <a:gridCol w="370332">
                  <a:extLst>
                    <a:ext uri="{9D8B030D-6E8A-4147-A177-3AD203B41FA5}">
                      <a16:colId xmlns:a16="http://schemas.microsoft.com/office/drawing/2014/main" val="745094683"/>
                    </a:ext>
                  </a:extLst>
                </a:gridCol>
                <a:gridCol w="329184">
                  <a:extLst>
                    <a:ext uri="{9D8B030D-6E8A-4147-A177-3AD203B41FA5}">
                      <a16:colId xmlns:a16="http://schemas.microsoft.com/office/drawing/2014/main" val="1410310447"/>
                    </a:ext>
                  </a:extLst>
                </a:gridCol>
                <a:gridCol w="329184">
                  <a:extLst>
                    <a:ext uri="{9D8B030D-6E8A-4147-A177-3AD203B41FA5}">
                      <a16:colId xmlns:a16="http://schemas.microsoft.com/office/drawing/2014/main" val="2874461590"/>
                    </a:ext>
                  </a:extLst>
                </a:gridCol>
                <a:gridCol w="370332">
                  <a:extLst>
                    <a:ext uri="{9D8B030D-6E8A-4147-A177-3AD203B41FA5}">
                      <a16:colId xmlns:a16="http://schemas.microsoft.com/office/drawing/2014/main" val="55396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78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- 2018-03-24 00:28:54</a:t>
                      </a:r>
                      <a:r>
                        <a:rPr kumimoji="0" lang="en-US" sz="1000" b="0" i="0" u="none" strike="noStrike" kern="1200" cap="none" spc="0" normalizeH="0" baseline="0" noProof="0">
                          <a:ln>
                            <a:noFill/>
                          </a:ln>
                          <a:solidFill>
                            <a:prstClr val="black"/>
                          </a:solidFill>
                          <a:effectLst/>
                          <a:uLnTx/>
                          <a:uFillTx/>
                          <a:latin typeface="+mn-lt"/>
                          <a:ea typeface="+mn-ea"/>
                          <a:cs typeface="+mn-cs"/>
                        </a:rPr>
                        <a:t>
Generika Drugstore recognized at the 53rd Anvil Awards.
Generika Drugstore was awarded with 3 Silver Anvils under PR Programs for Gabay Kalusugan, #AkoAngGabay, and the Gabay Generika Re-branding Campaign.
It bagged the Gold Anvil for Generika Ayala Lifesavers - PR Campaign on a Sustained Basis for Sports and Wellness category.
The Anvil Awards is presented annually by the Public Relations Society of the Philippines (PRSP). The Anvil is the symbol of excellence in Public Relations. It is awarded to outstanding Public Relations programs and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2649956"/>
                  </a:ext>
                </a:extLst>
              </a:tr>
            </a:tbl>
          </a:graphicData>
        </a:graphic>
      </p:graphicFrame>
      <p:sp>
        <p:nvSpPr>
          <p:cNvPr id="4" name="Text Placeholder 3">
            <a:extLst>
              <a:ext uri="{FF2B5EF4-FFF2-40B4-BE49-F238E27FC236}">
                <a16:creationId xmlns:a16="http://schemas.microsoft.com/office/drawing/2014/main" id="{D71626C4-C679-4958-8381-EE8C3B8AC30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553688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7A5B8-91C4-43E5-A366-D1F2A3B82594}"/>
              </a:ext>
            </a:extLst>
          </p:cNvPr>
          <p:cNvSpPr>
            <a:spLocks noGrp="1"/>
          </p:cNvSpPr>
          <p:nvPr>
            <p:ph type="title"/>
          </p:nvPr>
        </p:nvSpPr>
        <p:spPr/>
        <p:txBody>
          <a:bodyPr/>
          <a:lstStyle/>
          <a:p>
            <a:r>
              <a:rPr lang="en-US"/>
              <a:t>Facebook Own Posts Table - 12 of 14</a:t>
            </a:r>
          </a:p>
        </p:txBody>
      </p:sp>
      <p:graphicFrame>
        <p:nvGraphicFramePr>
          <p:cNvPr id="5" name="Table Placeholder 4">
            <a:extLst>
              <a:ext uri="{FF2B5EF4-FFF2-40B4-BE49-F238E27FC236}">
                <a16:creationId xmlns:a16="http://schemas.microsoft.com/office/drawing/2014/main" id="{C62E083F-FCFC-4E04-88A9-4588A7EA6E2B}"/>
              </a:ext>
            </a:extLst>
          </p:cNvPr>
          <p:cNvGraphicFramePr>
            <a:graphicFrameLocks noGrp="1"/>
          </p:cNvGraphicFramePr>
          <p:nvPr>
            <p:ph type="tbl" sz="quarter" idx="13"/>
            <p:extLst>
              <p:ext uri="{D42A27DB-BD31-4B8C-83A1-F6EECF244321}">
                <p14:modId xmlns:p14="http://schemas.microsoft.com/office/powerpoint/2010/main" val="189787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1858361"/>
                    </a:ext>
                  </a:extLst>
                </a:gridCol>
                <a:gridCol w="370332">
                  <a:extLst>
                    <a:ext uri="{9D8B030D-6E8A-4147-A177-3AD203B41FA5}">
                      <a16:colId xmlns:a16="http://schemas.microsoft.com/office/drawing/2014/main" val="4175406547"/>
                    </a:ext>
                  </a:extLst>
                </a:gridCol>
                <a:gridCol w="370332">
                  <a:extLst>
                    <a:ext uri="{9D8B030D-6E8A-4147-A177-3AD203B41FA5}">
                      <a16:colId xmlns:a16="http://schemas.microsoft.com/office/drawing/2014/main" val="3856199836"/>
                    </a:ext>
                  </a:extLst>
                </a:gridCol>
                <a:gridCol w="370332">
                  <a:extLst>
                    <a:ext uri="{9D8B030D-6E8A-4147-A177-3AD203B41FA5}">
                      <a16:colId xmlns:a16="http://schemas.microsoft.com/office/drawing/2014/main" val="1041696340"/>
                    </a:ext>
                  </a:extLst>
                </a:gridCol>
                <a:gridCol w="329184">
                  <a:extLst>
                    <a:ext uri="{9D8B030D-6E8A-4147-A177-3AD203B41FA5}">
                      <a16:colId xmlns:a16="http://schemas.microsoft.com/office/drawing/2014/main" val="1696343783"/>
                    </a:ext>
                  </a:extLst>
                </a:gridCol>
                <a:gridCol w="329184">
                  <a:extLst>
                    <a:ext uri="{9D8B030D-6E8A-4147-A177-3AD203B41FA5}">
                      <a16:colId xmlns:a16="http://schemas.microsoft.com/office/drawing/2014/main" val="3540282055"/>
                    </a:ext>
                  </a:extLst>
                </a:gridCol>
                <a:gridCol w="329184">
                  <a:extLst>
                    <a:ext uri="{9D8B030D-6E8A-4147-A177-3AD203B41FA5}">
                      <a16:colId xmlns:a16="http://schemas.microsoft.com/office/drawing/2014/main" val="1684183898"/>
                    </a:ext>
                  </a:extLst>
                </a:gridCol>
                <a:gridCol w="329184">
                  <a:extLst>
                    <a:ext uri="{9D8B030D-6E8A-4147-A177-3AD203B41FA5}">
                      <a16:colId xmlns:a16="http://schemas.microsoft.com/office/drawing/2014/main" val="1841176237"/>
                    </a:ext>
                  </a:extLst>
                </a:gridCol>
                <a:gridCol w="329184">
                  <a:extLst>
                    <a:ext uri="{9D8B030D-6E8A-4147-A177-3AD203B41FA5}">
                      <a16:colId xmlns:a16="http://schemas.microsoft.com/office/drawing/2014/main" val="1644958126"/>
                    </a:ext>
                  </a:extLst>
                </a:gridCol>
                <a:gridCol w="329184">
                  <a:extLst>
                    <a:ext uri="{9D8B030D-6E8A-4147-A177-3AD203B41FA5}">
                      <a16:colId xmlns:a16="http://schemas.microsoft.com/office/drawing/2014/main" val="3149502631"/>
                    </a:ext>
                  </a:extLst>
                </a:gridCol>
                <a:gridCol w="329184">
                  <a:extLst>
                    <a:ext uri="{9D8B030D-6E8A-4147-A177-3AD203B41FA5}">
                      <a16:colId xmlns:a16="http://schemas.microsoft.com/office/drawing/2014/main" val="196185183"/>
                    </a:ext>
                  </a:extLst>
                </a:gridCol>
                <a:gridCol w="329184">
                  <a:extLst>
                    <a:ext uri="{9D8B030D-6E8A-4147-A177-3AD203B41FA5}">
                      <a16:colId xmlns:a16="http://schemas.microsoft.com/office/drawing/2014/main" val="2141236512"/>
                    </a:ext>
                  </a:extLst>
                </a:gridCol>
                <a:gridCol w="329184">
                  <a:extLst>
                    <a:ext uri="{9D8B030D-6E8A-4147-A177-3AD203B41FA5}">
                      <a16:colId xmlns:a16="http://schemas.microsoft.com/office/drawing/2014/main" val="2344783202"/>
                    </a:ext>
                  </a:extLst>
                </a:gridCol>
                <a:gridCol w="370332">
                  <a:extLst>
                    <a:ext uri="{9D8B030D-6E8A-4147-A177-3AD203B41FA5}">
                      <a16:colId xmlns:a16="http://schemas.microsoft.com/office/drawing/2014/main" val="3951114202"/>
                    </a:ext>
                  </a:extLst>
                </a:gridCol>
                <a:gridCol w="370332">
                  <a:extLst>
                    <a:ext uri="{9D8B030D-6E8A-4147-A177-3AD203B41FA5}">
                      <a16:colId xmlns:a16="http://schemas.microsoft.com/office/drawing/2014/main" val="2006456949"/>
                    </a:ext>
                  </a:extLst>
                </a:gridCol>
                <a:gridCol w="329184">
                  <a:extLst>
                    <a:ext uri="{9D8B030D-6E8A-4147-A177-3AD203B41FA5}">
                      <a16:colId xmlns:a16="http://schemas.microsoft.com/office/drawing/2014/main" val="2412854274"/>
                    </a:ext>
                  </a:extLst>
                </a:gridCol>
                <a:gridCol w="329184">
                  <a:extLst>
                    <a:ext uri="{9D8B030D-6E8A-4147-A177-3AD203B41FA5}">
                      <a16:colId xmlns:a16="http://schemas.microsoft.com/office/drawing/2014/main" val="3072257994"/>
                    </a:ext>
                  </a:extLst>
                </a:gridCol>
                <a:gridCol w="370332">
                  <a:extLst>
                    <a:ext uri="{9D8B030D-6E8A-4147-A177-3AD203B41FA5}">
                      <a16:colId xmlns:a16="http://schemas.microsoft.com/office/drawing/2014/main" val="2859959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159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16:39:17</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228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16:37:46</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 #GabayKalusugan2018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282307"/>
                  </a:ext>
                </a:extLst>
              </a:tr>
            </a:tbl>
          </a:graphicData>
        </a:graphic>
      </p:graphicFrame>
      <p:sp>
        <p:nvSpPr>
          <p:cNvPr id="4" name="Text Placeholder 3">
            <a:extLst>
              <a:ext uri="{FF2B5EF4-FFF2-40B4-BE49-F238E27FC236}">
                <a16:creationId xmlns:a16="http://schemas.microsoft.com/office/drawing/2014/main" id="{CA0EB962-5480-4C83-AFD7-580DCA34F8AB}"/>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056892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273A7-6ED2-4E3B-995F-2FDA044C10F1}"/>
              </a:ext>
            </a:extLst>
          </p:cNvPr>
          <p:cNvSpPr>
            <a:spLocks noGrp="1"/>
          </p:cNvSpPr>
          <p:nvPr>
            <p:ph type="title"/>
          </p:nvPr>
        </p:nvSpPr>
        <p:spPr/>
        <p:txBody>
          <a:bodyPr/>
          <a:lstStyle/>
          <a:p>
            <a:r>
              <a:rPr lang="en-US"/>
              <a:t>Facebook Own Posts Table - 13 of 14</a:t>
            </a:r>
          </a:p>
        </p:txBody>
      </p:sp>
      <p:graphicFrame>
        <p:nvGraphicFramePr>
          <p:cNvPr id="5" name="Table Placeholder 4">
            <a:extLst>
              <a:ext uri="{FF2B5EF4-FFF2-40B4-BE49-F238E27FC236}">
                <a16:creationId xmlns:a16="http://schemas.microsoft.com/office/drawing/2014/main" id="{D0FFE460-B975-4820-A2AD-0FD3BF9388B7}"/>
              </a:ext>
            </a:extLst>
          </p:cNvPr>
          <p:cNvGraphicFramePr>
            <a:graphicFrameLocks noGrp="1"/>
          </p:cNvGraphicFramePr>
          <p:nvPr>
            <p:ph type="tbl" sz="quarter" idx="13"/>
            <p:extLst>
              <p:ext uri="{D42A27DB-BD31-4B8C-83A1-F6EECF244321}">
                <p14:modId xmlns:p14="http://schemas.microsoft.com/office/powerpoint/2010/main" val="3801247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6906968"/>
                    </a:ext>
                  </a:extLst>
                </a:gridCol>
                <a:gridCol w="370332">
                  <a:extLst>
                    <a:ext uri="{9D8B030D-6E8A-4147-A177-3AD203B41FA5}">
                      <a16:colId xmlns:a16="http://schemas.microsoft.com/office/drawing/2014/main" val="3095745058"/>
                    </a:ext>
                  </a:extLst>
                </a:gridCol>
                <a:gridCol w="370332">
                  <a:extLst>
                    <a:ext uri="{9D8B030D-6E8A-4147-A177-3AD203B41FA5}">
                      <a16:colId xmlns:a16="http://schemas.microsoft.com/office/drawing/2014/main" val="2807701419"/>
                    </a:ext>
                  </a:extLst>
                </a:gridCol>
                <a:gridCol w="370332">
                  <a:extLst>
                    <a:ext uri="{9D8B030D-6E8A-4147-A177-3AD203B41FA5}">
                      <a16:colId xmlns:a16="http://schemas.microsoft.com/office/drawing/2014/main" val="3906549320"/>
                    </a:ext>
                  </a:extLst>
                </a:gridCol>
                <a:gridCol w="329184">
                  <a:extLst>
                    <a:ext uri="{9D8B030D-6E8A-4147-A177-3AD203B41FA5}">
                      <a16:colId xmlns:a16="http://schemas.microsoft.com/office/drawing/2014/main" val="3985987054"/>
                    </a:ext>
                  </a:extLst>
                </a:gridCol>
                <a:gridCol w="329184">
                  <a:extLst>
                    <a:ext uri="{9D8B030D-6E8A-4147-A177-3AD203B41FA5}">
                      <a16:colId xmlns:a16="http://schemas.microsoft.com/office/drawing/2014/main" val="2491424058"/>
                    </a:ext>
                  </a:extLst>
                </a:gridCol>
                <a:gridCol w="329184">
                  <a:extLst>
                    <a:ext uri="{9D8B030D-6E8A-4147-A177-3AD203B41FA5}">
                      <a16:colId xmlns:a16="http://schemas.microsoft.com/office/drawing/2014/main" val="946652995"/>
                    </a:ext>
                  </a:extLst>
                </a:gridCol>
                <a:gridCol w="329184">
                  <a:extLst>
                    <a:ext uri="{9D8B030D-6E8A-4147-A177-3AD203B41FA5}">
                      <a16:colId xmlns:a16="http://schemas.microsoft.com/office/drawing/2014/main" val="1641115877"/>
                    </a:ext>
                  </a:extLst>
                </a:gridCol>
                <a:gridCol w="329184">
                  <a:extLst>
                    <a:ext uri="{9D8B030D-6E8A-4147-A177-3AD203B41FA5}">
                      <a16:colId xmlns:a16="http://schemas.microsoft.com/office/drawing/2014/main" val="1281260090"/>
                    </a:ext>
                  </a:extLst>
                </a:gridCol>
                <a:gridCol w="329184">
                  <a:extLst>
                    <a:ext uri="{9D8B030D-6E8A-4147-A177-3AD203B41FA5}">
                      <a16:colId xmlns:a16="http://schemas.microsoft.com/office/drawing/2014/main" val="2891013839"/>
                    </a:ext>
                  </a:extLst>
                </a:gridCol>
                <a:gridCol w="329184">
                  <a:extLst>
                    <a:ext uri="{9D8B030D-6E8A-4147-A177-3AD203B41FA5}">
                      <a16:colId xmlns:a16="http://schemas.microsoft.com/office/drawing/2014/main" val="988804913"/>
                    </a:ext>
                  </a:extLst>
                </a:gridCol>
                <a:gridCol w="329184">
                  <a:extLst>
                    <a:ext uri="{9D8B030D-6E8A-4147-A177-3AD203B41FA5}">
                      <a16:colId xmlns:a16="http://schemas.microsoft.com/office/drawing/2014/main" val="125576018"/>
                    </a:ext>
                  </a:extLst>
                </a:gridCol>
                <a:gridCol w="329184">
                  <a:extLst>
                    <a:ext uri="{9D8B030D-6E8A-4147-A177-3AD203B41FA5}">
                      <a16:colId xmlns:a16="http://schemas.microsoft.com/office/drawing/2014/main" val="2066380282"/>
                    </a:ext>
                  </a:extLst>
                </a:gridCol>
                <a:gridCol w="370332">
                  <a:extLst>
                    <a:ext uri="{9D8B030D-6E8A-4147-A177-3AD203B41FA5}">
                      <a16:colId xmlns:a16="http://schemas.microsoft.com/office/drawing/2014/main" val="2651614075"/>
                    </a:ext>
                  </a:extLst>
                </a:gridCol>
                <a:gridCol w="370332">
                  <a:extLst>
                    <a:ext uri="{9D8B030D-6E8A-4147-A177-3AD203B41FA5}">
                      <a16:colId xmlns:a16="http://schemas.microsoft.com/office/drawing/2014/main" val="3845829436"/>
                    </a:ext>
                  </a:extLst>
                </a:gridCol>
                <a:gridCol w="329184">
                  <a:extLst>
                    <a:ext uri="{9D8B030D-6E8A-4147-A177-3AD203B41FA5}">
                      <a16:colId xmlns:a16="http://schemas.microsoft.com/office/drawing/2014/main" val="3016798387"/>
                    </a:ext>
                  </a:extLst>
                </a:gridCol>
                <a:gridCol w="329184">
                  <a:extLst>
                    <a:ext uri="{9D8B030D-6E8A-4147-A177-3AD203B41FA5}">
                      <a16:colId xmlns:a16="http://schemas.microsoft.com/office/drawing/2014/main" val="3333727320"/>
                    </a:ext>
                  </a:extLst>
                </a:gridCol>
                <a:gridCol w="370332">
                  <a:extLst>
                    <a:ext uri="{9D8B030D-6E8A-4147-A177-3AD203B41FA5}">
                      <a16:colId xmlns:a16="http://schemas.microsoft.com/office/drawing/2014/main" val="835243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8932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138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07:55:45</a:t>
                      </a:r>
                      <a:r>
                        <a:rPr kumimoji="0" lang="en-US" sz="1000" b="0" i="0" u="none" strike="noStrike" kern="1200" cap="none" spc="0" normalizeH="0" baseline="0" noProof="0">
                          <a:ln>
                            <a:noFill/>
                          </a:ln>
                          <a:solidFill>
                            <a:prstClr val="black"/>
                          </a:solidFill>
                          <a:effectLst/>
                          <a:uLnTx/>
                          <a:uFillTx/>
                          <a:latin typeface="+mn-lt"/>
                          <a:ea typeface="+mn-ea"/>
                          <a:cs typeface="+mn-cs"/>
                        </a:rPr>
                        <a:t>
Guess the word and post it on the comment section!
Share this Nutrawell product with your friends so they can guess what can help them achieve a healthier skin!
#GenerikaDrugstore #LagingMayPlusKa #GabayGenerika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0134365"/>
                  </a:ext>
                </a:extLst>
              </a:tr>
            </a:tbl>
          </a:graphicData>
        </a:graphic>
      </p:graphicFrame>
      <p:sp>
        <p:nvSpPr>
          <p:cNvPr id="4" name="Text Placeholder 3">
            <a:extLst>
              <a:ext uri="{FF2B5EF4-FFF2-40B4-BE49-F238E27FC236}">
                <a16:creationId xmlns:a16="http://schemas.microsoft.com/office/drawing/2014/main" id="{7EC31821-64BC-43A9-9FFF-83279543710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835716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A5940-59B6-4797-9140-EA37B097269A}"/>
              </a:ext>
            </a:extLst>
          </p:cNvPr>
          <p:cNvSpPr>
            <a:spLocks noGrp="1"/>
          </p:cNvSpPr>
          <p:nvPr>
            <p:ph type="title"/>
          </p:nvPr>
        </p:nvSpPr>
        <p:spPr/>
        <p:txBody>
          <a:bodyPr/>
          <a:lstStyle/>
          <a:p>
            <a:r>
              <a:rPr lang="en-US"/>
              <a:t>Facebook Own Posts Table - 14 of 14</a:t>
            </a:r>
          </a:p>
        </p:txBody>
      </p:sp>
      <p:graphicFrame>
        <p:nvGraphicFramePr>
          <p:cNvPr id="5" name="Table Placeholder 4">
            <a:extLst>
              <a:ext uri="{FF2B5EF4-FFF2-40B4-BE49-F238E27FC236}">
                <a16:creationId xmlns:a16="http://schemas.microsoft.com/office/drawing/2014/main" id="{9CCF3FAE-D5FE-423E-B838-469E05A4EFDB}"/>
              </a:ext>
            </a:extLst>
          </p:cNvPr>
          <p:cNvGraphicFramePr>
            <a:graphicFrameLocks noGrp="1"/>
          </p:cNvGraphicFramePr>
          <p:nvPr>
            <p:ph type="tbl" sz="quarter" idx="13"/>
            <p:extLst>
              <p:ext uri="{D42A27DB-BD31-4B8C-83A1-F6EECF244321}">
                <p14:modId xmlns:p14="http://schemas.microsoft.com/office/powerpoint/2010/main" val="3130657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89636512"/>
                    </a:ext>
                  </a:extLst>
                </a:gridCol>
                <a:gridCol w="370332">
                  <a:extLst>
                    <a:ext uri="{9D8B030D-6E8A-4147-A177-3AD203B41FA5}">
                      <a16:colId xmlns:a16="http://schemas.microsoft.com/office/drawing/2014/main" val="4076829168"/>
                    </a:ext>
                  </a:extLst>
                </a:gridCol>
                <a:gridCol w="370332">
                  <a:extLst>
                    <a:ext uri="{9D8B030D-6E8A-4147-A177-3AD203B41FA5}">
                      <a16:colId xmlns:a16="http://schemas.microsoft.com/office/drawing/2014/main" val="123381783"/>
                    </a:ext>
                  </a:extLst>
                </a:gridCol>
                <a:gridCol w="370332">
                  <a:extLst>
                    <a:ext uri="{9D8B030D-6E8A-4147-A177-3AD203B41FA5}">
                      <a16:colId xmlns:a16="http://schemas.microsoft.com/office/drawing/2014/main" val="1935317389"/>
                    </a:ext>
                  </a:extLst>
                </a:gridCol>
                <a:gridCol w="329184">
                  <a:extLst>
                    <a:ext uri="{9D8B030D-6E8A-4147-A177-3AD203B41FA5}">
                      <a16:colId xmlns:a16="http://schemas.microsoft.com/office/drawing/2014/main" val="4038463774"/>
                    </a:ext>
                  </a:extLst>
                </a:gridCol>
                <a:gridCol w="329184">
                  <a:extLst>
                    <a:ext uri="{9D8B030D-6E8A-4147-A177-3AD203B41FA5}">
                      <a16:colId xmlns:a16="http://schemas.microsoft.com/office/drawing/2014/main" val="1065645507"/>
                    </a:ext>
                  </a:extLst>
                </a:gridCol>
                <a:gridCol w="329184">
                  <a:extLst>
                    <a:ext uri="{9D8B030D-6E8A-4147-A177-3AD203B41FA5}">
                      <a16:colId xmlns:a16="http://schemas.microsoft.com/office/drawing/2014/main" val="1570390028"/>
                    </a:ext>
                  </a:extLst>
                </a:gridCol>
                <a:gridCol w="329184">
                  <a:extLst>
                    <a:ext uri="{9D8B030D-6E8A-4147-A177-3AD203B41FA5}">
                      <a16:colId xmlns:a16="http://schemas.microsoft.com/office/drawing/2014/main" val="4039458270"/>
                    </a:ext>
                  </a:extLst>
                </a:gridCol>
                <a:gridCol w="329184">
                  <a:extLst>
                    <a:ext uri="{9D8B030D-6E8A-4147-A177-3AD203B41FA5}">
                      <a16:colId xmlns:a16="http://schemas.microsoft.com/office/drawing/2014/main" val="2501078190"/>
                    </a:ext>
                  </a:extLst>
                </a:gridCol>
                <a:gridCol w="329184">
                  <a:extLst>
                    <a:ext uri="{9D8B030D-6E8A-4147-A177-3AD203B41FA5}">
                      <a16:colId xmlns:a16="http://schemas.microsoft.com/office/drawing/2014/main" val="3575133051"/>
                    </a:ext>
                  </a:extLst>
                </a:gridCol>
                <a:gridCol w="329184">
                  <a:extLst>
                    <a:ext uri="{9D8B030D-6E8A-4147-A177-3AD203B41FA5}">
                      <a16:colId xmlns:a16="http://schemas.microsoft.com/office/drawing/2014/main" val="2072197457"/>
                    </a:ext>
                  </a:extLst>
                </a:gridCol>
                <a:gridCol w="329184">
                  <a:extLst>
                    <a:ext uri="{9D8B030D-6E8A-4147-A177-3AD203B41FA5}">
                      <a16:colId xmlns:a16="http://schemas.microsoft.com/office/drawing/2014/main" val="3478944551"/>
                    </a:ext>
                  </a:extLst>
                </a:gridCol>
                <a:gridCol w="329184">
                  <a:extLst>
                    <a:ext uri="{9D8B030D-6E8A-4147-A177-3AD203B41FA5}">
                      <a16:colId xmlns:a16="http://schemas.microsoft.com/office/drawing/2014/main" val="3465052061"/>
                    </a:ext>
                  </a:extLst>
                </a:gridCol>
                <a:gridCol w="370332">
                  <a:extLst>
                    <a:ext uri="{9D8B030D-6E8A-4147-A177-3AD203B41FA5}">
                      <a16:colId xmlns:a16="http://schemas.microsoft.com/office/drawing/2014/main" val="5434309"/>
                    </a:ext>
                  </a:extLst>
                </a:gridCol>
                <a:gridCol w="370332">
                  <a:extLst>
                    <a:ext uri="{9D8B030D-6E8A-4147-A177-3AD203B41FA5}">
                      <a16:colId xmlns:a16="http://schemas.microsoft.com/office/drawing/2014/main" val="3161798870"/>
                    </a:ext>
                  </a:extLst>
                </a:gridCol>
                <a:gridCol w="329184">
                  <a:extLst>
                    <a:ext uri="{9D8B030D-6E8A-4147-A177-3AD203B41FA5}">
                      <a16:colId xmlns:a16="http://schemas.microsoft.com/office/drawing/2014/main" val="1683260232"/>
                    </a:ext>
                  </a:extLst>
                </a:gridCol>
                <a:gridCol w="329184">
                  <a:extLst>
                    <a:ext uri="{9D8B030D-6E8A-4147-A177-3AD203B41FA5}">
                      <a16:colId xmlns:a16="http://schemas.microsoft.com/office/drawing/2014/main" val="2514021224"/>
                    </a:ext>
                  </a:extLst>
                </a:gridCol>
                <a:gridCol w="370332">
                  <a:extLst>
                    <a:ext uri="{9D8B030D-6E8A-4147-A177-3AD203B41FA5}">
                      <a16:colId xmlns:a16="http://schemas.microsoft.com/office/drawing/2014/main" val="2538755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43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Generika Drugstore - 2018-03-23 06:27:26</a:t>
                      </a:r>
                      <a:r>
                        <a:rPr kumimoji="0" lang="en-US" sz="1000" b="0" i="0" u="none" strike="noStrike" kern="1200" cap="none" spc="0" normalizeH="0" baseline="0" noProof="0">
                          <a:ln>
                            <a:noFill/>
                          </a:ln>
                          <a:solidFill>
                            <a:prstClr val="black"/>
                          </a:solidFill>
                          <a:effectLst/>
                          <a:uLnTx/>
                          <a:uFillTx/>
                          <a:latin typeface="+mn-lt"/>
                          <a:ea typeface="+mn-ea"/>
                          <a:cs typeface="+mn-cs"/>
                        </a:rPr>
                        <a:t>
Punta na sa aming Gabay Kalusugan ngayong Sabado sa Pinagbuhatan, Pasig City! May healthy activities tulad ng dance fitness competition, health talks, at mayroon ding free product samples, libreng blood pressure monitoring, at marami pang 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4690054"/>
                  </a:ext>
                </a:extLst>
              </a:tr>
            </a:tbl>
          </a:graphicData>
        </a:graphic>
      </p:graphicFrame>
      <p:sp>
        <p:nvSpPr>
          <p:cNvPr id="4" name="Text Placeholder 3">
            <a:extLst>
              <a:ext uri="{FF2B5EF4-FFF2-40B4-BE49-F238E27FC236}">
                <a16:creationId xmlns:a16="http://schemas.microsoft.com/office/drawing/2014/main" id="{072700C7-988C-4CBA-9872-10C8734E8F2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975602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B95F8-D58B-4A0D-972B-5B0891ECD4EA}"/>
              </a:ext>
            </a:extLst>
          </p:cNvPr>
          <p:cNvSpPr>
            <a:spLocks noGrp="1"/>
          </p:cNvSpPr>
          <p:nvPr>
            <p:ph type="title"/>
          </p:nvPr>
        </p:nvSpPr>
        <p:spPr/>
        <p:txBody>
          <a:bodyPr/>
          <a:lstStyle/>
          <a:p>
            <a:r>
              <a:rPr lang="en-US"/>
              <a:t>Facebook Hashtag Detection - 1 of 3</a:t>
            </a:r>
          </a:p>
        </p:txBody>
      </p:sp>
      <p:graphicFrame>
        <p:nvGraphicFramePr>
          <p:cNvPr id="5" name="Table Placeholder 4">
            <a:extLst>
              <a:ext uri="{FF2B5EF4-FFF2-40B4-BE49-F238E27FC236}">
                <a16:creationId xmlns:a16="http://schemas.microsoft.com/office/drawing/2014/main" id="{40981653-A939-4C8E-B648-87CA2A02DF1C}"/>
              </a:ext>
            </a:extLst>
          </p:cNvPr>
          <p:cNvGraphicFramePr>
            <a:graphicFrameLocks noGrp="1"/>
          </p:cNvGraphicFramePr>
          <p:nvPr>
            <p:ph type="tbl" sz="quarter" idx="13"/>
            <p:extLst>
              <p:ext uri="{D42A27DB-BD31-4B8C-83A1-F6EECF244321}">
                <p14:modId xmlns:p14="http://schemas.microsoft.com/office/powerpoint/2010/main" val="3235095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591132"/>
                    </a:ext>
                  </a:extLst>
                </a:gridCol>
                <a:gridCol w="1234440">
                  <a:extLst>
                    <a:ext uri="{9D8B030D-6E8A-4147-A177-3AD203B41FA5}">
                      <a16:colId xmlns:a16="http://schemas.microsoft.com/office/drawing/2014/main" val="3234630349"/>
                    </a:ext>
                  </a:extLst>
                </a:gridCol>
                <a:gridCol w="1234440">
                  <a:extLst>
                    <a:ext uri="{9D8B030D-6E8A-4147-A177-3AD203B41FA5}">
                      <a16:colId xmlns:a16="http://schemas.microsoft.com/office/drawing/2014/main" val="795175263"/>
                    </a:ext>
                  </a:extLst>
                </a:gridCol>
                <a:gridCol w="1234440">
                  <a:extLst>
                    <a:ext uri="{9D8B030D-6E8A-4147-A177-3AD203B41FA5}">
                      <a16:colId xmlns:a16="http://schemas.microsoft.com/office/drawing/2014/main" val="874953496"/>
                    </a:ext>
                  </a:extLst>
                </a:gridCol>
                <a:gridCol w="1234440">
                  <a:extLst>
                    <a:ext uri="{9D8B030D-6E8A-4147-A177-3AD203B41FA5}">
                      <a16:colId xmlns:a16="http://schemas.microsoft.com/office/drawing/2014/main" val="1652853681"/>
                    </a:ext>
                  </a:extLst>
                </a:gridCol>
                <a:gridCol w="1234440">
                  <a:extLst>
                    <a:ext uri="{9D8B030D-6E8A-4147-A177-3AD203B41FA5}">
                      <a16:colId xmlns:a16="http://schemas.microsoft.com/office/drawing/2014/main" val="2691758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68522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extLst>
                  <a:ext uri="{0D108BD9-81ED-4DB2-BD59-A6C34878D82A}">
                    <a16:rowId xmlns:a16="http://schemas.microsoft.com/office/drawing/2014/main" val="1526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137.44318181818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19.556818181818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extLst>
                  <a:ext uri="{0D108BD9-81ED-4DB2-BD59-A6C34878D82A}">
                    <a16:rowId xmlns:a16="http://schemas.microsoft.com/office/drawing/2014/main" val="1046054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3.8421052631579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23.789473684211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278.44736842105</a:t>
                      </a:r>
                    </a:p>
                  </a:txBody>
                  <a:tcPr/>
                </a:tc>
                <a:extLst>
                  <a:ext uri="{0D108BD9-81ED-4DB2-BD59-A6C34878D82A}">
                    <a16:rowId xmlns:a16="http://schemas.microsoft.com/office/drawing/2014/main" val="1977881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#GenrikaDrugstore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18074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extLst>
                  <a:ext uri="{0D108BD9-81ED-4DB2-BD59-A6C34878D82A}">
                    <a16:rowId xmlns:a16="http://schemas.microsoft.com/office/drawing/2014/main" val="3822545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992612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#WellnessDay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59640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#GenerikaDrugstores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49.333333333333</a:t>
                      </a:r>
                    </a:p>
                  </a:txBody>
                  <a:tcPr/>
                </a:tc>
                <a:extLst>
                  <a:ext uri="{0D108BD9-81ED-4DB2-BD59-A6C34878D82A}">
                    <a16:rowId xmlns:a16="http://schemas.microsoft.com/office/drawing/2014/main" val="309193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#GabayGenerika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339.3125</a:t>
                      </a:r>
                    </a:p>
                  </a:txBody>
                  <a:tcPr/>
                </a:tc>
                <a:extLst>
                  <a:ext uri="{0D108BD9-81ED-4DB2-BD59-A6C34878D82A}">
                    <a16:rowId xmlns:a16="http://schemas.microsoft.com/office/drawing/2014/main" val="1043267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871504332"/>
                  </a:ext>
                </a:extLst>
              </a:tr>
            </a:tbl>
          </a:graphicData>
        </a:graphic>
      </p:graphicFrame>
      <p:sp>
        <p:nvSpPr>
          <p:cNvPr id="4" name="Text Placeholder 3">
            <a:extLst>
              <a:ext uri="{FF2B5EF4-FFF2-40B4-BE49-F238E27FC236}">
                <a16:creationId xmlns:a16="http://schemas.microsoft.com/office/drawing/2014/main" id="{4BA7762D-DD62-4C10-8459-8C09BF9B5A4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7296762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C76D1-0DB2-4B18-A39D-4CEF21D7023E}"/>
              </a:ext>
            </a:extLst>
          </p:cNvPr>
          <p:cNvSpPr>
            <a:spLocks noGrp="1"/>
          </p:cNvSpPr>
          <p:nvPr>
            <p:ph type="title"/>
          </p:nvPr>
        </p:nvSpPr>
        <p:spPr/>
        <p:txBody>
          <a:bodyPr/>
          <a:lstStyle/>
          <a:p>
            <a:r>
              <a:rPr lang="en-US"/>
              <a:t>Facebook Hashtag Detection - 2 of 3</a:t>
            </a:r>
          </a:p>
        </p:txBody>
      </p:sp>
      <p:graphicFrame>
        <p:nvGraphicFramePr>
          <p:cNvPr id="5" name="Table Placeholder 4">
            <a:extLst>
              <a:ext uri="{FF2B5EF4-FFF2-40B4-BE49-F238E27FC236}">
                <a16:creationId xmlns:a16="http://schemas.microsoft.com/office/drawing/2014/main" id="{678C04FF-BB7F-4051-B79F-D2E1E787D0D1}"/>
              </a:ext>
            </a:extLst>
          </p:cNvPr>
          <p:cNvGraphicFramePr>
            <a:graphicFrameLocks noGrp="1"/>
          </p:cNvGraphicFramePr>
          <p:nvPr>
            <p:ph type="tbl" sz="quarter" idx="13"/>
            <p:extLst>
              <p:ext uri="{D42A27DB-BD31-4B8C-83A1-F6EECF244321}">
                <p14:modId xmlns:p14="http://schemas.microsoft.com/office/powerpoint/2010/main" val="272458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910198"/>
                    </a:ext>
                  </a:extLst>
                </a:gridCol>
                <a:gridCol w="1234440">
                  <a:extLst>
                    <a:ext uri="{9D8B030D-6E8A-4147-A177-3AD203B41FA5}">
                      <a16:colId xmlns:a16="http://schemas.microsoft.com/office/drawing/2014/main" val="1173128303"/>
                    </a:ext>
                  </a:extLst>
                </a:gridCol>
                <a:gridCol w="1234440">
                  <a:extLst>
                    <a:ext uri="{9D8B030D-6E8A-4147-A177-3AD203B41FA5}">
                      <a16:colId xmlns:a16="http://schemas.microsoft.com/office/drawing/2014/main" val="412496687"/>
                    </a:ext>
                  </a:extLst>
                </a:gridCol>
                <a:gridCol w="1234440">
                  <a:extLst>
                    <a:ext uri="{9D8B030D-6E8A-4147-A177-3AD203B41FA5}">
                      <a16:colId xmlns:a16="http://schemas.microsoft.com/office/drawing/2014/main" val="2485232689"/>
                    </a:ext>
                  </a:extLst>
                </a:gridCol>
                <a:gridCol w="1234440">
                  <a:extLst>
                    <a:ext uri="{9D8B030D-6E8A-4147-A177-3AD203B41FA5}">
                      <a16:colId xmlns:a16="http://schemas.microsoft.com/office/drawing/2014/main" val="3456595928"/>
                    </a:ext>
                  </a:extLst>
                </a:gridCol>
                <a:gridCol w="1234440">
                  <a:extLst>
                    <a:ext uri="{9D8B030D-6E8A-4147-A177-3AD203B41FA5}">
                      <a16:colId xmlns:a16="http://schemas.microsoft.com/office/drawing/2014/main" val="3456676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6242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#GenerikaSinulog2018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65.333333333333</a:t>
                      </a:r>
                    </a:p>
                  </a:txBody>
                  <a:tcPr/>
                </a:tc>
                <a:extLst>
                  <a:ext uri="{0D108BD9-81ED-4DB2-BD59-A6C34878D82A}">
                    <a16:rowId xmlns:a16="http://schemas.microsoft.com/office/drawing/2014/main" val="248466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#LagingMayPLUSKa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60.333333333333</a:t>
                      </a:r>
                    </a:p>
                  </a:txBody>
                  <a:tcPr/>
                </a:tc>
                <a:extLst>
                  <a:ext uri="{0D108BD9-81ED-4DB2-BD59-A6C34878D82A}">
                    <a16:rowId xmlns:a16="http://schemas.microsoft.com/office/drawing/2014/main" val="196907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#PhilippineHeartMonth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023006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#HealthySELFie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14789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#MaskMania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385520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#LunesNaMasMasaya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11221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#LibrengKonsulta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332374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16.222222222222</a:t>
                      </a:r>
                    </a:p>
                  </a:txBody>
                  <a:tcPr/>
                </a:tc>
                <a:extLst>
                  <a:ext uri="{0D108BD9-81ED-4DB2-BD59-A6C34878D82A}">
                    <a16:rowId xmlns:a16="http://schemas.microsoft.com/office/drawing/2014/main" val="262383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#GenerikaGabayKalusugan2018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54071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#GabayKaalaman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3135930443"/>
                  </a:ext>
                </a:extLst>
              </a:tr>
            </a:tbl>
          </a:graphicData>
        </a:graphic>
      </p:graphicFrame>
      <p:sp>
        <p:nvSpPr>
          <p:cNvPr id="4" name="Text Placeholder 3">
            <a:extLst>
              <a:ext uri="{FF2B5EF4-FFF2-40B4-BE49-F238E27FC236}">
                <a16:creationId xmlns:a16="http://schemas.microsoft.com/office/drawing/2014/main" id="{22A27632-BDC2-4DFC-A4C6-0B9BDD33F7A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617700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32220-A503-44F2-B69F-0C9D62361A05}"/>
              </a:ext>
            </a:extLst>
          </p:cNvPr>
          <p:cNvSpPr>
            <a:spLocks noGrp="1"/>
          </p:cNvSpPr>
          <p:nvPr>
            <p:ph type="title"/>
          </p:nvPr>
        </p:nvSpPr>
        <p:spPr/>
        <p:txBody>
          <a:bodyPr/>
          <a:lstStyle/>
          <a:p>
            <a:r>
              <a:rPr lang="en-US"/>
              <a:t>Facebook Hashtag Detection - 3 of 3</a:t>
            </a:r>
          </a:p>
        </p:txBody>
      </p:sp>
      <p:graphicFrame>
        <p:nvGraphicFramePr>
          <p:cNvPr id="5" name="Table Placeholder 4">
            <a:extLst>
              <a:ext uri="{FF2B5EF4-FFF2-40B4-BE49-F238E27FC236}">
                <a16:creationId xmlns:a16="http://schemas.microsoft.com/office/drawing/2014/main" id="{0FCCF1D8-FF34-4546-8B1C-570E1B45ED6F}"/>
              </a:ext>
            </a:extLst>
          </p:cNvPr>
          <p:cNvGraphicFramePr>
            <a:graphicFrameLocks noGrp="1"/>
          </p:cNvGraphicFramePr>
          <p:nvPr>
            <p:ph type="tbl" sz="quarter" idx="13"/>
            <p:extLst>
              <p:ext uri="{D42A27DB-BD31-4B8C-83A1-F6EECF244321}">
                <p14:modId xmlns:p14="http://schemas.microsoft.com/office/powerpoint/2010/main" val="2972081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530369"/>
                    </a:ext>
                  </a:extLst>
                </a:gridCol>
                <a:gridCol w="1234440">
                  <a:extLst>
                    <a:ext uri="{9D8B030D-6E8A-4147-A177-3AD203B41FA5}">
                      <a16:colId xmlns:a16="http://schemas.microsoft.com/office/drawing/2014/main" val="2791103101"/>
                    </a:ext>
                  </a:extLst>
                </a:gridCol>
                <a:gridCol w="1234440">
                  <a:extLst>
                    <a:ext uri="{9D8B030D-6E8A-4147-A177-3AD203B41FA5}">
                      <a16:colId xmlns:a16="http://schemas.microsoft.com/office/drawing/2014/main" val="3870635772"/>
                    </a:ext>
                  </a:extLst>
                </a:gridCol>
                <a:gridCol w="1234440">
                  <a:extLst>
                    <a:ext uri="{9D8B030D-6E8A-4147-A177-3AD203B41FA5}">
                      <a16:colId xmlns:a16="http://schemas.microsoft.com/office/drawing/2014/main" val="1519990699"/>
                    </a:ext>
                  </a:extLst>
                </a:gridCol>
                <a:gridCol w="1234440">
                  <a:extLst>
                    <a:ext uri="{9D8B030D-6E8A-4147-A177-3AD203B41FA5}">
                      <a16:colId xmlns:a16="http://schemas.microsoft.com/office/drawing/2014/main" val="2971224619"/>
                    </a:ext>
                  </a:extLst>
                </a:gridCol>
                <a:gridCol w="1234440">
                  <a:extLst>
                    <a:ext uri="{9D8B030D-6E8A-4147-A177-3AD203B41FA5}">
                      <a16:colId xmlns:a16="http://schemas.microsoft.com/office/drawing/2014/main" val="4013313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74788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#Nutrawell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6229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#WomensMonth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206599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#PLUSParaSaPinays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84005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59.333333333333</a:t>
                      </a:r>
                    </a:p>
                  </a:txBody>
                  <a:tcPr/>
                </a:tc>
                <a:extLst>
                  <a:ext uri="{0D108BD9-81ED-4DB2-BD59-A6C34878D82A}">
                    <a16:rowId xmlns:a16="http://schemas.microsoft.com/office/drawing/2014/main" val="340462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#GabayKalusugan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45.25</a:t>
                      </a:r>
                    </a:p>
                  </a:txBody>
                  <a:tcPr/>
                </a:tc>
                <a:extLst>
                  <a:ext uri="{0D108BD9-81ED-4DB2-BD59-A6C34878D82A}">
                    <a16:rowId xmlns:a16="http://schemas.microsoft.com/office/drawing/2014/main" val="1560903202"/>
                  </a:ext>
                </a:extLst>
              </a:tr>
            </a:tbl>
          </a:graphicData>
        </a:graphic>
      </p:graphicFrame>
      <p:sp>
        <p:nvSpPr>
          <p:cNvPr id="4" name="Text Placeholder 3">
            <a:extLst>
              <a:ext uri="{FF2B5EF4-FFF2-40B4-BE49-F238E27FC236}">
                <a16:creationId xmlns:a16="http://schemas.microsoft.com/office/drawing/2014/main" id="{6DAFD469-7C6F-4BFC-B78C-3E6453A6B3C2}"/>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2044985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504A7-1196-480D-BE5E-1317307E46E4}"/>
              </a:ext>
            </a:extLst>
          </p:cNvPr>
          <p:cNvSpPr>
            <a:spLocks noGrp="1"/>
          </p:cNvSpPr>
          <p:nvPr>
            <p:ph type="title"/>
          </p:nvPr>
        </p:nvSpPr>
        <p:spPr/>
        <p:txBody>
          <a:bodyPr/>
          <a:lstStyle/>
          <a:p>
            <a:r>
              <a:rPr lang="en-US"/>
              <a:t>Facebook Own Posts Table - 1 of 26</a:t>
            </a:r>
          </a:p>
        </p:txBody>
      </p:sp>
      <p:graphicFrame>
        <p:nvGraphicFramePr>
          <p:cNvPr id="5" name="Table Placeholder 4">
            <a:extLst>
              <a:ext uri="{FF2B5EF4-FFF2-40B4-BE49-F238E27FC236}">
                <a16:creationId xmlns:a16="http://schemas.microsoft.com/office/drawing/2014/main" id="{D5D4D595-18F8-4521-9E41-6B5DA69A7343}"/>
              </a:ext>
            </a:extLst>
          </p:cNvPr>
          <p:cNvGraphicFramePr>
            <a:graphicFrameLocks noGrp="1"/>
          </p:cNvGraphicFramePr>
          <p:nvPr>
            <p:ph type="tbl" sz="quarter" idx="13"/>
            <p:extLst>
              <p:ext uri="{D42A27DB-BD31-4B8C-83A1-F6EECF244321}">
                <p14:modId xmlns:p14="http://schemas.microsoft.com/office/powerpoint/2010/main" val="494210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16399264"/>
                    </a:ext>
                  </a:extLst>
                </a:gridCol>
                <a:gridCol w="246888">
                  <a:extLst>
                    <a:ext uri="{9D8B030D-6E8A-4147-A177-3AD203B41FA5}">
                      <a16:colId xmlns:a16="http://schemas.microsoft.com/office/drawing/2014/main" val="156747122"/>
                    </a:ext>
                  </a:extLst>
                </a:gridCol>
                <a:gridCol w="246888">
                  <a:extLst>
                    <a:ext uri="{9D8B030D-6E8A-4147-A177-3AD203B41FA5}">
                      <a16:colId xmlns:a16="http://schemas.microsoft.com/office/drawing/2014/main" val="3331390227"/>
                    </a:ext>
                  </a:extLst>
                </a:gridCol>
                <a:gridCol w="246888">
                  <a:extLst>
                    <a:ext uri="{9D8B030D-6E8A-4147-A177-3AD203B41FA5}">
                      <a16:colId xmlns:a16="http://schemas.microsoft.com/office/drawing/2014/main" val="1007488381"/>
                    </a:ext>
                  </a:extLst>
                </a:gridCol>
                <a:gridCol w="246888">
                  <a:extLst>
                    <a:ext uri="{9D8B030D-6E8A-4147-A177-3AD203B41FA5}">
                      <a16:colId xmlns:a16="http://schemas.microsoft.com/office/drawing/2014/main" val="4262009644"/>
                    </a:ext>
                  </a:extLst>
                </a:gridCol>
                <a:gridCol w="246888">
                  <a:extLst>
                    <a:ext uri="{9D8B030D-6E8A-4147-A177-3AD203B41FA5}">
                      <a16:colId xmlns:a16="http://schemas.microsoft.com/office/drawing/2014/main" val="335313816"/>
                    </a:ext>
                  </a:extLst>
                </a:gridCol>
                <a:gridCol w="246888">
                  <a:extLst>
                    <a:ext uri="{9D8B030D-6E8A-4147-A177-3AD203B41FA5}">
                      <a16:colId xmlns:a16="http://schemas.microsoft.com/office/drawing/2014/main" val="1566762200"/>
                    </a:ext>
                  </a:extLst>
                </a:gridCol>
                <a:gridCol w="246888">
                  <a:extLst>
                    <a:ext uri="{9D8B030D-6E8A-4147-A177-3AD203B41FA5}">
                      <a16:colId xmlns:a16="http://schemas.microsoft.com/office/drawing/2014/main" val="264932364"/>
                    </a:ext>
                  </a:extLst>
                </a:gridCol>
                <a:gridCol w="246888">
                  <a:extLst>
                    <a:ext uri="{9D8B030D-6E8A-4147-A177-3AD203B41FA5}">
                      <a16:colId xmlns:a16="http://schemas.microsoft.com/office/drawing/2014/main" val="2940607199"/>
                    </a:ext>
                  </a:extLst>
                </a:gridCol>
                <a:gridCol w="246888">
                  <a:extLst>
                    <a:ext uri="{9D8B030D-6E8A-4147-A177-3AD203B41FA5}">
                      <a16:colId xmlns:a16="http://schemas.microsoft.com/office/drawing/2014/main" val="2916325374"/>
                    </a:ext>
                  </a:extLst>
                </a:gridCol>
                <a:gridCol w="246888">
                  <a:extLst>
                    <a:ext uri="{9D8B030D-6E8A-4147-A177-3AD203B41FA5}">
                      <a16:colId xmlns:a16="http://schemas.microsoft.com/office/drawing/2014/main" val="386179100"/>
                    </a:ext>
                  </a:extLst>
                </a:gridCol>
                <a:gridCol w="246888">
                  <a:extLst>
                    <a:ext uri="{9D8B030D-6E8A-4147-A177-3AD203B41FA5}">
                      <a16:colId xmlns:a16="http://schemas.microsoft.com/office/drawing/2014/main" val="771378862"/>
                    </a:ext>
                  </a:extLst>
                </a:gridCol>
                <a:gridCol w="246888">
                  <a:extLst>
                    <a:ext uri="{9D8B030D-6E8A-4147-A177-3AD203B41FA5}">
                      <a16:colId xmlns:a16="http://schemas.microsoft.com/office/drawing/2014/main" val="2809647761"/>
                    </a:ext>
                  </a:extLst>
                </a:gridCol>
                <a:gridCol w="246888">
                  <a:extLst>
                    <a:ext uri="{9D8B030D-6E8A-4147-A177-3AD203B41FA5}">
                      <a16:colId xmlns:a16="http://schemas.microsoft.com/office/drawing/2014/main" val="1773344495"/>
                    </a:ext>
                  </a:extLst>
                </a:gridCol>
                <a:gridCol w="246888">
                  <a:extLst>
                    <a:ext uri="{9D8B030D-6E8A-4147-A177-3AD203B41FA5}">
                      <a16:colId xmlns:a16="http://schemas.microsoft.com/office/drawing/2014/main" val="1156748413"/>
                    </a:ext>
                  </a:extLst>
                </a:gridCol>
                <a:gridCol w="246888">
                  <a:extLst>
                    <a:ext uri="{9D8B030D-6E8A-4147-A177-3AD203B41FA5}">
                      <a16:colId xmlns:a16="http://schemas.microsoft.com/office/drawing/2014/main" val="2666991595"/>
                    </a:ext>
                  </a:extLst>
                </a:gridCol>
                <a:gridCol w="246888">
                  <a:extLst>
                    <a:ext uri="{9D8B030D-6E8A-4147-A177-3AD203B41FA5}">
                      <a16:colId xmlns:a16="http://schemas.microsoft.com/office/drawing/2014/main" val="1306660818"/>
                    </a:ext>
                  </a:extLst>
                </a:gridCol>
                <a:gridCol w="246888">
                  <a:extLst>
                    <a:ext uri="{9D8B030D-6E8A-4147-A177-3AD203B41FA5}">
                      <a16:colId xmlns:a16="http://schemas.microsoft.com/office/drawing/2014/main" val="3906892150"/>
                    </a:ext>
                  </a:extLst>
                </a:gridCol>
                <a:gridCol w="246888">
                  <a:extLst>
                    <a:ext uri="{9D8B030D-6E8A-4147-A177-3AD203B41FA5}">
                      <a16:colId xmlns:a16="http://schemas.microsoft.com/office/drawing/2014/main" val="1746126"/>
                    </a:ext>
                  </a:extLst>
                </a:gridCol>
                <a:gridCol w="246888">
                  <a:extLst>
                    <a:ext uri="{9D8B030D-6E8A-4147-A177-3AD203B41FA5}">
                      <a16:colId xmlns:a16="http://schemas.microsoft.com/office/drawing/2014/main" val="4211352289"/>
                    </a:ext>
                  </a:extLst>
                </a:gridCol>
                <a:gridCol w="246888">
                  <a:extLst>
                    <a:ext uri="{9D8B030D-6E8A-4147-A177-3AD203B41FA5}">
                      <a16:colId xmlns:a16="http://schemas.microsoft.com/office/drawing/2014/main" val="972096528"/>
                    </a:ext>
                  </a:extLst>
                </a:gridCol>
                <a:gridCol w="246888">
                  <a:extLst>
                    <a:ext uri="{9D8B030D-6E8A-4147-A177-3AD203B41FA5}">
                      <a16:colId xmlns:a16="http://schemas.microsoft.com/office/drawing/2014/main" val="2952071352"/>
                    </a:ext>
                  </a:extLst>
                </a:gridCol>
                <a:gridCol w="246888">
                  <a:extLst>
                    <a:ext uri="{9D8B030D-6E8A-4147-A177-3AD203B41FA5}">
                      <a16:colId xmlns:a16="http://schemas.microsoft.com/office/drawing/2014/main" val="3373626221"/>
                    </a:ext>
                  </a:extLst>
                </a:gridCol>
                <a:gridCol w="246888">
                  <a:extLst>
                    <a:ext uri="{9D8B030D-6E8A-4147-A177-3AD203B41FA5}">
                      <a16:colId xmlns:a16="http://schemas.microsoft.com/office/drawing/2014/main" val="1992353039"/>
                    </a:ext>
                  </a:extLst>
                </a:gridCol>
                <a:gridCol w="246888">
                  <a:extLst>
                    <a:ext uri="{9D8B030D-6E8A-4147-A177-3AD203B41FA5}">
                      <a16:colId xmlns:a16="http://schemas.microsoft.com/office/drawing/2014/main" val="2878819925"/>
                    </a:ext>
                  </a:extLst>
                </a:gridCol>
                <a:gridCol w="246888">
                  <a:extLst>
                    <a:ext uri="{9D8B030D-6E8A-4147-A177-3AD203B41FA5}">
                      <a16:colId xmlns:a16="http://schemas.microsoft.com/office/drawing/2014/main" val="393009586"/>
                    </a:ext>
                  </a:extLst>
                </a:gridCol>
                <a:gridCol w="246888">
                  <a:extLst>
                    <a:ext uri="{9D8B030D-6E8A-4147-A177-3AD203B41FA5}">
                      <a16:colId xmlns:a16="http://schemas.microsoft.com/office/drawing/2014/main" val="3902339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55144395"/>
                  </a:ext>
                </a:extLst>
              </a:tr>
            </a:tbl>
          </a:graphicData>
        </a:graphic>
      </p:graphicFrame>
      <p:sp>
        <p:nvSpPr>
          <p:cNvPr id="4" name="Text Placeholder 3">
            <a:extLst>
              <a:ext uri="{FF2B5EF4-FFF2-40B4-BE49-F238E27FC236}">
                <a16:creationId xmlns:a16="http://schemas.microsoft.com/office/drawing/2014/main" id="{F57E75BD-6031-4043-B501-18E19F0944CE}"/>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70513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E295-D9D8-44F5-B462-7182E20D2BA3}"/>
              </a:ext>
            </a:extLst>
          </p:cNvPr>
          <p:cNvSpPr>
            <a:spLocks noGrp="1"/>
          </p:cNvSpPr>
          <p:nvPr>
            <p:ph type="title"/>
          </p:nvPr>
        </p:nvSpPr>
        <p:spPr/>
        <p:txBody>
          <a:bodyPr/>
          <a:lstStyle/>
          <a:p>
            <a:r>
              <a:rPr lang="en-US"/>
              <a:t>Facebook Own Posts Table - 2 of 26</a:t>
            </a:r>
          </a:p>
        </p:txBody>
      </p:sp>
      <p:graphicFrame>
        <p:nvGraphicFramePr>
          <p:cNvPr id="5" name="Table Placeholder 4">
            <a:extLst>
              <a:ext uri="{FF2B5EF4-FFF2-40B4-BE49-F238E27FC236}">
                <a16:creationId xmlns:a16="http://schemas.microsoft.com/office/drawing/2014/main" id="{7C84F5A1-5886-4CDE-A00B-F6439A5AA470}"/>
              </a:ext>
            </a:extLst>
          </p:cNvPr>
          <p:cNvGraphicFramePr>
            <a:graphicFrameLocks noGrp="1"/>
          </p:cNvGraphicFramePr>
          <p:nvPr>
            <p:ph type="tbl" sz="quarter" idx="13"/>
            <p:extLst>
              <p:ext uri="{D42A27DB-BD31-4B8C-83A1-F6EECF244321}">
                <p14:modId xmlns:p14="http://schemas.microsoft.com/office/powerpoint/2010/main" val="2152849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7109938"/>
                    </a:ext>
                  </a:extLst>
                </a:gridCol>
                <a:gridCol w="246888">
                  <a:extLst>
                    <a:ext uri="{9D8B030D-6E8A-4147-A177-3AD203B41FA5}">
                      <a16:colId xmlns:a16="http://schemas.microsoft.com/office/drawing/2014/main" val="1793849162"/>
                    </a:ext>
                  </a:extLst>
                </a:gridCol>
                <a:gridCol w="246888">
                  <a:extLst>
                    <a:ext uri="{9D8B030D-6E8A-4147-A177-3AD203B41FA5}">
                      <a16:colId xmlns:a16="http://schemas.microsoft.com/office/drawing/2014/main" val="2850750507"/>
                    </a:ext>
                  </a:extLst>
                </a:gridCol>
                <a:gridCol w="246888">
                  <a:extLst>
                    <a:ext uri="{9D8B030D-6E8A-4147-A177-3AD203B41FA5}">
                      <a16:colId xmlns:a16="http://schemas.microsoft.com/office/drawing/2014/main" val="679210318"/>
                    </a:ext>
                  </a:extLst>
                </a:gridCol>
                <a:gridCol w="246888">
                  <a:extLst>
                    <a:ext uri="{9D8B030D-6E8A-4147-A177-3AD203B41FA5}">
                      <a16:colId xmlns:a16="http://schemas.microsoft.com/office/drawing/2014/main" val="3509432760"/>
                    </a:ext>
                  </a:extLst>
                </a:gridCol>
                <a:gridCol w="246888">
                  <a:extLst>
                    <a:ext uri="{9D8B030D-6E8A-4147-A177-3AD203B41FA5}">
                      <a16:colId xmlns:a16="http://schemas.microsoft.com/office/drawing/2014/main" val="1714985530"/>
                    </a:ext>
                  </a:extLst>
                </a:gridCol>
                <a:gridCol w="246888">
                  <a:extLst>
                    <a:ext uri="{9D8B030D-6E8A-4147-A177-3AD203B41FA5}">
                      <a16:colId xmlns:a16="http://schemas.microsoft.com/office/drawing/2014/main" val="590175405"/>
                    </a:ext>
                  </a:extLst>
                </a:gridCol>
                <a:gridCol w="246888">
                  <a:extLst>
                    <a:ext uri="{9D8B030D-6E8A-4147-A177-3AD203B41FA5}">
                      <a16:colId xmlns:a16="http://schemas.microsoft.com/office/drawing/2014/main" val="2263181826"/>
                    </a:ext>
                  </a:extLst>
                </a:gridCol>
                <a:gridCol w="246888">
                  <a:extLst>
                    <a:ext uri="{9D8B030D-6E8A-4147-A177-3AD203B41FA5}">
                      <a16:colId xmlns:a16="http://schemas.microsoft.com/office/drawing/2014/main" val="2537597166"/>
                    </a:ext>
                  </a:extLst>
                </a:gridCol>
                <a:gridCol w="246888">
                  <a:extLst>
                    <a:ext uri="{9D8B030D-6E8A-4147-A177-3AD203B41FA5}">
                      <a16:colId xmlns:a16="http://schemas.microsoft.com/office/drawing/2014/main" val="2948611049"/>
                    </a:ext>
                  </a:extLst>
                </a:gridCol>
                <a:gridCol w="246888">
                  <a:extLst>
                    <a:ext uri="{9D8B030D-6E8A-4147-A177-3AD203B41FA5}">
                      <a16:colId xmlns:a16="http://schemas.microsoft.com/office/drawing/2014/main" val="2414973065"/>
                    </a:ext>
                  </a:extLst>
                </a:gridCol>
                <a:gridCol w="246888">
                  <a:extLst>
                    <a:ext uri="{9D8B030D-6E8A-4147-A177-3AD203B41FA5}">
                      <a16:colId xmlns:a16="http://schemas.microsoft.com/office/drawing/2014/main" val="262169825"/>
                    </a:ext>
                  </a:extLst>
                </a:gridCol>
                <a:gridCol w="246888">
                  <a:extLst>
                    <a:ext uri="{9D8B030D-6E8A-4147-A177-3AD203B41FA5}">
                      <a16:colId xmlns:a16="http://schemas.microsoft.com/office/drawing/2014/main" val="550183958"/>
                    </a:ext>
                  </a:extLst>
                </a:gridCol>
                <a:gridCol w="246888">
                  <a:extLst>
                    <a:ext uri="{9D8B030D-6E8A-4147-A177-3AD203B41FA5}">
                      <a16:colId xmlns:a16="http://schemas.microsoft.com/office/drawing/2014/main" val="2682276995"/>
                    </a:ext>
                  </a:extLst>
                </a:gridCol>
                <a:gridCol w="246888">
                  <a:extLst>
                    <a:ext uri="{9D8B030D-6E8A-4147-A177-3AD203B41FA5}">
                      <a16:colId xmlns:a16="http://schemas.microsoft.com/office/drawing/2014/main" val="3438921545"/>
                    </a:ext>
                  </a:extLst>
                </a:gridCol>
                <a:gridCol w="246888">
                  <a:extLst>
                    <a:ext uri="{9D8B030D-6E8A-4147-A177-3AD203B41FA5}">
                      <a16:colId xmlns:a16="http://schemas.microsoft.com/office/drawing/2014/main" val="3004072211"/>
                    </a:ext>
                  </a:extLst>
                </a:gridCol>
                <a:gridCol w="246888">
                  <a:extLst>
                    <a:ext uri="{9D8B030D-6E8A-4147-A177-3AD203B41FA5}">
                      <a16:colId xmlns:a16="http://schemas.microsoft.com/office/drawing/2014/main" val="1417197655"/>
                    </a:ext>
                  </a:extLst>
                </a:gridCol>
                <a:gridCol w="246888">
                  <a:extLst>
                    <a:ext uri="{9D8B030D-6E8A-4147-A177-3AD203B41FA5}">
                      <a16:colId xmlns:a16="http://schemas.microsoft.com/office/drawing/2014/main" val="535071952"/>
                    </a:ext>
                  </a:extLst>
                </a:gridCol>
                <a:gridCol w="246888">
                  <a:extLst>
                    <a:ext uri="{9D8B030D-6E8A-4147-A177-3AD203B41FA5}">
                      <a16:colId xmlns:a16="http://schemas.microsoft.com/office/drawing/2014/main" val="846467760"/>
                    </a:ext>
                  </a:extLst>
                </a:gridCol>
                <a:gridCol w="246888">
                  <a:extLst>
                    <a:ext uri="{9D8B030D-6E8A-4147-A177-3AD203B41FA5}">
                      <a16:colId xmlns:a16="http://schemas.microsoft.com/office/drawing/2014/main" val="567716902"/>
                    </a:ext>
                  </a:extLst>
                </a:gridCol>
                <a:gridCol w="246888">
                  <a:extLst>
                    <a:ext uri="{9D8B030D-6E8A-4147-A177-3AD203B41FA5}">
                      <a16:colId xmlns:a16="http://schemas.microsoft.com/office/drawing/2014/main" val="3618506391"/>
                    </a:ext>
                  </a:extLst>
                </a:gridCol>
                <a:gridCol w="246888">
                  <a:extLst>
                    <a:ext uri="{9D8B030D-6E8A-4147-A177-3AD203B41FA5}">
                      <a16:colId xmlns:a16="http://schemas.microsoft.com/office/drawing/2014/main" val="3410076843"/>
                    </a:ext>
                  </a:extLst>
                </a:gridCol>
                <a:gridCol w="246888">
                  <a:extLst>
                    <a:ext uri="{9D8B030D-6E8A-4147-A177-3AD203B41FA5}">
                      <a16:colId xmlns:a16="http://schemas.microsoft.com/office/drawing/2014/main" val="2933951226"/>
                    </a:ext>
                  </a:extLst>
                </a:gridCol>
                <a:gridCol w="246888">
                  <a:extLst>
                    <a:ext uri="{9D8B030D-6E8A-4147-A177-3AD203B41FA5}">
                      <a16:colId xmlns:a16="http://schemas.microsoft.com/office/drawing/2014/main" val="2238652953"/>
                    </a:ext>
                  </a:extLst>
                </a:gridCol>
                <a:gridCol w="246888">
                  <a:extLst>
                    <a:ext uri="{9D8B030D-6E8A-4147-A177-3AD203B41FA5}">
                      <a16:colId xmlns:a16="http://schemas.microsoft.com/office/drawing/2014/main" val="1929355723"/>
                    </a:ext>
                  </a:extLst>
                </a:gridCol>
                <a:gridCol w="246888">
                  <a:extLst>
                    <a:ext uri="{9D8B030D-6E8A-4147-A177-3AD203B41FA5}">
                      <a16:colId xmlns:a16="http://schemas.microsoft.com/office/drawing/2014/main" val="3737476069"/>
                    </a:ext>
                  </a:extLst>
                </a:gridCol>
                <a:gridCol w="246888">
                  <a:extLst>
                    <a:ext uri="{9D8B030D-6E8A-4147-A177-3AD203B41FA5}">
                      <a16:colId xmlns:a16="http://schemas.microsoft.com/office/drawing/2014/main" val="2351929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0010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May God’s healing hand bless you in all of your days. Wishing you all a peaceful Good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78487564"/>
                  </a:ext>
                </a:extLst>
              </a:tr>
            </a:tbl>
          </a:graphicData>
        </a:graphic>
      </p:graphicFrame>
      <p:sp>
        <p:nvSpPr>
          <p:cNvPr id="4" name="Text Placeholder 3">
            <a:extLst>
              <a:ext uri="{FF2B5EF4-FFF2-40B4-BE49-F238E27FC236}">
                <a16:creationId xmlns:a16="http://schemas.microsoft.com/office/drawing/2014/main" id="{C0715F62-8241-4E5B-8E68-F7168A05FF8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130804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68BFA-27C4-403B-9254-333F1EAAFBB5}"/>
              </a:ext>
            </a:extLst>
          </p:cNvPr>
          <p:cNvSpPr>
            <a:spLocks noGrp="1"/>
          </p:cNvSpPr>
          <p:nvPr>
            <p:ph type="title"/>
          </p:nvPr>
        </p:nvSpPr>
        <p:spPr/>
        <p:txBody>
          <a:bodyPr/>
          <a:lstStyle/>
          <a:p>
            <a:r>
              <a:rPr lang="en-US"/>
              <a:t>Facebook Own Posts Table - 3 of 26</a:t>
            </a:r>
          </a:p>
        </p:txBody>
      </p:sp>
      <p:graphicFrame>
        <p:nvGraphicFramePr>
          <p:cNvPr id="5" name="Table Placeholder 4">
            <a:extLst>
              <a:ext uri="{FF2B5EF4-FFF2-40B4-BE49-F238E27FC236}">
                <a16:creationId xmlns:a16="http://schemas.microsoft.com/office/drawing/2014/main" id="{E650661D-4BFA-47F1-8B58-1FC6180DCBFA}"/>
              </a:ext>
            </a:extLst>
          </p:cNvPr>
          <p:cNvGraphicFramePr>
            <a:graphicFrameLocks noGrp="1"/>
          </p:cNvGraphicFramePr>
          <p:nvPr>
            <p:ph type="tbl" sz="quarter" idx="13"/>
            <p:extLst>
              <p:ext uri="{D42A27DB-BD31-4B8C-83A1-F6EECF244321}">
                <p14:modId xmlns:p14="http://schemas.microsoft.com/office/powerpoint/2010/main" val="306528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1431401"/>
                    </a:ext>
                  </a:extLst>
                </a:gridCol>
                <a:gridCol w="246888">
                  <a:extLst>
                    <a:ext uri="{9D8B030D-6E8A-4147-A177-3AD203B41FA5}">
                      <a16:colId xmlns:a16="http://schemas.microsoft.com/office/drawing/2014/main" val="2483178455"/>
                    </a:ext>
                  </a:extLst>
                </a:gridCol>
                <a:gridCol w="246888">
                  <a:extLst>
                    <a:ext uri="{9D8B030D-6E8A-4147-A177-3AD203B41FA5}">
                      <a16:colId xmlns:a16="http://schemas.microsoft.com/office/drawing/2014/main" val="3972078960"/>
                    </a:ext>
                  </a:extLst>
                </a:gridCol>
                <a:gridCol w="246888">
                  <a:extLst>
                    <a:ext uri="{9D8B030D-6E8A-4147-A177-3AD203B41FA5}">
                      <a16:colId xmlns:a16="http://schemas.microsoft.com/office/drawing/2014/main" val="701549498"/>
                    </a:ext>
                  </a:extLst>
                </a:gridCol>
                <a:gridCol w="246888">
                  <a:extLst>
                    <a:ext uri="{9D8B030D-6E8A-4147-A177-3AD203B41FA5}">
                      <a16:colId xmlns:a16="http://schemas.microsoft.com/office/drawing/2014/main" val="1984469456"/>
                    </a:ext>
                  </a:extLst>
                </a:gridCol>
                <a:gridCol w="246888">
                  <a:extLst>
                    <a:ext uri="{9D8B030D-6E8A-4147-A177-3AD203B41FA5}">
                      <a16:colId xmlns:a16="http://schemas.microsoft.com/office/drawing/2014/main" val="3431428889"/>
                    </a:ext>
                  </a:extLst>
                </a:gridCol>
                <a:gridCol w="246888">
                  <a:extLst>
                    <a:ext uri="{9D8B030D-6E8A-4147-A177-3AD203B41FA5}">
                      <a16:colId xmlns:a16="http://schemas.microsoft.com/office/drawing/2014/main" val="2028768050"/>
                    </a:ext>
                  </a:extLst>
                </a:gridCol>
                <a:gridCol w="246888">
                  <a:extLst>
                    <a:ext uri="{9D8B030D-6E8A-4147-A177-3AD203B41FA5}">
                      <a16:colId xmlns:a16="http://schemas.microsoft.com/office/drawing/2014/main" val="1613800010"/>
                    </a:ext>
                  </a:extLst>
                </a:gridCol>
                <a:gridCol w="246888">
                  <a:extLst>
                    <a:ext uri="{9D8B030D-6E8A-4147-A177-3AD203B41FA5}">
                      <a16:colId xmlns:a16="http://schemas.microsoft.com/office/drawing/2014/main" val="4092874328"/>
                    </a:ext>
                  </a:extLst>
                </a:gridCol>
                <a:gridCol w="246888">
                  <a:extLst>
                    <a:ext uri="{9D8B030D-6E8A-4147-A177-3AD203B41FA5}">
                      <a16:colId xmlns:a16="http://schemas.microsoft.com/office/drawing/2014/main" val="1442932769"/>
                    </a:ext>
                  </a:extLst>
                </a:gridCol>
                <a:gridCol w="246888">
                  <a:extLst>
                    <a:ext uri="{9D8B030D-6E8A-4147-A177-3AD203B41FA5}">
                      <a16:colId xmlns:a16="http://schemas.microsoft.com/office/drawing/2014/main" val="3466867408"/>
                    </a:ext>
                  </a:extLst>
                </a:gridCol>
                <a:gridCol w="246888">
                  <a:extLst>
                    <a:ext uri="{9D8B030D-6E8A-4147-A177-3AD203B41FA5}">
                      <a16:colId xmlns:a16="http://schemas.microsoft.com/office/drawing/2014/main" val="823251453"/>
                    </a:ext>
                  </a:extLst>
                </a:gridCol>
                <a:gridCol w="246888">
                  <a:extLst>
                    <a:ext uri="{9D8B030D-6E8A-4147-A177-3AD203B41FA5}">
                      <a16:colId xmlns:a16="http://schemas.microsoft.com/office/drawing/2014/main" val="2883675189"/>
                    </a:ext>
                  </a:extLst>
                </a:gridCol>
                <a:gridCol w="246888">
                  <a:extLst>
                    <a:ext uri="{9D8B030D-6E8A-4147-A177-3AD203B41FA5}">
                      <a16:colId xmlns:a16="http://schemas.microsoft.com/office/drawing/2014/main" val="1429167093"/>
                    </a:ext>
                  </a:extLst>
                </a:gridCol>
                <a:gridCol w="246888">
                  <a:extLst>
                    <a:ext uri="{9D8B030D-6E8A-4147-A177-3AD203B41FA5}">
                      <a16:colId xmlns:a16="http://schemas.microsoft.com/office/drawing/2014/main" val="191965990"/>
                    </a:ext>
                  </a:extLst>
                </a:gridCol>
                <a:gridCol w="246888">
                  <a:extLst>
                    <a:ext uri="{9D8B030D-6E8A-4147-A177-3AD203B41FA5}">
                      <a16:colId xmlns:a16="http://schemas.microsoft.com/office/drawing/2014/main" val="2158068691"/>
                    </a:ext>
                  </a:extLst>
                </a:gridCol>
                <a:gridCol w="246888">
                  <a:extLst>
                    <a:ext uri="{9D8B030D-6E8A-4147-A177-3AD203B41FA5}">
                      <a16:colId xmlns:a16="http://schemas.microsoft.com/office/drawing/2014/main" val="2346431084"/>
                    </a:ext>
                  </a:extLst>
                </a:gridCol>
                <a:gridCol w="246888">
                  <a:extLst>
                    <a:ext uri="{9D8B030D-6E8A-4147-A177-3AD203B41FA5}">
                      <a16:colId xmlns:a16="http://schemas.microsoft.com/office/drawing/2014/main" val="1086225778"/>
                    </a:ext>
                  </a:extLst>
                </a:gridCol>
                <a:gridCol w="246888">
                  <a:extLst>
                    <a:ext uri="{9D8B030D-6E8A-4147-A177-3AD203B41FA5}">
                      <a16:colId xmlns:a16="http://schemas.microsoft.com/office/drawing/2014/main" val="1004650020"/>
                    </a:ext>
                  </a:extLst>
                </a:gridCol>
                <a:gridCol w="246888">
                  <a:extLst>
                    <a:ext uri="{9D8B030D-6E8A-4147-A177-3AD203B41FA5}">
                      <a16:colId xmlns:a16="http://schemas.microsoft.com/office/drawing/2014/main" val="1099937839"/>
                    </a:ext>
                  </a:extLst>
                </a:gridCol>
                <a:gridCol w="246888">
                  <a:extLst>
                    <a:ext uri="{9D8B030D-6E8A-4147-A177-3AD203B41FA5}">
                      <a16:colId xmlns:a16="http://schemas.microsoft.com/office/drawing/2014/main" val="1196260725"/>
                    </a:ext>
                  </a:extLst>
                </a:gridCol>
                <a:gridCol w="246888">
                  <a:extLst>
                    <a:ext uri="{9D8B030D-6E8A-4147-A177-3AD203B41FA5}">
                      <a16:colId xmlns:a16="http://schemas.microsoft.com/office/drawing/2014/main" val="2268203223"/>
                    </a:ext>
                  </a:extLst>
                </a:gridCol>
                <a:gridCol w="246888">
                  <a:extLst>
                    <a:ext uri="{9D8B030D-6E8A-4147-A177-3AD203B41FA5}">
                      <a16:colId xmlns:a16="http://schemas.microsoft.com/office/drawing/2014/main" val="1247254389"/>
                    </a:ext>
                  </a:extLst>
                </a:gridCol>
                <a:gridCol w="246888">
                  <a:extLst>
                    <a:ext uri="{9D8B030D-6E8A-4147-A177-3AD203B41FA5}">
                      <a16:colId xmlns:a16="http://schemas.microsoft.com/office/drawing/2014/main" val="3552196520"/>
                    </a:ext>
                  </a:extLst>
                </a:gridCol>
                <a:gridCol w="246888">
                  <a:extLst>
                    <a:ext uri="{9D8B030D-6E8A-4147-A177-3AD203B41FA5}">
                      <a16:colId xmlns:a16="http://schemas.microsoft.com/office/drawing/2014/main" val="3268624362"/>
                    </a:ext>
                  </a:extLst>
                </a:gridCol>
                <a:gridCol w="246888">
                  <a:extLst>
                    <a:ext uri="{9D8B030D-6E8A-4147-A177-3AD203B41FA5}">
                      <a16:colId xmlns:a16="http://schemas.microsoft.com/office/drawing/2014/main" val="958065924"/>
                    </a:ext>
                  </a:extLst>
                </a:gridCol>
                <a:gridCol w="246888">
                  <a:extLst>
                    <a:ext uri="{9D8B030D-6E8A-4147-A177-3AD203B41FA5}">
                      <a16:colId xmlns:a16="http://schemas.microsoft.com/office/drawing/2014/main" val="250621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4596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- 2018-03-28 12:00:00</a:t>
                      </a:r>
                      <a:r>
                        <a:rPr kumimoji="0" lang="en-US" sz="1000" b="0" i="0" u="none" strike="noStrike" kern="1200" cap="none" spc="0" normalizeH="0" baseline="0" noProof="0">
                          <a:ln>
                            <a:noFill/>
                          </a:ln>
                          <a:solidFill>
                            <a:prstClr val="black"/>
                          </a:solidFill>
                          <a:effectLst/>
                          <a:uLnTx/>
                          <a:uFillTx/>
                          <a:latin typeface="+mn-lt"/>
                          <a:ea typeface="+mn-ea"/>
                          <a:cs typeface="+mn-cs"/>
                        </a:rPr>
                        <a:t>
Patuloy na maging active during Holy Week. Here are health and wellness activities na maaaring gawin kasama ang pamilya ngayong Semana Santa.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58391884"/>
                  </a:ext>
                </a:extLst>
              </a:tr>
            </a:tbl>
          </a:graphicData>
        </a:graphic>
      </p:graphicFrame>
      <p:sp>
        <p:nvSpPr>
          <p:cNvPr id="4" name="Text Placeholder 3">
            <a:extLst>
              <a:ext uri="{FF2B5EF4-FFF2-40B4-BE49-F238E27FC236}">
                <a16:creationId xmlns:a16="http://schemas.microsoft.com/office/drawing/2014/main" id="{3F848728-4C58-46C9-A4BD-B9CE438FEF4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075435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0E294-D3BB-4060-AA33-9F15F46E06B0}"/>
              </a:ext>
            </a:extLst>
          </p:cNvPr>
          <p:cNvSpPr>
            <a:spLocks noGrp="1"/>
          </p:cNvSpPr>
          <p:nvPr>
            <p:ph type="title"/>
          </p:nvPr>
        </p:nvSpPr>
        <p:spPr/>
        <p:txBody>
          <a:bodyPr/>
          <a:lstStyle/>
          <a:p>
            <a:r>
              <a:rPr lang="en-US"/>
              <a:t>Facebook Own Posts Table - 4 of 26</a:t>
            </a:r>
          </a:p>
        </p:txBody>
      </p:sp>
      <p:graphicFrame>
        <p:nvGraphicFramePr>
          <p:cNvPr id="5" name="Table Placeholder 4">
            <a:extLst>
              <a:ext uri="{FF2B5EF4-FFF2-40B4-BE49-F238E27FC236}">
                <a16:creationId xmlns:a16="http://schemas.microsoft.com/office/drawing/2014/main" id="{01A0E678-42AA-49FC-8BEF-72FF8509439A}"/>
              </a:ext>
            </a:extLst>
          </p:cNvPr>
          <p:cNvGraphicFramePr>
            <a:graphicFrameLocks noGrp="1"/>
          </p:cNvGraphicFramePr>
          <p:nvPr>
            <p:ph type="tbl" sz="quarter" idx="13"/>
            <p:extLst>
              <p:ext uri="{D42A27DB-BD31-4B8C-83A1-F6EECF244321}">
                <p14:modId xmlns:p14="http://schemas.microsoft.com/office/powerpoint/2010/main" val="275693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9361852"/>
                    </a:ext>
                  </a:extLst>
                </a:gridCol>
                <a:gridCol w="246888">
                  <a:extLst>
                    <a:ext uri="{9D8B030D-6E8A-4147-A177-3AD203B41FA5}">
                      <a16:colId xmlns:a16="http://schemas.microsoft.com/office/drawing/2014/main" val="4262114577"/>
                    </a:ext>
                  </a:extLst>
                </a:gridCol>
                <a:gridCol w="246888">
                  <a:extLst>
                    <a:ext uri="{9D8B030D-6E8A-4147-A177-3AD203B41FA5}">
                      <a16:colId xmlns:a16="http://schemas.microsoft.com/office/drawing/2014/main" val="609918954"/>
                    </a:ext>
                  </a:extLst>
                </a:gridCol>
                <a:gridCol w="246888">
                  <a:extLst>
                    <a:ext uri="{9D8B030D-6E8A-4147-A177-3AD203B41FA5}">
                      <a16:colId xmlns:a16="http://schemas.microsoft.com/office/drawing/2014/main" val="3703117488"/>
                    </a:ext>
                  </a:extLst>
                </a:gridCol>
                <a:gridCol w="246888">
                  <a:extLst>
                    <a:ext uri="{9D8B030D-6E8A-4147-A177-3AD203B41FA5}">
                      <a16:colId xmlns:a16="http://schemas.microsoft.com/office/drawing/2014/main" val="3953025093"/>
                    </a:ext>
                  </a:extLst>
                </a:gridCol>
                <a:gridCol w="246888">
                  <a:extLst>
                    <a:ext uri="{9D8B030D-6E8A-4147-A177-3AD203B41FA5}">
                      <a16:colId xmlns:a16="http://schemas.microsoft.com/office/drawing/2014/main" val="1386183248"/>
                    </a:ext>
                  </a:extLst>
                </a:gridCol>
                <a:gridCol w="246888">
                  <a:extLst>
                    <a:ext uri="{9D8B030D-6E8A-4147-A177-3AD203B41FA5}">
                      <a16:colId xmlns:a16="http://schemas.microsoft.com/office/drawing/2014/main" val="272363980"/>
                    </a:ext>
                  </a:extLst>
                </a:gridCol>
                <a:gridCol w="246888">
                  <a:extLst>
                    <a:ext uri="{9D8B030D-6E8A-4147-A177-3AD203B41FA5}">
                      <a16:colId xmlns:a16="http://schemas.microsoft.com/office/drawing/2014/main" val="1818359266"/>
                    </a:ext>
                  </a:extLst>
                </a:gridCol>
                <a:gridCol w="246888">
                  <a:extLst>
                    <a:ext uri="{9D8B030D-6E8A-4147-A177-3AD203B41FA5}">
                      <a16:colId xmlns:a16="http://schemas.microsoft.com/office/drawing/2014/main" val="2210791017"/>
                    </a:ext>
                  </a:extLst>
                </a:gridCol>
                <a:gridCol w="246888">
                  <a:extLst>
                    <a:ext uri="{9D8B030D-6E8A-4147-A177-3AD203B41FA5}">
                      <a16:colId xmlns:a16="http://schemas.microsoft.com/office/drawing/2014/main" val="2527562231"/>
                    </a:ext>
                  </a:extLst>
                </a:gridCol>
                <a:gridCol w="246888">
                  <a:extLst>
                    <a:ext uri="{9D8B030D-6E8A-4147-A177-3AD203B41FA5}">
                      <a16:colId xmlns:a16="http://schemas.microsoft.com/office/drawing/2014/main" val="3261030766"/>
                    </a:ext>
                  </a:extLst>
                </a:gridCol>
                <a:gridCol w="246888">
                  <a:extLst>
                    <a:ext uri="{9D8B030D-6E8A-4147-A177-3AD203B41FA5}">
                      <a16:colId xmlns:a16="http://schemas.microsoft.com/office/drawing/2014/main" val="2140105226"/>
                    </a:ext>
                  </a:extLst>
                </a:gridCol>
                <a:gridCol w="246888">
                  <a:extLst>
                    <a:ext uri="{9D8B030D-6E8A-4147-A177-3AD203B41FA5}">
                      <a16:colId xmlns:a16="http://schemas.microsoft.com/office/drawing/2014/main" val="1544751226"/>
                    </a:ext>
                  </a:extLst>
                </a:gridCol>
                <a:gridCol w="246888">
                  <a:extLst>
                    <a:ext uri="{9D8B030D-6E8A-4147-A177-3AD203B41FA5}">
                      <a16:colId xmlns:a16="http://schemas.microsoft.com/office/drawing/2014/main" val="2060389497"/>
                    </a:ext>
                  </a:extLst>
                </a:gridCol>
                <a:gridCol w="246888">
                  <a:extLst>
                    <a:ext uri="{9D8B030D-6E8A-4147-A177-3AD203B41FA5}">
                      <a16:colId xmlns:a16="http://schemas.microsoft.com/office/drawing/2014/main" val="340944556"/>
                    </a:ext>
                  </a:extLst>
                </a:gridCol>
                <a:gridCol w="246888">
                  <a:extLst>
                    <a:ext uri="{9D8B030D-6E8A-4147-A177-3AD203B41FA5}">
                      <a16:colId xmlns:a16="http://schemas.microsoft.com/office/drawing/2014/main" val="346012037"/>
                    </a:ext>
                  </a:extLst>
                </a:gridCol>
                <a:gridCol w="246888">
                  <a:extLst>
                    <a:ext uri="{9D8B030D-6E8A-4147-A177-3AD203B41FA5}">
                      <a16:colId xmlns:a16="http://schemas.microsoft.com/office/drawing/2014/main" val="3328867494"/>
                    </a:ext>
                  </a:extLst>
                </a:gridCol>
                <a:gridCol w="246888">
                  <a:extLst>
                    <a:ext uri="{9D8B030D-6E8A-4147-A177-3AD203B41FA5}">
                      <a16:colId xmlns:a16="http://schemas.microsoft.com/office/drawing/2014/main" val="1235588036"/>
                    </a:ext>
                  </a:extLst>
                </a:gridCol>
                <a:gridCol w="246888">
                  <a:extLst>
                    <a:ext uri="{9D8B030D-6E8A-4147-A177-3AD203B41FA5}">
                      <a16:colId xmlns:a16="http://schemas.microsoft.com/office/drawing/2014/main" val="1137739970"/>
                    </a:ext>
                  </a:extLst>
                </a:gridCol>
                <a:gridCol w="246888">
                  <a:extLst>
                    <a:ext uri="{9D8B030D-6E8A-4147-A177-3AD203B41FA5}">
                      <a16:colId xmlns:a16="http://schemas.microsoft.com/office/drawing/2014/main" val="1457266747"/>
                    </a:ext>
                  </a:extLst>
                </a:gridCol>
                <a:gridCol w="246888">
                  <a:extLst>
                    <a:ext uri="{9D8B030D-6E8A-4147-A177-3AD203B41FA5}">
                      <a16:colId xmlns:a16="http://schemas.microsoft.com/office/drawing/2014/main" val="4138282630"/>
                    </a:ext>
                  </a:extLst>
                </a:gridCol>
                <a:gridCol w="246888">
                  <a:extLst>
                    <a:ext uri="{9D8B030D-6E8A-4147-A177-3AD203B41FA5}">
                      <a16:colId xmlns:a16="http://schemas.microsoft.com/office/drawing/2014/main" val="3113472577"/>
                    </a:ext>
                  </a:extLst>
                </a:gridCol>
                <a:gridCol w="246888">
                  <a:extLst>
                    <a:ext uri="{9D8B030D-6E8A-4147-A177-3AD203B41FA5}">
                      <a16:colId xmlns:a16="http://schemas.microsoft.com/office/drawing/2014/main" val="3268432986"/>
                    </a:ext>
                  </a:extLst>
                </a:gridCol>
                <a:gridCol w="246888">
                  <a:extLst>
                    <a:ext uri="{9D8B030D-6E8A-4147-A177-3AD203B41FA5}">
                      <a16:colId xmlns:a16="http://schemas.microsoft.com/office/drawing/2014/main" val="33081411"/>
                    </a:ext>
                  </a:extLst>
                </a:gridCol>
                <a:gridCol w="246888">
                  <a:extLst>
                    <a:ext uri="{9D8B030D-6E8A-4147-A177-3AD203B41FA5}">
                      <a16:colId xmlns:a16="http://schemas.microsoft.com/office/drawing/2014/main" val="304143968"/>
                    </a:ext>
                  </a:extLst>
                </a:gridCol>
                <a:gridCol w="246888">
                  <a:extLst>
                    <a:ext uri="{9D8B030D-6E8A-4147-A177-3AD203B41FA5}">
                      <a16:colId xmlns:a16="http://schemas.microsoft.com/office/drawing/2014/main" val="3066216168"/>
                    </a:ext>
                  </a:extLst>
                </a:gridCol>
                <a:gridCol w="246888">
                  <a:extLst>
                    <a:ext uri="{9D8B030D-6E8A-4147-A177-3AD203B41FA5}">
                      <a16:colId xmlns:a16="http://schemas.microsoft.com/office/drawing/2014/main" val="389363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9641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- 2018-03-24 12:00:00</a:t>
                      </a:r>
                      <a:r>
                        <a:rPr kumimoji="0" lang="en-US" sz="1000" b="0" i="0" u="none" strike="noStrike" kern="1200" cap="none" spc="0" normalizeH="0" baseline="0" noProof="0">
                          <a:ln>
                            <a:noFill/>
                          </a:ln>
                          <a:solidFill>
                            <a:prstClr val="black"/>
                          </a:solidFill>
                          <a:effectLst/>
                          <a:uLnTx/>
                          <a:uFillTx/>
                          <a:latin typeface="+mn-lt"/>
                          <a:ea typeface="+mn-ea"/>
                          <a:cs typeface="+mn-cs"/>
                        </a:rPr>
                        <a:t>
Every breath counts. Let’s end TB and make history.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75463931"/>
                  </a:ext>
                </a:extLst>
              </a:tr>
            </a:tbl>
          </a:graphicData>
        </a:graphic>
      </p:graphicFrame>
      <p:sp>
        <p:nvSpPr>
          <p:cNvPr id="4" name="Text Placeholder 3">
            <a:extLst>
              <a:ext uri="{FF2B5EF4-FFF2-40B4-BE49-F238E27FC236}">
                <a16:creationId xmlns:a16="http://schemas.microsoft.com/office/drawing/2014/main" id="{597306A1-CC87-4D39-89A1-133E20DFCAC6}"/>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249669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ADB45-DCBA-4646-BF37-84A7C47ED34C}"/>
              </a:ext>
            </a:extLst>
          </p:cNvPr>
          <p:cNvSpPr>
            <a:spLocks noGrp="1"/>
          </p:cNvSpPr>
          <p:nvPr>
            <p:ph type="title"/>
          </p:nvPr>
        </p:nvSpPr>
        <p:spPr/>
        <p:txBody>
          <a:bodyPr/>
          <a:lstStyle/>
          <a:p>
            <a:r>
              <a:rPr lang="en-US"/>
              <a:t>Facebook Own Posts Table - 5 of 26</a:t>
            </a:r>
          </a:p>
        </p:txBody>
      </p:sp>
      <p:graphicFrame>
        <p:nvGraphicFramePr>
          <p:cNvPr id="5" name="Table Placeholder 4">
            <a:extLst>
              <a:ext uri="{FF2B5EF4-FFF2-40B4-BE49-F238E27FC236}">
                <a16:creationId xmlns:a16="http://schemas.microsoft.com/office/drawing/2014/main" id="{2EAE9E44-287B-4177-9B84-2EB397A2E4A0}"/>
              </a:ext>
            </a:extLst>
          </p:cNvPr>
          <p:cNvGraphicFramePr>
            <a:graphicFrameLocks noGrp="1"/>
          </p:cNvGraphicFramePr>
          <p:nvPr>
            <p:ph type="tbl" sz="quarter" idx="13"/>
            <p:extLst>
              <p:ext uri="{D42A27DB-BD31-4B8C-83A1-F6EECF244321}">
                <p14:modId xmlns:p14="http://schemas.microsoft.com/office/powerpoint/2010/main" val="23449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17634269"/>
                    </a:ext>
                  </a:extLst>
                </a:gridCol>
                <a:gridCol w="246888">
                  <a:extLst>
                    <a:ext uri="{9D8B030D-6E8A-4147-A177-3AD203B41FA5}">
                      <a16:colId xmlns:a16="http://schemas.microsoft.com/office/drawing/2014/main" val="3651147903"/>
                    </a:ext>
                  </a:extLst>
                </a:gridCol>
                <a:gridCol w="246888">
                  <a:extLst>
                    <a:ext uri="{9D8B030D-6E8A-4147-A177-3AD203B41FA5}">
                      <a16:colId xmlns:a16="http://schemas.microsoft.com/office/drawing/2014/main" val="901271432"/>
                    </a:ext>
                  </a:extLst>
                </a:gridCol>
                <a:gridCol w="246888">
                  <a:extLst>
                    <a:ext uri="{9D8B030D-6E8A-4147-A177-3AD203B41FA5}">
                      <a16:colId xmlns:a16="http://schemas.microsoft.com/office/drawing/2014/main" val="627836956"/>
                    </a:ext>
                  </a:extLst>
                </a:gridCol>
                <a:gridCol w="246888">
                  <a:extLst>
                    <a:ext uri="{9D8B030D-6E8A-4147-A177-3AD203B41FA5}">
                      <a16:colId xmlns:a16="http://schemas.microsoft.com/office/drawing/2014/main" val="792528336"/>
                    </a:ext>
                  </a:extLst>
                </a:gridCol>
                <a:gridCol w="246888">
                  <a:extLst>
                    <a:ext uri="{9D8B030D-6E8A-4147-A177-3AD203B41FA5}">
                      <a16:colId xmlns:a16="http://schemas.microsoft.com/office/drawing/2014/main" val="1600741188"/>
                    </a:ext>
                  </a:extLst>
                </a:gridCol>
                <a:gridCol w="246888">
                  <a:extLst>
                    <a:ext uri="{9D8B030D-6E8A-4147-A177-3AD203B41FA5}">
                      <a16:colId xmlns:a16="http://schemas.microsoft.com/office/drawing/2014/main" val="1866138602"/>
                    </a:ext>
                  </a:extLst>
                </a:gridCol>
                <a:gridCol w="246888">
                  <a:extLst>
                    <a:ext uri="{9D8B030D-6E8A-4147-A177-3AD203B41FA5}">
                      <a16:colId xmlns:a16="http://schemas.microsoft.com/office/drawing/2014/main" val="1328864252"/>
                    </a:ext>
                  </a:extLst>
                </a:gridCol>
                <a:gridCol w="246888">
                  <a:extLst>
                    <a:ext uri="{9D8B030D-6E8A-4147-A177-3AD203B41FA5}">
                      <a16:colId xmlns:a16="http://schemas.microsoft.com/office/drawing/2014/main" val="3457531055"/>
                    </a:ext>
                  </a:extLst>
                </a:gridCol>
                <a:gridCol w="246888">
                  <a:extLst>
                    <a:ext uri="{9D8B030D-6E8A-4147-A177-3AD203B41FA5}">
                      <a16:colId xmlns:a16="http://schemas.microsoft.com/office/drawing/2014/main" val="3554281740"/>
                    </a:ext>
                  </a:extLst>
                </a:gridCol>
                <a:gridCol w="246888">
                  <a:extLst>
                    <a:ext uri="{9D8B030D-6E8A-4147-A177-3AD203B41FA5}">
                      <a16:colId xmlns:a16="http://schemas.microsoft.com/office/drawing/2014/main" val="2809536141"/>
                    </a:ext>
                  </a:extLst>
                </a:gridCol>
                <a:gridCol w="246888">
                  <a:extLst>
                    <a:ext uri="{9D8B030D-6E8A-4147-A177-3AD203B41FA5}">
                      <a16:colId xmlns:a16="http://schemas.microsoft.com/office/drawing/2014/main" val="2938765209"/>
                    </a:ext>
                  </a:extLst>
                </a:gridCol>
                <a:gridCol w="246888">
                  <a:extLst>
                    <a:ext uri="{9D8B030D-6E8A-4147-A177-3AD203B41FA5}">
                      <a16:colId xmlns:a16="http://schemas.microsoft.com/office/drawing/2014/main" val="129616582"/>
                    </a:ext>
                  </a:extLst>
                </a:gridCol>
                <a:gridCol w="246888">
                  <a:extLst>
                    <a:ext uri="{9D8B030D-6E8A-4147-A177-3AD203B41FA5}">
                      <a16:colId xmlns:a16="http://schemas.microsoft.com/office/drawing/2014/main" val="2787811329"/>
                    </a:ext>
                  </a:extLst>
                </a:gridCol>
                <a:gridCol w="246888">
                  <a:extLst>
                    <a:ext uri="{9D8B030D-6E8A-4147-A177-3AD203B41FA5}">
                      <a16:colId xmlns:a16="http://schemas.microsoft.com/office/drawing/2014/main" val="2049493838"/>
                    </a:ext>
                  </a:extLst>
                </a:gridCol>
                <a:gridCol w="246888">
                  <a:extLst>
                    <a:ext uri="{9D8B030D-6E8A-4147-A177-3AD203B41FA5}">
                      <a16:colId xmlns:a16="http://schemas.microsoft.com/office/drawing/2014/main" val="552606195"/>
                    </a:ext>
                  </a:extLst>
                </a:gridCol>
                <a:gridCol w="246888">
                  <a:extLst>
                    <a:ext uri="{9D8B030D-6E8A-4147-A177-3AD203B41FA5}">
                      <a16:colId xmlns:a16="http://schemas.microsoft.com/office/drawing/2014/main" val="413474062"/>
                    </a:ext>
                  </a:extLst>
                </a:gridCol>
                <a:gridCol w="246888">
                  <a:extLst>
                    <a:ext uri="{9D8B030D-6E8A-4147-A177-3AD203B41FA5}">
                      <a16:colId xmlns:a16="http://schemas.microsoft.com/office/drawing/2014/main" val="1655576679"/>
                    </a:ext>
                  </a:extLst>
                </a:gridCol>
                <a:gridCol w="246888">
                  <a:extLst>
                    <a:ext uri="{9D8B030D-6E8A-4147-A177-3AD203B41FA5}">
                      <a16:colId xmlns:a16="http://schemas.microsoft.com/office/drawing/2014/main" val="1566964447"/>
                    </a:ext>
                  </a:extLst>
                </a:gridCol>
                <a:gridCol w="246888">
                  <a:extLst>
                    <a:ext uri="{9D8B030D-6E8A-4147-A177-3AD203B41FA5}">
                      <a16:colId xmlns:a16="http://schemas.microsoft.com/office/drawing/2014/main" val="2997770408"/>
                    </a:ext>
                  </a:extLst>
                </a:gridCol>
                <a:gridCol w="246888">
                  <a:extLst>
                    <a:ext uri="{9D8B030D-6E8A-4147-A177-3AD203B41FA5}">
                      <a16:colId xmlns:a16="http://schemas.microsoft.com/office/drawing/2014/main" val="4132368813"/>
                    </a:ext>
                  </a:extLst>
                </a:gridCol>
                <a:gridCol w="246888">
                  <a:extLst>
                    <a:ext uri="{9D8B030D-6E8A-4147-A177-3AD203B41FA5}">
                      <a16:colId xmlns:a16="http://schemas.microsoft.com/office/drawing/2014/main" val="3036453555"/>
                    </a:ext>
                  </a:extLst>
                </a:gridCol>
                <a:gridCol w="246888">
                  <a:extLst>
                    <a:ext uri="{9D8B030D-6E8A-4147-A177-3AD203B41FA5}">
                      <a16:colId xmlns:a16="http://schemas.microsoft.com/office/drawing/2014/main" val="3246019703"/>
                    </a:ext>
                  </a:extLst>
                </a:gridCol>
                <a:gridCol w="246888">
                  <a:extLst>
                    <a:ext uri="{9D8B030D-6E8A-4147-A177-3AD203B41FA5}">
                      <a16:colId xmlns:a16="http://schemas.microsoft.com/office/drawing/2014/main" val="371727465"/>
                    </a:ext>
                  </a:extLst>
                </a:gridCol>
                <a:gridCol w="246888">
                  <a:extLst>
                    <a:ext uri="{9D8B030D-6E8A-4147-A177-3AD203B41FA5}">
                      <a16:colId xmlns:a16="http://schemas.microsoft.com/office/drawing/2014/main" val="584251110"/>
                    </a:ext>
                  </a:extLst>
                </a:gridCol>
                <a:gridCol w="246888">
                  <a:extLst>
                    <a:ext uri="{9D8B030D-6E8A-4147-A177-3AD203B41FA5}">
                      <a16:colId xmlns:a16="http://schemas.microsoft.com/office/drawing/2014/main" val="1321008804"/>
                    </a:ext>
                  </a:extLst>
                </a:gridCol>
                <a:gridCol w="246888">
                  <a:extLst>
                    <a:ext uri="{9D8B030D-6E8A-4147-A177-3AD203B41FA5}">
                      <a16:colId xmlns:a16="http://schemas.microsoft.com/office/drawing/2014/main" val="274546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11868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- 2018-03-23 12:00:00</a:t>
                      </a:r>
                      <a:r>
                        <a:rPr kumimoji="0" lang="en-US" sz="1000" b="0" i="0" u="none" strike="noStrike" kern="1200" cap="none" spc="0" normalizeH="0" baseline="0" noProof="0">
                          <a:ln>
                            <a:noFill/>
                          </a:ln>
                          <a:solidFill>
                            <a:prstClr val="black"/>
                          </a:solidFill>
                          <a:effectLst/>
                          <a:uLnTx/>
                          <a:uFillTx/>
                          <a:latin typeface="+mn-lt"/>
                          <a:ea typeface="+mn-ea"/>
                          <a:cs typeface="+mn-cs"/>
                        </a:rPr>
                        <a:t>
Pagkakataon mo nang magdiet! We practice fasting and abstinence every year during lent. Pero ano nga ba ang pinagkaiba nitong dalawa?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84564137"/>
                  </a:ext>
                </a:extLst>
              </a:tr>
            </a:tbl>
          </a:graphicData>
        </a:graphic>
      </p:graphicFrame>
      <p:sp>
        <p:nvSpPr>
          <p:cNvPr id="4" name="Text Placeholder 3">
            <a:extLst>
              <a:ext uri="{FF2B5EF4-FFF2-40B4-BE49-F238E27FC236}">
                <a16:creationId xmlns:a16="http://schemas.microsoft.com/office/drawing/2014/main" id="{5A21A83D-E250-4C14-85D4-CF1ED2225C85}"/>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509061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50D78-61EF-4457-AB16-462A8816B749}"/>
              </a:ext>
            </a:extLst>
          </p:cNvPr>
          <p:cNvSpPr>
            <a:spLocks noGrp="1"/>
          </p:cNvSpPr>
          <p:nvPr>
            <p:ph type="title"/>
          </p:nvPr>
        </p:nvSpPr>
        <p:spPr/>
        <p:txBody>
          <a:bodyPr/>
          <a:lstStyle/>
          <a:p>
            <a:r>
              <a:rPr lang="en-US"/>
              <a:t>Facebook Own Posts Table - 6 of 26</a:t>
            </a:r>
          </a:p>
        </p:txBody>
      </p:sp>
      <p:graphicFrame>
        <p:nvGraphicFramePr>
          <p:cNvPr id="5" name="Table Placeholder 4">
            <a:extLst>
              <a:ext uri="{FF2B5EF4-FFF2-40B4-BE49-F238E27FC236}">
                <a16:creationId xmlns:a16="http://schemas.microsoft.com/office/drawing/2014/main" id="{23C0CE25-B50E-40BE-8BD1-80EE9A0C6D0A}"/>
              </a:ext>
            </a:extLst>
          </p:cNvPr>
          <p:cNvGraphicFramePr>
            <a:graphicFrameLocks noGrp="1"/>
          </p:cNvGraphicFramePr>
          <p:nvPr>
            <p:ph type="tbl" sz="quarter" idx="13"/>
            <p:extLst>
              <p:ext uri="{D42A27DB-BD31-4B8C-83A1-F6EECF244321}">
                <p14:modId xmlns:p14="http://schemas.microsoft.com/office/powerpoint/2010/main" val="3511674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91546017"/>
                    </a:ext>
                  </a:extLst>
                </a:gridCol>
                <a:gridCol w="246888">
                  <a:extLst>
                    <a:ext uri="{9D8B030D-6E8A-4147-A177-3AD203B41FA5}">
                      <a16:colId xmlns:a16="http://schemas.microsoft.com/office/drawing/2014/main" val="2092313931"/>
                    </a:ext>
                  </a:extLst>
                </a:gridCol>
                <a:gridCol w="246888">
                  <a:extLst>
                    <a:ext uri="{9D8B030D-6E8A-4147-A177-3AD203B41FA5}">
                      <a16:colId xmlns:a16="http://schemas.microsoft.com/office/drawing/2014/main" val="1069456533"/>
                    </a:ext>
                  </a:extLst>
                </a:gridCol>
                <a:gridCol w="246888">
                  <a:extLst>
                    <a:ext uri="{9D8B030D-6E8A-4147-A177-3AD203B41FA5}">
                      <a16:colId xmlns:a16="http://schemas.microsoft.com/office/drawing/2014/main" val="650366304"/>
                    </a:ext>
                  </a:extLst>
                </a:gridCol>
                <a:gridCol w="246888">
                  <a:extLst>
                    <a:ext uri="{9D8B030D-6E8A-4147-A177-3AD203B41FA5}">
                      <a16:colId xmlns:a16="http://schemas.microsoft.com/office/drawing/2014/main" val="2938982069"/>
                    </a:ext>
                  </a:extLst>
                </a:gridCol>
                <a:gridCol w="246888">
                  <a:extLst>
                    <a:ext uri="{9D8B030D-6E8A-4147-A177-3AD203B41FA5}">
                      <a16:colId xmlns:a16="http://schemas.microsoft.com/office/drawing/2014/main" val="4075400377"/>
                    </a:ext>
                  </a:extLst>
                </a:gridCol>
                <a:gridCol w="246888">
                  <a:extLst>
                    <a:ext uri="{9D8B030D-6E8A-4147-A177-3AD203B41FA5}">
                      <a16:colId xmlns:a16="http://schemas.microsoft.com/office/drawing/2014/main" val="4077637720"/>
                    </a:ext>
                  </a:extLst>
                </a:gridCol>
                <a:gridCol w="246888">
                  <a:extLst>
                    <a:ext uri="{9D8B030D-6E8A-4147-A177-3AD203B41FA5}">
                      <a16:colId xmlns:a16="http://schemas.microsoft.com/office/drawing/2014/main" val="1805570832"/>
                    </a:ext>
                  </a:extLst>
                </a:gridCol>
                <a:gridCol w="246888">
                  <a:extLst>
                    <a:ext uri="{9D8B030D-6E8A-4147-A177-3AD203B41FA5}">
                      <a16:colId xmlns:a16="http://schemas.microsoft.com/office/drawing/2014/main" val="970755242"/>
                    </a:ext>
                  </a:extLst>
                </a:gridCol>
                <a:gridCol w="246888">
                  <a:extLst>
                    <a:ext uri="{9D8B030D-6E8A-4147-A177-3AD203B41FA5}">
                      <a16:colId xmlns:a16="http://schemas.microsoft.com/office/drawing/2014/main" val="1173329664"/>
                    </a:ext>
                  </a:extLst>
                </a:gridCol>
                <a:gridCol w="246888">
                  <a:extLst>
                    <a:ext uri="{9D8B030D-6E8A-4147-A177-3AD203B41FA5}">
                      <a16:colId xmlns:a16="http://schemas.microsoft.com/office/drawing/2014/main" val="2712474734"/>
                    </a:ext>
                  </a:extLst>
                </a:gridCol>
                <a:gridCol w="246888">
                  <a:extLst>
                    <a:ext uri="{9D8B030D-6E8A-4147-A177-3AD203B41FA5}">
                      <a16:colId xmlns:a16="http://schemas.microsoft.com/office/drawing/2014/main" val="3544565168"/>
                    </a:ext>
                  </a:extLst>
                </a:gridCol>
                <a:gridCol w="246888">
                  <a:extLst>
                    <a:ext uri="{9D8B030D-6E8A-4147-A177-3AD203B41FA5}">
                      <a16:colId xmlns:a16="http://schemas.microsoft.com/office/drawing/2014/main" val="963550695"/>
                    </a:ext>
                  </a:extLst>
                </a:gridCol>
                <a:gridCol w="246888">
                  <a:extLst>
                    <a:ext uri="{9D8B030D-6E8A-4147-A177-3AD203B41FA5}">
                      <a16:colId xmlns:a16="http://schemas.microsoft.com/office/drawing/2014/main" val="3248861731"/>
                    </a:ext>
                  </a:extLst>
                </a:gridCol>
                <a:gridCol w="246888">
                  <a:extLst>
                    <a:ext uri="{9D8B030D-6E8A-4147-A177-3AD203B41FA5}">
                      <a16:colId xmlns:a16="http://schemas.microsoft.com/office/drawing/2014/main" val="3063799711"/>
                    </a:ext>
                  </a:extLst>
                </a:gridCol>
                <a:gridCol w="246888">
                  <a:extLst>
                    <a:ext uri="{9D8B030D-6E8A-4147-A177-3AD203B41FA5}">
                      <a16:colId xmlns:a16="http://schemas.microsoft.com/office/drawing/2014/main" val="2179753306"/>
                    </a:ext>
                  </a:extLst>
                </a:gridCol>
                <a:gridCol w="246888">
                  <a:extLst>
                    <a:ext uri="{9D8B030D-6E8A-4147-A177-3AD203B41FA5}">
                      <a16:colId xmlns:a16="http://schemas.microsoft.com/office/drawing/2014/main" val="2094111213"/>
                    </a:ext>
                  </a:extLst>
                </a:gridCol>
                <a:gridCol w="246888">
                  <a:extLst>
                    <a:ext uri="{9D8B030D-6E8A-4147-A177-3AD203B41FA5}">
                      <a16:colId xmlns:a16="http://schemas.microsoft.com/office/drawing/2014/main" val="3008924739"/>
                    </a:ext>
                  </a:extLst>
                </a:gridCol>
                <a:gridCol w="246888">
                  <a:extLst>
                    <a:ext uri="{9D8B030D-6E8A-4147-A177-3AD203B41FA5}">
                      <a16:colId xmlns:a16="http://schemas.microsoft.com/office/drawing/2014/main" val="2610491359"/>
                    </a:ext>
                  </a:extLst>
                </a:gridCol>
                <a:gridCol w="246888">
                  <a:extLst>
                    <a:ext uri="{9D8B030D-6E8A-4147-A177-3AD203B41FA5}">
                      <a16:colId xmlns:a16="http://schemas.microsoft.com/office/drawing/2014/main" val="2208628940"/>
                    </a:ext>
                  </a:extLst>
                </a:gridCol>
                <a:gridCol w="246888">
                  <a:extLst>
                    <a:ext uri="{9D8B030D-6E8A-4147-A177-3AD203B41FA5}">
                      <a16:colId xmlns:a16="http://schemas.microsoft.com/office/drawing/2014/main" val="2989476300"/>
                    </a:ext>
                  </a:extLst>
                </a:gridCol>
                <a:gridCol w="246888">
                  <a:extLst>
                    <a:ext uri="{9D8B030D-6E8A-4147-A177-3AD203B41FA5}">
                      <a16:colId xmlns:a16="http://schemas.microsoft.com/office/drawing/2014/main" val="1103274792"/>
                    </a:ext>
                  </a:extLst>
                </a:gridCol>
                <a:gridCol w="246888">
                  <a:extLst>
                    <a:ext uri="{9D8B030D-6E8A-4147-A177-3AD203B41FA5}">
                      <a16:colId xmlns:a16="http://schemas.microsoft.com/office/drawing/2014/main" val="1419299771"/>
                    </a:ext>
                  </a:extLst>
                </a:gridCol>
                <a:gridCol w="246888">
                  <a:extLst>
                    <a:ext uri="{9D8B030D-6E8A-4147-A177-3AD203B41FA5}">
                      <a16:colId xmlns:a16="http://schemas.microsoft.com/office/drawing/2014/main" val="3686517751"/>
                    </a:ext>
                  </a:extLst>
                </a:gridCol>
                <a:gridCol w="246888">
                  <a:extLst>
                    <a:ext uri="{9D8B030D-6E8A-4147-A177-3AD203B41FA5}">
                      <a16:colId xmlns:a16="http://schemas.microsoft.com/office/drawing/2014/main" val="188349415"/>
                    </a:ext>
                  </a:extLst>
                </a:gridCol>
                <a:gridCol w="246888">
                  <a:extLst>
                    <a:ext uri="{9D8B030D-6E8A-4147-A177-3AD203B41FA5}">
                      <a16:colId xmlns:a16="http://schemas.microsoft.com/office/drawing/2014/main" val="1343982428"/>
                    </a:ext>
                  </a:extLst>
                </a:gridCol>
                <a:gridCol w="246888">
                  <a:extLst>
                    <a:ext uri="{9D8B030D-6E8A-4147-A177-3AD203B41FA5}">
                      <a16:colId xmlns:a16="http://schemas.microsoft.com/office/drawing/2014/main" val="293029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4874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- 2018-03-19 12:00:00</a:t>
                      </a:r>
                      <a:r>
                        <a:rPr kumimoji="0" lang="en-US" sz="1000" b="0" i="0" u="none" strike="noStrike" kern="1200" cap="none" spc="0" normalizeH="0" baseline="0" noProof="0">
                          <a:ln>
                            <a:noFill/>
                          </a:ln>
                          <a:solidFill>
                            <a:prstClr val="black"/>
                          </a:solidFill>
                          <a:effectLst/>
                          <a:uLnTx/>
                          <a:uFillTx/>
                          <a:latin typeface="+mn-lt"/>
                          <a:ea typeface="+mn-ea"/>
                          <a:cs typeface="+mn-cs"/>
                        </a:rPr>
                        <a:t>
Tradisyong kumain ng isda at gulay tuwing pahanon ng Semana Santa. Punong puno ito masustansyang nutrients na tamang tama sa iyong Holy Week diet!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5241496"/>
                  </a:ext>
                </a:extLst>
              </a:tr>
            </a:tbl>
          </a:graphicData>
        </a:graphic>
      </p:graphicFrame>
      <p:sp>
        <p:nvSpPr>
          <p:cNvPr id="4" name="Text Placeholder 3">
            <a:extLst>
              <a:ext uri="{FF2B5EF4-FFF2-40B4-BE49-F238E27FC236}">
                <a16:creationId xmlns:a16="http://schemas.microsoft.com/office/drawing/2014/main" id="{7C896C47-4E19-46CA-A177-DE0A26F4062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156600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23163-5254-4BD7-A9C9-7598C733E815}"/>
              </a:ext>
            </a:extLst>
          </p:cNvPr>
          <p:cNvSpPr>
            <a:spLocks noGrp="1"/>
          </p:cNvSpPr>
          <p:nvPr>
            <p:ph type="title"/>
          </p:nvPr>
        </p:nvSpPr>
        <p:spPr/>
        <p:txBody>
          <a:bodyPr/>
          <a:lstStyle/>
          <a:p>
            <a:r>
              <a:rPr lang="en-US"/>
              <a:t>Facebook Own Posts Table - 7 of 26</a:t>
            </a:r>
          </a:p>
        </p:txBody>
      </p:sp>
      <p:graphicFrame>
        <p:nvGraphicFramePr>
          <p:cNvPr id="5" name="Table Placeholder 4">
            <a:extLst>
              <a:ext uri="{FF2B5EF4-FFF2-40B4-BE49-F238E27FC236}">
                <a16:creationId xmlns:a16="http://schemas.microsoft.com/office/drawing/2014/main" id="{60CDEAC1-59FD-4371-AFA9-69E55F5E0B10}"/>
              </a:ext>
            </a:extLst>
          </p:cNvPr>
          <p:cNvGraphicFramePr>
            <a:graphicFrameLocks noGrp="1"/>
          </p:cNvGraphicFramePr>
          <p:nvPr>
            <p:ph type="tbl" sz="quarter" idx="13"/>
            <p:extLst>
              <p:ext uri="{D42A27DB-BD31-4B8C-83A1-F6EECF244321}">
                <p14:modId xmlns:p14="http://schemas.microsoft.com/office/powerpoint/2010/main" val="1400136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2576849"/>
                    </a:ext>
                  </a:extLst>
                </a:gridCol>
                <a:gridCol w="246888">
                  <a:extLst>
                    <a:ext uri="{9D8B030D-6E8A-4147-A177-3AD203B41FA5}">
                      <a16:colId xmlns:a16="http://schemas.microsoft.com/office/drawing/2014/main" val="2352046410"/>
                    </a:ext>
                  </a:extLst>
                </a:gridCol>
                <a:gridCol w="246888">
                  <a:extLst>
                    <a:ext uri="{9D8B030D-6E8A-4147-A177-3AD203B41FA5}">
                      <a16:colId xmlns:a16="http://schemas.microsoft.com/office/drawing/2014/main" val="4023549988"/>
                    </a:ext>
                  </a:extLst>
                </a:gridCol>
                <a:gridCol w="246888">
                  <a:extLst>
                    <a:ext uri="{9D8B030D-6E8A-4147-A177-3AD203B41FA5}">
                      <a16:colId xmlns:a16="http://schemas.microsoft.com/office/drawing/2014/main" val="1630231690"/>
                    </a:ext>
                  </a:extLst>
                </a:gridCol>
                <a:gridCol w="246888">
                  <a:extLst>
                    <a:ext uri="{9D8B030D-6E8A-4147-A177-3AD203B41FA5}">
                      <a16:colId xmlns:a16="http://schemas.microsoft.com/office/drawing/2014/main" val="3468168115"/>
                    </a:ext>
                  </a:extLst>
                </a:gridCol>
                <a:gridCol w="246888">
                  <a:extLst>
                    <a:ext uri="{9D8B030D-6E8A-4147-A177-3AD203B41FA5}">
                      <a16:colId xmlns:a16="http://schemas.microsoft.com/office/drawing/2014/main" val="1646333958"/>
                    </a:ext>
                  </a:extLst>
                </a:gridCol>
                <a:gridCol w="246888">
                  <a:extLst>
                    <a:ext uri="{9D8B030D-6E8A-4147-A177-3AD203B41FA5}">
                      <a16:colId xmlns:a16="http://schemas.microsoft.com/office/drawing/2014/main" val="2299598930"/>
                    </a:ext>
                  </a:extLst>
                </a:gridCol>
                <a:gridCol w="246888">
                  <a:extLst>
                    <a:ext uri="{9D8B030D-6E8A-4147-A177-3AD203B41FA5}">
                      <a16:colId xmlns:a16="http://schemas.microsoft.com/office/drawing/2014/main" val="218106941"/>
                    </a:ext>
                  </a:extLst>
                </a:gridCol>
                <a:gridCol w="246888">
                  <a:extLst>
                    <a:ext uri="{9D8B030D-6E8A-4147-A177-3AD203B41FA5}">
                      <a16:colId xmlns:a16="http://schemas.microsoft.com/office/drawing/2014/main" val="3672408066"/>
                    </a:ext>
                  </a:extLst>
                </a:gridCol>
                <a:gridCol w="246888">
                  <a:extLst>
                    <a:ext uri="{9D8B030D-6E8A-4147-A177-3AD203B41FA5}">
                      <a16:colId xmlns:a16="http://schemas.microsoft.com/office/drawing/2014/main" val="395811452"/>
                    </a:ext>
                  </a:extLst>
                </a:gridCol>
                <a:gridCol w="246888">
                  <a:extLst>
                    <a:ext uri="{9D8B030D-6E8A-4147-A177-3AD203B41FA5}">
                      <a16:colId xmlns:a16="http://schemas.microsoft.com/office/drawing/2014/main" val="3031056678"/>
                    </a:ext>
                  </a:extLst>
                </a:gridCol>
                <a:gridCol w="246888">
                  <a:extLst>
                    <a:ext uri="{9D8B030D-6E8A-4147-A177-3AD203B41FA5}">
                      <a16:colId xmlns:a16="http://schemas.microsoft.com/office/drawing/2014/main" val="441801297"/>
                    </a:ext>
                  </a:extLst>
                </a:gridCol>
                <a:gridCol w="246888">
                  <a:extLst>
                    <a:ext uri="{9D8B030D-6E8A-4147-A177-3AD203B41FA5}">
                      <a16:colId xmlns:a16="http://schemas.microsoft.com/office/drawing/2014/main" val="1445782628"/>
                    </a:ext>
                  </a:extLst>
                </a:gridCol>
                <a:gridCol w="246888">
                  <a:extLst>
                    <a:ext uri="{9D8B030D-6E8A-4147-A177-3AD203B41FA5}">
                      <a16:colId xmlns:a16="http://schemas.microsoft.com/office/drawing/2014/main" val="3644759334"/>
                    </a:ext>
                  </a:extLst>
                </a:gridCol>
                <a:gridCol w="246888">
                  <a:extLst>
                    <a:ext uri="{9D8B030D-6E8A-4147-A177-3AD203B41FA5}">
                      <a16:colId xmlns:a16="http://schemas.microsoft.com/office/drawing/2014/main" val="906235"/>
                    </a:ext>
                  </a:extLst>
                </a:gridCol>
                <a:gridCol w="246888">
                  <a:extLst>
                    <a:ext uri="{9D8B030D-6E8A-4147-A177-3AD203B41FA5}">
                      <a16:colId xmlns:a16="http://schemas.microsoft.com/office/drawing/2014/main" val="3743853458"/>
                    </a:ext>
                  </a:extLst>
                </a:gridCol>
                <a:gridCol w="246888">
                  <a:extLst>
                    <a:ext uri="{9D8B030D-6E8A-4147-A177-3AD203B41FA5}">
                      <a16:colId xmlns:a16="http://schemas.microsoft.com/office/drawing/2014/main" val="2443031163"/>
                    </a:ext>
                  </a:extLst>
                </a:gridCol>
                <a:gridCol w="246888">
                  <a:extLst>
                    <a:ext uri="{9D8B030D-6E8A-4147-A177-3AD203B41FA5}">
                      <a16:colId xmlns:a16="http://schemas.microsoft.com/office/drawing/2014/main" val="1476762914"/>
                    </a:ext>
                  </a:extLst>
                </a:gridCol>
                <a:gridCol w="246888">
                  <a:extLst>
                    <a:ext uri="{9D8B030D-6E8A-4147-A177-3AD203B41FA5}">
                      <a16:colId xmlns:a16="http://schemas.microsoft.com/office/drawing/2014/main" val="4148087716"/>
                    </a:ext>
                  </a:extLst>
                </a:gridCol>
                <a:gridCol w="246888">
                  <a:extLst>
                    <a:ext uri="{9D8B030D-6E8A-4147-A177-3AD203B41FA5}">
                      <a16:colId xmlns:a16="http://schemas.microsoft.com/office/drawing/2014/main" val="2125204412"/>
                    </a:ext>
                  </a:extLst>
                </a:gridCol>
                <a:gridCol w="246888">
                  <a:extLst>
                    <a:ext uri="{9D8B030D-6E8A-4147-A177-3AD203B41FA5}">
                      <a16:colId xmlns:a16="http://schemas.microsoft.com/office/drawing/2014/main" val="1889673722"/>
                    </a:ext>
                  </a:extLst>
                </a:gridCol>
                <a:gridCol w="246888">
                  <a:extLst>
                    <a:ext uri="{9D8B030D-6E8A-4147-A177-3AD203B41FA5}">
                      <a16:colId xmlns:a16="http://schemas.microsoft.com/office/drawing/2014/main" val="2937954766"/>
                    </a:ext>
                  </a:extLst>
                </a:gridCol>
                <a:gridCol w="246888">
                  <a:extLst>
                    <a:ext uri="{9D8B030D-6E8A-4147-A177-3AD203B41FA5}">
                      <a16:colId xmlns:a16="http://schemas.microsoft.com/office/drawing/2014/main" val="2176653092"/>
                    </a:ext>
                  </a:extLst>
                </a:gridCol>
                <a:gridCol w="246888">
                  <a:extLst>
                    <a:ext uri="{9D8B030D-6E8A-4147-A177-3AD203B41FA5}">
                      <a16:colId xmlns:a16="http://schemas.microsoft.com/office/drawing/2014/main" val="1919822207"/>
                    </a:ext>
                  </a:extLst>
                </a:gridCol>
                <a:gridCol w="246888">
                  <a:extLst>
                    <a:ext uri="{9D8B030D-6E8A-4147-A177-3AD203B41FA5}">
                      <a16:colId xmlns:a16="http://schemas.microsoft.com/office/drawing/2014/main" val="3529137579"/>
                    </a:ext>
                  </a:extLst>
                </a:gridCol>
                <a:gridCol w="246888">
                  <a:extLst>
                    <a:ext uri="{9D8B030D-6E8A-4147-A177-3AD203B41FA5}">
                      <a16:colId xmlns:a16="http://schemas.microsoft.com/office/drawing/2014/main" val="626276075"/>
                    </a:ext>
                  </a:extLst>
                </a:gridCol>
                <a:gridCol w="246888">
                  <a:extLst>
                    <a:ext uri="{9D8B030D-6E8A-4147-A177-3AD203B41FA5}">
                      <a16:colId xmlns:a16="http://schemas.microsoft.com/office/drawing/2014/main" val="1873619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86565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- 2018-03-16 12:00:00</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mga pwede at bawal kainin tuwing Holy Week? Here is a quick guide to your Lenten Diet.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23919981"/>
                  </a:ext>
                </a:extLst>
              </a:tr>
            </a:tbl>
          </a:graphicData>
        </a:graphic>
      </p:graphicFrame>
      <p:sp>
        <p:nvSpPr>
          <p:cNvPr id="4" name="Text Placeholder 3">
            <a:extLst>
              <a:ext uri="{FF2B5EF4-FFF2-40B4-BE49-F238E27FC236}">
                <a16:creationId xmlns:a16="http://schemas.microsoft.com/office/drawing/2014/main" id="{35F089CA-E81A-465A-BAF1-2EE4688DEF1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310273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D3965-77D0-4D9A-9CB7-7BF37EDBD19E}"/>
              </a:ext>
            </a:extLst>
          </p:cNvPr>
          <p:cNvSpPr>
            <a:spLocks noGrp="1"/>
          </p:cNvSpPr>
          <p:nvPr>
            <p:ph type="title"/>
          </p:nvPr>
        </p:nvSpPr>
        <p:spPr/>
        <p:txBody>
          <a:bodyPr/>
          <a:lstStyle/>
          <a:p>
            <a:r>
              <a:rPr lang="en-US"/>
              <a:t>Facebook Own Posts Table - 8 of 26</a:t>
            </a:r>
          </a:p>
        </p:txBody>
      </p:sp>
      <p:graphicFrame>
        <p:nvGraphicFramePr>
          <p:cNvPr id="5" name="Table Placeholder 4">
            <a:extLst>
              <a:ext uri="{FF2B5EF4-FFF2-40B4-BE49-F238E27FC236}">
                <a16:creationId xmlns:a16="http://schemas.microsoft.com/office/drawing/2014/main" id="{BDAFF8B8-F3BE-4E0B-B295-FCF421A4E90C}"/>
              </a:ext>
            </a:extLst>
          </p:cNvPr>
          <p:cNvGraphicFramePr>
            <a:graphicFrameLocks noGrp="1"/>
          </p:cNvGraphicFramePr>
          <p:nvPr>
            <p:ph type="tbl" sz="quarter" idx="13"/>
            <p:extLst>
              <p:ext uri="{D42A27DB-BD31-4B8C-83A1-F6EECF244321}">
                <p14:modId xmlns:p14="http://schemas.microsoft.com/office/powerpoint/2010/main" val="2168102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582822"/>
                    </a:ext>
                  </a:extLst>
                </a:gridCol>
                <a:gridCol w="246888">
                  <a:extLst>
                    <a:ext uri="{9D8B030D-6E8A-4147-A177-3AD203B41FA5}">
                      <a16:colId xmlns:a16="http://schemas.microsoft.com/office/drawing/2014/main" val="2320930226"/>
                    </a:ext>
                  </a:extLst>
                </a:gridCol>
                <a:gridCol w="246888">
                  <a:extLst>
                    <a:ext uri="{9D8B030D-6E8A-4147-A177-3AD203B41FA5}">
                      <a16:colId xmlns:a16="http://schemas.microsoft.com/office/drawing/2014/main" val="370718895"/>
                    </a:ext>
                  </a:extLst>
                </a:gridCol>
                <a:gridCol w="246888">
                  <a:extLst>
                    <a:ext uri="{9D8B030D-6E8A-4147-A177-3AD203B41FA5}">
                      <a16:colId xmlns:a16="http://schemas.microsoft.com/office/drawing/2014/main" val="1797355045"/>
                    </a:ext>
                  </a:extLst>
                </a:gridCol>
                <a:gridCol w="246888">
                  <a:extLst>
                    <a:ext uri="{9D8B030D-6E8A-4147-A177-3AD203B41FA5}">
                      <a16:colId xmlns:a16="http://schemas.microsoft.com/office/drawing/2014/main" val="227928753"/>
                    </a:ext>
                  </a:extLst>
                </a:gridCol>
                <a:gridCol w="246888">
                  <a:extLst>
                    <a:ext uri="{9D8B030D-6E8A-4147-A177-3AD203B41FA5}">
                      <a16:colId xmlns:a16="http://schemas.microsoft.com/office/drawing/2014/main" val="3008557361"/>
                    </a:ext>
                  </a:extLst>
                </a:gridCol>
                <a:gridCol w="246888">
                  <a:extLst>
                    <a:ext uri="{9D8B030D-6E8A-4147-A177-3AD203B41FA5}">
                      <a16:colId xmlns:a16="http://schemas.microsoft.com/office/drawing/2014/main" val="3985956220"/>
                    </a:ext>
                  </a:extLst>
                </a:gridCol>
                <a:gridCol w="246888">
                  <a:extLst>
                    <a:ext uri="{9D8B030D-6E8A-4147-A177-3AD203B41FA5}">
                      <a16:colId xmlns:a16="http://schemas.microsoft.com/office/drawing/2014/main" val="515193359"/>
                    </a:ext>
                  </a:extLst>
                </a:gridCol>
                <a:gridCol w="246888">
                  <a:extLst>
                    <a:ext uri="{9D8B030D-6E8A-4147-A177-3AD203B41FA5}">
                      <a16:colId xmlns:a16="http://schemas.microsoft.com/office/drawing/2014/main" val="3584011617"/>
                    </a:ext>
                  </a:extLst>
                </a:gridCol>
                <a:gridCol w="246888">
                  <a:extLst>
                    <a:ext uri="{9D8B030D-6E8A-4147-A177-3AD203B41FA5}">
                      <a16:colId xmlns:a16="http://schemas.microsoft.com/office/drawing/2014/main" val="3111269049"/>
                    </a:ext>
                  </a:extLst>
                </a:gridCol>
                <a:gridCol w="246888">
                  <a:extLst>
                    <a:ext uri="{9D8B030D-6E8A-4147-A177-3AD203B41FA5}">
                      <a16:colId xmlns:a16="http://schemas.microsoft.com/office/drawing/2014/main" val="3346827343"/>
                    </a:ext>
                  </a:extLst>
                </a:gridCol>
                <a:gridCol w="246888">
                  <a:extLst>
                    <a:ext uri="{9D8B030D-6E8A-4147-A177-3AD203B41FA5}">
                      <a16:colId xmlns:a16="http://schemas.microsoft.com/office/drawing/2014/main" val="503709399"/>
                    </a:ext>
                  </a:extLst>
                </a:gridCol>
                <a:gridCol w="246888">
                  <a:extLst>
                    <a:ext uri="{9D8B030D-6E8A-4147-A177-3AD203B41FA5}">
                      <a16:colId xmlns:a16="http://schemas.microsoft.com/office/drawing/2014/main" val="2377336933"/>
                    </a:ext>
                  </a:extLst>
                </a:gridCol>
                <a:gridCol w="246888">
                  <a:extLst>
                    <a:ext uri="{9D8B030D-6E8A-4147-A177-3AD203B41FA5}">
                      <a16:colId xmlns:a16="http://schemas.microsoft.com/office/drawing/2014/main" val="589591932"/>
                    </a:ext>
                  </a:extLst>
                </a:gridCol>
                <a:gridCol w="246888">
                  <a:extLst>
                    <a:ext uri="{9D8B030D-6E8A-4147-A177-3AD203B41FA5}">
                      <a16:colId xmlns:a16="http://schemas.microsoft.com/office/drawing/2014/main" val="1904147568"/>
                    </a:ext>
                  </a:extLst>
                </a:gridCol>
                <a:gridCol w="246888">
                  <a:extLst>
                    <a:ext uri="{9D8B030D-6E8A-4147-A177-3AD203B41FA5}">
                      <a16:colId xmlns:a16="http://schemas.microsoft.com/office/drawing/2014/main" val="2848859160"/>
                    </a:ext>
                  </a:extLst>
                </a:gridCol>
                <a:gridCol w="246888">
                  <a:extLst>
                    <a:ext uri="{9D8B030D-6E8A-4147-A177-3AD203B41FA5}">
                      <a16:colId xmlns:a16="http://schemas.microsoft.com/office/drawing/2014/main" val="3939797365"/>
                    </a:ext>
                  </a:extLst>
                </a:gridCol>
                <a:gridCol w="246888">
                  <a:extLst>
                    <a:ext uri="{9D8B030D-6E8A-4147-A177-3AD203B41FA5}">
                      <a16:colId xmlns:a16="http://schemas.microsoft.com/office/drawing/2014/main" val="1024417578"/>
                    </a:ext>
                  </a:extLst>
                </a:gridCol>
                <a:gridCol w="246888">
                  <a:extLst>
                    <a:ext uri="{9D8B030D-6E8A-4147-A177-3AD203B41FA5}">
                      <a16:colId xmlns:a16="http://schemas.microsoft.com/office/drawing/2014/main" val="4218126292"/>
                    </a:ext>
                  </a:extLst>
                </a:gridCol>
                <a:gridCol w="246888">
                  <a:extLst>
                    <a:ext uri="{9D8B030D-6E8A-4147-A177-3AD203B41FA5}">
                      <a16:colId xmlns:a16="http://schemas.microsoft.com/office/drawing/2014/main" val="2164897154"/>
                    </a:ext>
                  </a:extLst>
                </a:gridCol>
                <a:gridCol w="246888">
                  <a:extLst>
                    <a:ext uri="{9D8B030D-6E8A-4147-A177-3AD203B41FA5}">
                      <a16:colId xmlns:a16="http://schemas.microsoft.com/office/drawing/2014/main" val="2194765618"/>
                    </a:ext>
                  </a:extLst>
                </a:gridCol>
                <a:gridCol w="246888">
                  <a:extLst>
                    <a:ext uri="{9D8B030D-6E8A-4147-A177-3AD203B41FA5}">
                      <a16:colId xmlns:a16="http://schemas.microsoft.com/office/drawing/2014/main" val="1848075433"/>
                    </a:ext>
                  </a:extLst>
                </a:gridCol>
                <a:gridCol w="246888">
                  <a:extLst>
                    <a:ext uri="{9D8B030D-6E8A-4147-A177-3AD203B41FA5}">
                      <a16:colId xmlns:a16="http://schemas.microsoft.com/office/drawing/2014/main" val="3252421518"/>
                    </a:ext>
                  </a:extLst>
                </a:gridCol>
                <a:gridCol w="246888">
                  <a:extLst>
                    <a:ext uri="{9D8B030D-6E8A-4147-A177-3AD203B41FA5}">
                      <a16:colId xmlns:a16="http://schemas.microsoft.com/office/drawing/2014/main" val="1298927962"/>
                    </a:ext>
                  </a:extLst>
                </a:gridCol>
                <a:gridCol w="246888">
                  <a:extLst>
                    <a:ext uri="{9D8B030D-6E8A-4147-A177-3AD203B41FA5}">
                      <a16:colId xmlns:a16="http://schemas.microsoft.com/office/drawing/2014/main" val="606686125"/>
                    </a:ext>
                  </a:extLst>
                </a:gridCol>
                <a:gridCol w="246888">
                  <a:extLst>
                    <a:ext uri="{9D8B030D-6E8A-4147-A177-3AD203B41FA5}">
                      <a16:colId xmlns:a16="http://schemas.microsoft.com/office/drawing/2014/main" val="1437303667"/>
                    </a:ext>
                  </a:extLst>
                </a:gridCol>
                <a:gridCol w="246888">
                  <a:extLst>
                    <a:ext uri="{9D8B030D-6E8A-4147-A177-3AD203B41FA5}">
                      <a16:colId xmlns:a16="http://schemas.microsoft.com/office/drawing/2014/main" val="293159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565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- 2018-03-08 09:00:00</a:t>
                      </a:r>
                      <a:r>
                        <a:rPr kumimoji="0" lang="en-US" sz="1000" b="0" i="0" u="none" strike="noStrike" kern="1200" cap="none" spc="0" normalizeH="0" baseline="0" noProof="0">
                          <a:ln>
                            <a:noFill/>
                          </a:ln>
                          <a:solidFill>
                            <a:prstClr val="black"/>
                          </a:solidFill>
                          <a:effectLst/>
                          <a:uLnTx/>
                          <a:uFillTx/>
                          <a:latin typeface="+mn-lt"/>
                          <a:ea typeface="+mn-ea"/>
                          <a:cs typeface="+mn-cs"/>
                        </a:rPr>
                        <a:t>
Tayo'y maging mga TGPagsulong ng Kababaihang Pilipina! Let's celebrate International Women's Day as we #PressforProgress.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9190799"/>
                  </a:ext>
                </a:extLst>
              </a:tr>
            </a:tbl>
          </a:graphicData>
        </a:graphic>
      </p:graphicFrame>
      <p:sp>
        <p:nvSpPr>
          <p:cNvPr id="4" name="Text Placeholder 3">
            <a:extLst>
              <a:ext uri="{FF2B5EF4-FFF2-40B4-BE49-F238E27FC236}">
                <a16:creationId xmlns:a16="http://schemas.microsoft.com/office/drawing/2014/main" id="{1F9FE6C2-D77B-416E-BDD8-AFE6113D9E0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7579962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5A1D4-CD59-440D-9327-CA6E29A37853}"/>
              </a:ext>
            </a:extLst>
          </p:cNvPr>
          <p:cNvSpPr>
            <a:spLocks noGrp="1"/>
          </p:cNvSpPr>
          <p:nvPr>
            <p:ph type="title"/>
          </p:nvPr>
        </p:nvSpPr>
        <p:spPr/>
        <p:txBody>
          <a:bodyPr/>
          <a:lstStyle/>
          <a:p>
            <a:r>
              <a:rPr lang="en-US"/>
              <a:t>Facebook Own Posts Table - 9 of 26</a:t>
            </a:r>
          </a:p>
        </p:txBody>
      </p:sp>
      <p:graphicFrame>
        <p:nvGraphicFramePr>
          <p:cNvPr id="5" name="Table Placeholder 4">
            <a:extLst>
              <a:ext uri="{FF2B5EF4-FFF2-40B4-BE49-F238E27FC236}">
                <a16:creationId xmlns:a16="http://schemas.microsoft.com/office/drawing/2014/main" id="{EF6C9F1B-9D50-4C07-BC77-228F47AD318B}"/>
              </a:ext>
            </a:extLst>
          </p:cNvPr>
          <p:cNvGraphicFramePr>
            <a:graphicFrameLocks noGrp="1"/>
          </p:cNvGraphicFramePr>
          <p:nvPr>
            <p:ph type="tbl" sz="quarter" idx="13"/>
            <p:extLst>
              <p:ext uri="{D42A27DB-BD31-4B8C-83A1-F6EECF244321}">
                <p14:modId xmlns:p14="http://schemas.microsoft.com/office/powerpoint/2010/main" val="2399771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485564"/>
                    </a:ext>
                  </a:extLst>
                </a:gridCol>
                <a:gridCol w="246888">
                  <a:extLst>
                    <a:ext uri="{9D8B030D-6E8A-4147-A177-3AD203B41FA5}">
                      <a16:colId xmlns:a16="http://schemas.microsoft.com/office/drawing/2014/main" val="291696893"/>
                    </a:ext>
                  </a:extLst>
                </a:gridCol>
                <a:gridCol w="246888">
                  <a:extLst>
                    <a:ext uri="{9D8B030D-6E8A-4147-A177-3AD203B41FA5}">
                      <a16:colId xmlns:a16="http://schemas.microsoft.com/office/drawing/2014/main" val="641490518"/>
                    </a:ext>
                  </a:extLst>
                </a:gridCol>
                <a:gridCol w="246888">
                  <a:extLst>
                    <a:ext uri="{9D8B030D-6E8A-4147-A177-3AD203B41FA5}">
                      <a16:colId xmlns:a16="http://schemas.microsoft.com/office/drawing/2014/main" val="2685207127"/>
                    </a:ext>
                  </a:extLst>
                </a:gridCol>
                <a:gridCol w="246888">
                  <a:extLst>
                    <a:ext uri="{9D8B030D-6E8A-4147-A177-3AD203B41FA5}">
                      <a16:colId xmlns:a16="http://schemas.microsoft.com/office/drawing/2014/main" val="827015865"/>
                    </a:ext>
                  </a:extLst>
                </a:gridCol>
                <a:gridCol w="246888">
                  <a:extLst>
                    <a:ext uri="{9D8B030D-6E8A-4147-A177-3AD203B41FA5}">
                      <a16:colId xmlns:a16="http://schemas.microsoft.com/office/drawing/2014/main" val="1312071257"/>
                    </a:ext>
                  </a:extLst>
                </a:gridCol>
                <a:gridCol w="246888">
                  <a:extLst>
                    <a:ext uri="{9D8B030D-6E8A-4147-A177-3AD203B41FA5}">
                      <a16:colId xmlns:a16="http://schemas.microsoft.com/office/drawing/2014/main" val="3190041106"/>
                    </a:ext>
                  </a:extLst>
                </a:gridCol>
                <a:gridCol w="246888">
                  <a:extLst>
                    <a:ext uri="{9D8B030D-6E8A-4147-A177-3AD203B41FA5}">
                      <a16:colId xmlns:a16="http://schemas.microsoft.com/office/drawing/2014/main" val="1554831155"/>
                    </a:ext>
                  </a:extLst>
                </a:gridCol>
                <a:gridCol w="246888">
                  <a:extLst>
                    <a:ext uri="{9D8B030D-6E8A-4147-A177-3AD203B41FA5}">
                      <a16:colId xmlns:a16="http://schemas.microsoft.com/office/drawing/2014/main" val="1084546629"/>
                    </a:ext>
                  </a:extLst>
                </a:gridCol>
                <a:gridCol w="246888">
                  <a:extLst>
                    <a:ext uri="{9D8B030D-6E8A-4147-A177-3AD203B41FA5}">
                      <a16:colId xmlns:a16="http://schemas.microsoft.com/office/drawing/2014/main" val="1667645884"/>
                    </a:ext>
                  </a:extLst>
                </a:gridCol>
                <a:gridCol w="246888">
                  <a:extLst>
                    <a:ext uri="{9D8B030D-6E8A-4147-A177-3AD203B41FA5}">
                      <a16:colId xmlns:a16="http://schemas.microsoft.com/office/drawing/2014/main" val="2951879298"/>
                    </a:ext>
                  </a:extLst>
                </a:gridCol>
                <a:gridCol w="246888">
                  <a:extLst>
                    <a:ext uri="{9D8B030D-6E8A-4147-A177-3AD203B41FA5}">
                      <a16:colId xmlns:a16="http://schemas.microsoft.com/office/drawing/2014/main" val="2486905078"/>
                    </a:ext>
                  </a:extLst>
                </a:gridCol>
                <a:gridCol w="246888">
                  <a:extLst>
                    <a:ext uri="{9D8B030D-6E8A-4147-A177-3AD203B41FA5}">
                      <a16:colId xmlns:a16="http://schemas.microsoft.com/office/drawing/2014/main" val="1942412394"/>
                    </a:ext>
                  </a:extLst>
                </a:gridCol>
                <a:gridCol w="246888">
                  <a:extLst>
                    <a:ext uri="{9D8B030D-6E8A-4147-A177-3AD203B41FA5}">
                      <a16:colId xmlns:a16="http://schemas.microsoft.com/office/drawing/2014/main" val="1560818522"/>
                    </a:ext>
                  </a:extLst>
                </a:gridCol>
                <a:gridCol w="246888">
                  <a:extLst>
                    <a:ext uri="{9D8B030D-6E8A-4147-A177-3AD203B41FA5}">
                      <a16:colId xmlns:a16="http://schemas.microsoft.com/office/drawing/2014/main" val="2254306857"/>
                    </a:ext>
                  </a:extLst>
                </a:gridCol>
                <a:gridCol w="246888">
                  <a:extLst>
                    <a:ext uri="{9D8B030D-6E8A-4147-A177-3AD203B41FA5}">
                      <a16:colId xmlns:a16="http://schemas.microsoft.com/office/drawing/2014/main" val="623888095"/>
                    </a:ext>
                  </a:extLst>
                </a:gridCol>
                <a:gridCol w="246888">
                  <a:extLst>
                    <a:ext uri="{9D8B030D-6E8A-4147-A177-3AD203B41FA5}">
                      <a16:colId xmlns:a16="http://schemas.microsoft.com/office/drawing/2014/main" val="4070957325"/>
                    </a:ext>
                  </a:extLst>
                </a:gridCol>
                <a:gridCol w="246888">
                  <a:extLst>
                    <a:ext uri="{9D8B030D-6E8A-4147-A177-3AD203B41FA5}">
                      <a16:colId xmlns:a16="http://schemas.microsoft.com/office/drawing/2014/main" val="3042421983"/>
                    </a:ext>
                  </a:extLst>
                </a:gridCol>
                <a:gridCol w="246888">
                  <a:extLst>
                    <a:ext uri="{9D8B030D-6E8A-4147-A177-3AD203B41FA5}">
                      <a16:colId xmlns:a16="http://schemas.microsoft.com/office/drawing/2014/main" val="2098036197"/>
                    </a:ext>
                  </a:extLst>
                </a:gridCol>
                <a:gridCol w="246888">
                  <a:extLst>
                    <a:ext uri="{9D8B030D-6E8A-4147-A177-3AD203B41FA5}">
                      <a16:colId xmlns:a16="http://schemas.microsoft.com/office/drawing/2014/main" val="3316907609"/>
                    </a:ext>
                  </a:extLst>
                </a:gridCol>
                <a:gridCol w="246888">
                  <a:extLst>
                    <a:ext uri="{9D8B030D-6E8A-4147-A177-3AD203B41FA5}">
                      <a16:colId xmlns:a16="http://schemas.microsoft.com/office/drawing/2014/main" val="3904341455"/>
                    </a:ext>
                  </a:extLst>
                </a:gridCol>
                <a:gridCol w="246888">
                  <a:extLst>
                    <a:ext uri="{9D8B030D-6E8A-4147-A177-3AD203B41FA5}">
                      <a16:colId xmlns:a16="http://schemas.microsoft.com/office/drawing/2014/main" val="2399764545"/>
                    </a:ext>
                  </a:extLst>
                </a:gridCol>
                <a:gridCol w="246888">
                  <a:extLst>
                    <a:ext uri="{9D8B030D-6E8A-4147-A177-3AD203B41FA5}">
                      <a16:colId xmlns:a16="http://schemas.microsoft.com/office/drawing/2014/main" val="3945118616"/>
                    </a:ext>
                  </a:extLst>
                </a:gridCol>
                <a:gridCol w="246888">
                  <a:extLst>
                    <a:ext uri="{9D8B030D-6E8A-4147-A177-3AD203B41FA5}">
                      <a16:colId xmlns:a16="http://schemas.microsoft.com/office/drawing/2014/main" val="1186459250"/>
                    </a:ext>
                  </a:extLst>
                </a:gridCol>
                <a:gridCol w="246888">
                  <a:extLst>
                    <a:ext uri="{9D8B030D-6E8A-4147-A177-3AD203B41FA5}">
                      <a16:colId xmlns:a16="http://schemas.microsoft.com/office/drawing/2014/main" val="1494969090"/>
                    </a:ext>
                  </a:extLst>
                </a:gridCol>
                <a:gridCol w="246888">
                  <a:extLst>
                    <a:ext uri="{9D8B030D-6E8A-4147-A177-3AD203B41FA5}">
                      <a16:colId xmlns:a16="http://schemas.microsoft.com/office/drawing/2014/main" val="241121936"/>
                    </a:ext>
                  </a:extLst>
                </a:gridCol>
                <a:gridCol w="246888">
                  <a:extLst>
                    <a:ext uri="{9D8B030D-6E8A-4147-A177-3AD203B41FA5}">
                      <a16:colId xmlns:a16="http://schemas.microsoft.com/office/drawing/2014/main" val="181483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6061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- 2018-03-01 15:00:00</a:t>
                      </a:r>
                      <a:r>
                        <a:rPr kumimoji="0" lang="en-US" sz="1000" b="0" i="0" u="none" strike="noStrike" kern="1200" cap="none" spc="0" normalizeH="0" baseline="0" noProof="0">
                          <a:ln>
                            <a:noFill/>
                          </a:ln>
                          <a:solidFill>
                            <a:prstClr val="black"/>
                          </a:solidFill>
                          <a:effectLst/>
                          <a:uLnTx/>
                          <a:uFillTx/>
                          <a:latin typeface="+mn-lt"/>
                          <a:ea typeface="+mn-ea"/>
                          <a:cs typeface="+mn-cs"/>
                        </a:rPr>
                        <a:t>
📣 Game na ba kayo? 😂
Spot the TGP store! Hanapin ang TGP drugstore and take a screenshot. i-Post ito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47862370"/>
                  </a:ext>
                </a:extLst>
              </a:tr>
            </a:tbl>
          </a:graphicData>
        </a:graphic>
      </p:graphicFrame>
      <p:sp>
        <p:nvSpPr>
          <p:cNvPr id="4" name="Text Placeholder 3">
            <a:extLst>
              <a:ext uri="{FF2B5EF4-FFF2-40B4-BE49-F238E27FC236}">
                <a16:creationId xmlns:a16="http://schemas.microsoft.com/office/drawing/2014/main" id="{3FF6786D-87B0-4779-A42A-0DCA6D844D5D}"/>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41273553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896FA-8AE7-492F-948F-A953657F6058}"/>
              </a:ext>
            </a:extLst>
          </p:cNvPr>
          <p:cNvSpPr>
            <a:spLocks noGrp="1"/>
          </p:cNvSpPr>
          <p:nvPr>
            <p:ph type="title"/>
          </p:nvPr>
        </p:nvSpPr>
        <p:spPr/>
        <p:txBody>
          <a:bodyPr/>
          <a:lstStyle/>
          <a:p>
            <a:r>
              <a:rPr lang="en-US"/>
              <a:t>Facebook Own Posts Table - 10 of 26</a:t>
            </a:r>
          </a:p>
        </p:txBody>
      </p:sp>
      <p:graphicFrame>
        <p:nvGraphicFramePr>
          <p:cNvPr id="5" name="Table Placeholder 4">
            <a:extLst>
              <a:ext uri="{FF2B5EF4-FFF2-40B4-BE49-F238E27FC236}">
                <a16:creationId xmlns:a16="http://schemas.microsoft.com/office/drawing/2014/main" id="{667634E4-0808-4EBC-814A-79A8457D0B40}"/>
              </a:ext>
            </a:extLst>
          </p:cNvPr>
          <p:cNvGraphicFramePr>
            <a:graphicFrameLocks noGrp="1"/>
          </p:cNvGraphicFramePr>
          <p:nvPr>
            <p:ph type="tbl" sz="quarter" idx="13"/>
            <p:extLst>
              <p:ext uri="{D42A27DB-BD31-4B8C-83A1-F6EECF244321}">
                <p14:modId xmlns:p14="http://schemas.microsoft.com/office/powerpoint/2010/main" val="2471728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89920021"/>
                    </a:ext>
                  </a:extLst>
                </a:gridCol>
                <a:gridCol w="246888">
                  <a:extLst>
                    <a:ext uri="{9D8B030D-6E8A-4147-A177-3AD203B41FA5}">
                      <a16:colId xmlns:a16="http://schemas.microsoft.com/office/drawing/2014/main" val="2289076582"/>
                    </a:ext>
                  </a:extLst>
                </a:gridCol>
                <a:gridCol w="246888">
                  <a:extLst>
                    <a:ext uri="{9D8B030D-6E8A-4147-A177-3AD203B41FA5}">
                      <a16:colId xmlns:a16="http://schemas.microsoft.com/office/drawing/2014/main" val="3076076644"/>
                    </a:ext>
                  </a:extLst>
                </a:gridCol>
                <a:gridCol w="246888">
                  <a:extLst>
                    <a:ext uri="{9D8B030D-6E8A-4147-A177-3AD203B41FA5}">
                      <a16:colId xmlns:a16="http://schemas.microsoft.com/office/drawing/2014/main" val="2503124538"/>
                    </a:ext>
                  </a:extLst>
                </a:gridCol>
                <a:gridCol w="246888">
                  <a:extLst>
                    <a:ext uri="{9D8B030D-6E8A-4147-A177-3AD203B41FA5}">
                      <a16:colId xmlns:a16="http://schemas.microsoft.com/office/drawing/2014/main" val="1802401930"/>
                    </a:ext>
                  </a:extLst>
                </a:gridCol>
                <a:gridCol w="246888">
                  <a:extLst>
                    <a:ext uri="{9D8B030D-6E8A-4147-A177-3AD203B41FA5}">
                      <a16:colId xmlns:a16="http://schemas.microsoft.com/office/drawing/2014/main" val="3121871095"/>
                    </a:ext>
                  </a:extLst>
                </a:gridCol>
                <a:gridCol w="246888">
                  <a:extLst>
                    <a:ext uri="{9D8B030D-6E8A-4147-A177-3AD203B41FA5}">
                      <a16:colId xmlns:a16="http://schemas.microsoft.com/office/drawing/2014/main" val="2603555419"/>
                    </a:ext>
                  </a:extLst>
                </a:gridCol>
                <a:gridCol w="246888">
                  <a:extLst>
                    <a:ext uri="{9D8B030D-6E8A-4147-A177-3AD203B41FA5}">
                      <a16:colId xmlns:a16="http://schemas.microsoft.com/office/drawing/2014/main" val="3060850720"/>
                    </a:ext>
                  </a:extLst>
                </a:gridCol>
                <a:gridCol w="246888">
                  <a:extLst>
                    <a:ext uri="{9D8B030D-6E8A-4147-A177-3AD203B41FA5}">
                      <a16:colId xmlns:a16="http://schemas.microsoft.com/office/drawing/2014/main" val="3712946301"/>
                    </a:ext>
                  </a:extLst>
                </a:gridCol>
                <a:gridCol w="246888">
                  <a:extLst>
                    <a:ext uri="{9D8B030D-6E8A-4147-A177-3AD203B41FA5}">
                      <a16:colId xmlns:a16="http://schemas.microsoft.com/office/drawing/2014/main" val="718867087"/>
                    </a:ext>
                  </a:extLst>
                </a:gridCol>
                <a:gridCol w="246888">
                  <a:extLst>
                    <a:ext uri="{9D8B030D-6E8A-4147-A177-3AD203B41FA5}">
                      <a16:colId xmlns:a16="http://schemas.microsoft.com/office/drawing/2014/main" val="2090430698"/>
                    </a:ext>
                  </a:extLst>
                </a:gridCol>
                <a:gridCol w="246888">
                  <a:extLst>
                    <a:ext uri="{9D8B030D-6E8A-4147-A177-3AD203B41FA5}">
                      <a16:colId xmlns:a16="http://schemas.microsoft.com/office/drawing/2014/main" val="3620593621"/>
                    </a:ext>
                  </a:extLst>
                </a:gridCol>
                <a:gridCol w="246888">
                  <a:extLst>
                    <a:ext uri="{9D8B030D-6E8A-4147-A177-3AD203B41FA5}">
                      <a16:colId xmlns:a16="http://schemas.microsoft.com/office/drawing/2014/main" val="1558133202"/>
                    </a:ext>
                  </a:extLst>
                </a:gridCol>
                <a:gridCol w="246888">
                  <a:extLst>
                    <a:ext uri="{9D8B030D-6E8A-4147-A177-3AD203B41FA5}">
                      <a16:colId xmlns:a16="http://schemas.microsoft.com/office/drawing/2014/main" val="1734133627"/>
                    </a:ext>
                  </a:extLst>
                </a:gridCol>
                <a:gridCol w="246888">
                  <a:extLst>
                    <a:ext uri="{9D8B030D-6E8A-4147-A177-3AD203B41FA5}">
                      <a16:colId xmlns:a16="http://schemas.microsoft.com/office/drawing/2014/main" val="4083390497"/>
                    </a:ext>
                  </a:extLst>
                </a:gridCol>
                <a:gridCol w="246888">
                  <a:extLst>
                    <a:ext uri="{9D8B030D-6E8A-4147-A177-3AD203B41FA5}">
                      <a16:colId xmlns:a16="http://schemas.microsoft.com/office/drawing/2014/main" val="1935104429"/>
                    </a:ext>
                  </a:extLst>
                </a:gridCol>
                <a:gridCol w="246888">
                  <a:extLst>
                    <a:ext uri="{9D8B030D-6E8A-4147-A177-3AD203B41FA5}">
                      <a16:colId xmlns:a16="http://schemas.microsoft.com/office/drawing/2014/main" val="3441626622"/>
                    </a:ext>
                  </a:extLst>
                </a:gridCol>
                <a:gridCol w="246888">
                  <a:extLst>
                    <a:ext uri="{9D8B030D-6E8A-4147-A177-3AD203B41FA5}">
                      <a16:colId xmlns:a16="http://schemas.microsoft.com/office/drawing/2014/main" val="3877311485"/>
                    </a:ext>
                  </a:extLst>
                </a:gridCol>
                <a:gridCol w="246888">
                  <a:extLst>
                    <a:ext uri="{9D8B030D-6E8A-4147-A177-3AD203B41FA5}">
                      <a16:colId xmlns:a16="http://schemas.microsoft.com/office/drawing/2014/main" val="2017691222"/>
                    </a:ext>
                  </a:extLst>
                </a:gridCol>
                <a:gridCol w="246888">
                  <a:extLst>
                    <a:ext uri="{9D8B030D-6E8A-4147-A177-3AD203B41FA5}">
                      <a16:colId xmlns:a16="http://schemas.microsoft.com/office/drawing/2014/main" val="140371630"/>
                    </a:ext>
                  </a:extLst>
                </a:gridCol>
                <a:gridCol w="246888">
                  <a:extLst>
                    <a:ext uri="{9D8B030D-6E8A-4147-A177-3AD203B41FA5}">
                      <a16:colId xmlns:a16="http://schemas.microsoft.com/office/drawing/2014/main" val="4237113163"/>
                    </a:ext>
                  </a:extLst>
                </a:gridCol>
                <a:gridCol w="246888">
                  <a:extLst>
                    <a:ext uri="{9D8B030D-6E8A-4147-A177-3AD203B41FA5}">
                      <a16:colId xmlns:a16="http://schemas.microsoft.com/office/drawing/2014/main" val="1344071499"/>
                    </a:ext>
                  </a:extLst>
                </a:gridCol>
                <a:gridCol w="246888">
                  <a:extLst>
                    <a:ext uri="{9D8B030D-6E8A-4147-A177-3AD203B41FA5}">
                      <a16:colId xmlns:a16="http://schemas.microsoft.com/office/drawing/2014/main" val="1273040381"/>
                    </a:ext>
                  </a:extLst>
                </a:gridCol>
                <a:gridCol w="246888">
                  <a:extLst>
                    <a:ext uri="{9D8B030D-6E8A-4147-A177-3AD203B41FA5}">
                      <a16:colId xmlns:a16="http://schemas.microsoft.com/office/drawing/2014/main" val="4088303373"/>
                    </a:ext>
                  </a:extLst>
                </a:gridCol>
                <a:gridCol w="246888">
                  <a:extLst>
                    <a:ext uri="{9D8B030D-6E8A-4147-A177-3AD203B41FA5}">
                      <a16:colId xmlns:a16="http://schemas.microsoft.com/office/drawing/2014/main" val="3718338232"/>
                    </a:ext>
                  </a:extLst>
                </a:gridCol>
                <a:gridCol w="246888">
                  <a:extLst>
                    <a:ext uri="{9D8B030D-6E8A-4147-A177-3AD203B41FA5}">
                      <a16:colId xmlns:a16="http://schemas.microsoft.com/office/drawing/2014/main" val="2753671093"/>
                    </a:ext>
                  </a:extLst>
                </a:gridCol>
                <a:gridCol w="246888">
                  <a:extLst>
                    <a:ext uri="{9D8B030D-6E8A-4147-A177-3AD203B41FA5}">
                      <a16:colId xmlns:a16="http://schemas.microsoft.com/office/drawing/2014/main" val="424643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7929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- 2018-02-16 00:00:01</a:t>
                      </a:r>
                      <a:r>
                        <a:rPr kumimoji="0" lang="en-US" sz="1000" b="0" i="0" u="none" strike="noStrike" kern="1200" cap="none" spc="0" normalizeH="0" baseline="0" noProof="0">
                          <a:ln>
                            <a:noFill/>
                          </a:ln>
                          <a:solidFill>
                            <a:prstClr val="black"/>
                          </a:solidFill>
                          <a:effectLst/>
                          <a:uLnTx/>
                          <a:uFillTx/>
                          <a:latin typeface="+mn-lt"/>
                          <a:ea typeface="+mn-ea"/>
                          <a:cs typeface="+mn-cs"/>
                        </a:rPr>
                        <a:t>
🐉🏮Gong Xi Fa Cai!!🏮🐉
May you have good health and prosperity throughout the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43666178"/>
                  </a:ext>
                </a:extLst>
              </a:tr>
            </a:tbl>
          </a:graphicData>
        </a:graphic>
      </p:graphicFrame>
      <p:sp>
        <p:nvSpPr>
          <p:cNvPr id="4" name="Text Placeholder 3">
            <a:extLst>
              <a:ext uri="{FF2B5EF4-FFF2-40B4-BE49-F238E27FC236}">
                <a16:creationId xmlns:a16="http://schemas.microsoft.com/office/drawing/2014/main" id="{EE34EA42-2E02-4A0F-B3B1-53C71F34898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9019591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91901-E7A4-4B2B-AF5E-5716D6F759B7}"/>
              </a:ext>
            </a:extLst>
          </p:cNvPr>
          <p:cNvSpPr>
            <a:spLocks noGrp="1"/>
          </p:cNvSpPr>
          <p:nvPr>
            <p:ph type="title"/>
          </p:nvPr>
        </p:nvSpPr>
        <p:spPr/>
        <p:txBody>
          <a:bodyPr/>
          <a:lstStyle/>
          <a:p>
            <a:r>
              <a:rPr lang="en-US"/>
              <a:t>Facebook Own Posts Table - 11 of 26</a:t>
            </a:r>
          </a:p>
        </p:txBody>
      </p:sp>
      <p:graphicFrame>
        <p:nvGraphicFramePr>
          <p:cNvPr id="5" name="Table Placeholder 4">
            <a:extLst>
              <a:ext uri="{FF2B5EF4-FFF2-40B4-BE49-F238E27FC236}">
                <a16:creationId xmlns:a16="http://schemas.microsoft.com/office/drawing/2014/main" id="{2238564D-D8A0-4019-8B9B-BBAD66CC538C}"/>
              </a:ext>
            </a:extLst>
          </p:cNvPr>
          <p:cNvGraphicFramePr>
            <a:graphicFrameLocks noGrp="1"/>
          </p:cNvGraphicFramePr>
          <p:nvPr>
            <p:ph type="tbl" sz="quarter" idx="13"/>
            <p:extLst>
              <p:ext uri="{D42A27DB-BD31-4B8C-83A1-F6EECF244321}">
                <p14:modId xmlns:p14="http://schemas.microsoft.com/office/powerpoint/2010/main" val="236595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3078041"/>
                    </a:ext>
                  </a:extLst>
                </a:gridCol>
                <a:gridCol w="246888">
                  <a:extLst>
                    <a:ext uri="{9D8B030D-6E8A-4147-A177-3AD203B41FA5}">
                      <a16:colId xmlns:a16="http://schemas.microsoft.com/office/drawing/2014/main" val="2092832762"/>
                    </a:ext>
                  </a:extLst>
                </a:gridCol>
                <a:gridCol w="246888">
                  <a:extLst>
                    <a:ext uri="{9D8B030D-6E8A-4147-A177-3AD203B41FA5}">
                      <a16:colId xmlns:a16="http://schemas.microsoft.com/office/drawing/2014/main" val="1616320361"/>
                    </a:ext>
                  </a:extLst>
                </a:gridCol>
                <a:gridCol w="246888">
                  <a:extLst>
                    <a:ext uri="{9D8B030D-6E8A-4147-A177-3AD203B41FA5}">
                      <a16:colId xmlns:a16="http://schemas.microsoft.com/office/drawing/2014/main" val="2178108681"/>
                    </a:ext>
                  </a:extLst>
                </a:gridCol>
                <a:gridCol w="246888">
                  <a:extLst>
                    <a:ext uri="{9D8B030D-6E8A-4147-A177-3AD203B41FA5}">
                      <a16:colId xmlns:a16="http://schemas.microsoft.com/office/drawing/2014/main" val="2826064041"/>
                    </a:ext>
                  </a:extLst>
                </a:gridCol>
                <a:gridCol w="246888">
                  <a:extLst>
                    <a:ext uri="{9D8B030D-6E8A-4147-A177-3AD203B41FA5}">
                      <a16:colId xmlns:a16="http://schemas.microsoft.com/office/drawing/2014/main" val="833730401"/>
                    </a:ext>
                  </a:extLst>
                </a:gridCol>
                <a:gridCol w="246888">
                  <a:extLst>
                    <a:ext uri="{9D8B030D-6E8A-4147-A177-3AD203B41FA5}">
                      <a16:colId xmlns:a16="http://schemas.microsoft.com/office/drawing/2014/main" val="621808313"/>
                    </a:ext>
                  </a:extLst>
                </a:gridCol>
                <a:gridCol w="246888">
                  <a:extLst>
                    <a:ext uri="{9D8B030D-6E8A-4147-A177-3AD203B41FA5}">
                      <a16:colId xmlns:a16="http://schemas.microsoft.com/office/drawing/2014/main" val="2364473751"/>
                    </a:ext>
                  </a:extLst>
                </a:gridCol>
                <a:gridCol w="246888">
                  <a:extLst>
                    <a:ext uri="{9D8B030D-6E8A-4147-A177-3AD203B41FA5}">
                      <a16:colId xmlns:a16="http://schemas.microsoft.com/office/drawing/2014/main" val="750269635"/>
                    </a:ext>
                  </a:extLst>
                </a:gridCol>
                <a:gridCol w="246888">
                  <a:extLst>
                    <a:ext uri="{9D8B030D-6E8A-4147-A177-3AD203B41FA5}">
                      <a16:colId xmlns:a16="http://schemas.microsoft.com/office/drawing/2014/main" val="3848016117"/>
                    </a:ext>
                  </a:extLst>
                </a:gridCol>
                <a:gridCol w="246888">
                  <a:extLst>
                    <a:ext uri="{9D8B030D-6E8A-4147-A177-3AD203B41FA5}">
                      <a16:colId xmlns:a16="http://schemas.microsoft.com/office/drawing/2014/main" val="37901386"/>
                    </a:ext>
                  </a:extLst>
                </a:gridCol>
                <a:gridCol w="246888">
                  <a:extLst>
                    <a:ext uri="{9D8B030D-6E8A-4147-A177-3AD203B41FA5}">
                      <a16:colId xmlns:a16="http://schemas.microsoft.com/office/drawing/2014/main" val="1001661110"/>
                    </a:ext>
                  </a:extLst>
                </a:gridCol>
                <a:gridCol w="246888">
                  <a:extLst>
                    <a:ext uri="{9D8B030D-6E8A-4147-A177-3AD203B41FA5}">
                      <a16:colId xmlns:a16="http://schemas.microsoft.com/office/drawing/2014/main" val="48165237"/>
                    </a:ext>
                  </a:extLst>
                </a:gridCol>
                <a:gridCol w="246888">
                  <a:extLst>
                    <a:ext uri="{9D8B030D-6E8A-4147-A177-3AD203B41FA5}">
                      <a16:colId xmlns:a16="http://schemas.microsoft.com/office/drawing/2014/main" val="118733691"/>
                    </a:ext>
                  </a:extLst>
                </a:gridCol>
                <a:gridCol w="246888">
                  <a:extLst>
                    <a:ext uri="{9D8B030D-6E8A-4147-A177-3AD203B41FA5}">
                      <a16:colId xmlns:a16="http://schemas.microsoft.com/office/drawing/2014/main" val="4024004234"/>
                    </a:ext>
                  </a:extLst>
                </a:gridCol>
                <a:gridCol w="246888">
                  <a:extLst>
                    <a:ext uri="{9D8B030D-6E8A-4147-A177-3AD203B41FA5}">
                      <a16:colId xmlns:a16="http://schemas.microsoft.com/office/drawing/2014/main" val="2562004477"/>
                    </a:ext>
                  </a:extLst>
                </a:gridCol>
                <a:gridCol w="246888">
                  <a:extLst>
                    <a:ext uri="{9D8B030D-6E8A-4147-A177-3AD203B41FA5}">
                      <a16:colId xmlns:a16="http://schemas.microsoft.com/office/drawing/2014/main" val="928331831"/>
                    </a:ext>
                  </a:extLst>
                </a:gridCol>
                <a:gridCol w="246888">
                  <a:extLst>
                    <a:ext uri="{9D8B030D-6E8A-4147-A177-3AD203B41FA5}">
                      <a16:colId xmlns:a16="http://schemas.microsoft.com/office/drawing/2014/main" val="2403677591"/>
                    </a:ext>
                  </a:extLst>
                </a:gridCol>
                <a:gridCol w="246888">
                  <a:extLst>
                    <a:ext uri="{9D8B030D-6E8A-4147-A177-3AD203B41FA5}">
                      <a16:colId xmlns:a16="http://schemas.microsoft.com/office/drawing/2014/main" val="1765177504"/>
                    </a:ext>
                  </a:extLst>
                </a:gridCol>
                <a:gridCol w="246888">
                  <a:extLst>
                    <a:ext uri="{9D8B030D-6E8A-4147-A177-3AD203B41FA5}">
                      <a16:colId xmlns:a16="http://schemas.microsoft.com/office/drawing/2014/main" val="1990471718"/>
                    </a:ext>
                  </a:extLst>
                </a:gridCol>
                <a:gridCol w="246888">
                  <a:extLst>
                    <a:ext uri="{9D8B030D-6E8A-4147-A177-3AD203B41FA5}">
                      <a16:colId xmlns:a16="http://schemas.microsoft.com/office/drawing/2014/main" val="2582633197"/>
                    </a:ext>
                  </a:extLst>
                </a:gridCol>
                <a:gridCol w="246888">
                  <a:extLst>
                    <a:ext uri="{9D8B030D-6E8A-4147-A177-3AD203B41FA5}">
                      <a16:colId xmlns:a16="http://schemas.microsoft.com/office/drawing/2014/main" val="3595925229"/>
                    </a:ext>
                  </a:extLst>
                </a:gridCol>
                <a:gridCol w="246888">
                  <a:extLst>
                    <a:ext uri="{9D8B030D-6E8A-4147-A177-3AD203B41FA5}">
                      <a16:colId xmlns:a16="http://schemas.microsoft.com/office/drawing/2014/main" val="3921217587"/>
                    </a:ext>
                  </a:extLst>
                </a:gridCol>
                <a:gridCol w="246888">
                  <a:extLst>
                    <a:ext uri="{9D8B030D-6E8A-4147-A177-3AD203B41FA5}">
                      <a16:colId xmlns:a16="http://schemas.microsoft.com/office/drawing/2014/main" val="3737450617"/>
                    </a:ext>
                  </a:extLst>
                </a:gridCol>
                <a:gridCol w="246888">
                  <a:extLst>
                    <a:ext uri="{9D8B030D-6E8A-4147-A177-3AD203B41FA5}">
                      <a16:colId xmlns:a16="http://schemas.microsoft.com/office/drawing/2014/main" val="3069331800"/>
                    </a:ext>
                  </a:extLst>
                </a:gridCol>
                <a:gridCol w="246888">
                  <a:extLst>
                    <a:ext uri="{9D8B030D-6E8A-4147-A177-3AD203B41FA5}">
                      <a16:colId xmlns:a16="http://schemas.microsoft.com/office/drawing/2014/main" val="1173563189"/>
                    </a:ext>
                  </a:extLst>
                </a:gridCol>
                <a:gridCol w="246888">
                  <a:extLst>
                    <a:ext uri="{9D8B030D-6E8A-4147-A177-3AD203B41FA5}">
                      <a16:colId xmlns:a16="http://schemas.microsoft.com/office/drawing/2014/main" val="1875756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86188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18:00:43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3 lucky winners para sa TGPagbigay ng Pagmamahal promo!
Each will get 2 gift certificates for a buffet dinner for two at Vikings. 
Salamat rin sa lahat ng sumali at nagbahagi ng kanilang mga love stories. We hope your stories of love will never end.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4453374"/>
                  </a:ext>
                </a:extLst>
              </a:tr>
            </a:tbl>
          </a:graphicData>
        </a:graphic>
      </p:graphicFrame>
      <p:sp>
        <p:nvSpPr>
          <p:cNvPr id="4" name="Text Placeholder 3">
            <a:extLst>
              <a:ext uri="{FF2B5EF4-FFF2-40B4-BE49-F238E27FC236}">
                <a16:creationId xmlns:a16="http://schemas.microsoft.com/office/drawing/2014/main" id="{5433C4BD-FC42-4278-806D-CA20FBB89B0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131811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482A-425A-4C9B-9ACB-F78E65CBE8E5}"/>
              </a:ext>
            </a:extLst>
          </p:cNvPr>
          <p:cNvSpPr>
            <a:spLocks noGrp="1"/>
          </p:cNvSpPr>
          <p:nvPr>
            <p:ph type="title"/>
          </p:nvPr>
        </p:nvSpPr>
        <p:spPr/>
        <p:txBody>
          <a:bodyPr/>
          <a:lstStyle/>
          <a:p>
            <a:r>
              <a:rPr lang="en-US"/>
              <a:t>Facebook Own Posts Table - 12 of 26</a:t>
            </a:r>
          </a:p>
        </p:txBody>
      </p:sp>
      <p:graphicFrame>
        <p:nvGraphicFramePr>
          <p:cNvPr id="5" name="Table Placeholder 4">
            <a:extLst>
              <a:ext uri="{FF2B5EF4-FFF2-40B4-BE49-F238E27FC236}">
                <a16:creationId xmlns:a16="http://schemas.microsoft.com/office/drawing/2014/main" id="{D456FC70-D319-4901-9F4C-B619986A146C}"/>
              </a:ext>
            </a:extLst>
          </p:cNvPr>
          <p:cNvGraphicFramePr>
            <a:graphicFrameLocks noGrp="1"/>
          </p:cNvGraphicFramePr>
          <p:nvPr>
            <p:ph type="tbl" sz="quarter" idx="13"/>
            <p:extLst>
              <p:ext uri="{D42A27DB-BD31-4B8C-83A1-F6EECF244321}">
                <p14:modId xmlns:p14="http://schemas.microsoft.com/office/powerpoint/2010/main" val="381593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5209001"/>
                    </a:ext>
                  </a:extLst>
                </a:gridCol>
                <a:gridCol w="246888">
                  <a:extLst>
                    <a:ext uri="{9D8B030D-6E8A-4147-A177-3AD203B41FA5}">
                      <a16:colId xmlns:a16="http://schemas.microsoft.com/office/drawing/2014/main" val="644502308"/>
                    </a:ext>
                  </a:extLst>
                </a:gridCol>
                <a:gridCol w="246888">
                  <a:extLst>
                    <a:ext uri="{9D8B030D-6E8A-4147-A177-3AD203B41FA5}">
                      <a16:colId xmlns:a16="http://schemas.microsoft.com/office/drawing/2014/main" val="2412310045"/>
                    </a:ext>
                  </a:extLst>
                </a:gridCol>
                <a:gridCol w="246888">
                  <a:extLst>
                    <a:ext uri="{9D8B030D-6E8A-4147-A177-3AD203B41FA5}">
                      <a16:colId xmlns:a16="http://schemas.microsoft.com/office/drawing/2014/main" val="4200511547"/>
                    </a:ext>
                  </a:extLst>
                </a:gridCol>
                <a:gridCol w="246888">
                  <a:extLst>
                    <a:ext uri="{9D8B030D-6E8A-4147-A177-3AD203B41FA5}">
                      <a16:colId xmlns:a16="http://schemas.microsoft.com/office/drawing/2014/main" val="2837580879"/>
                    </a:ext>
                  </a:extLst>
                </a:gridCol>
                <a:gridCol w="246888">
                  <a:extLst>
                    <a:ext uri="{9D8B030D-6E8A-4147-A177-3AD203B41FA5}">
                      <a16:colId xmlns:a16="http://schemas.microsoft.com/office/drawing/2014/main" val="888219314"/>
                    </a:ext>
                  </a:extLst>
                </a:gridCol>
                <a:gridCol w="246888">
                  <a:extLst>
                    <a:ext uri="{9D8B030D-6E8A-4147-A177-3AD203B41FA5}">
                      <a16:colId xmlns:a16="http://schemas.microsoft.com/office/drawing/2014/main" val="3766581214"/>
                    </a:ext>
                  </a:extLst>
                </a:gridCol>
                <a:gridCol w="246888">
                  <a:extLst>
                    <a:ext uri="{9D8B030D-6E8A-4147-A177-3AD203B41FA5}">
                      <a16:colId xmlns:a16="http://schemas.microsoft.com/office/drawing/2014/main" val="2163013729"/>
                    </a:ext>
                  </a:extLst>
                </a:gridCol>
                <a:gridCol w="246888">
                  <a:extLst>
                    <a:ext uri="{9D8B030D-6E8A-4147-A177-3AD203B41FA5}">
                      <a16:colId xmlns:a16="http://schemas.microsoft.com/office/drawing/2014/main" val="1849049408"/>
                    </a:ext>
                  </a:extLst>
                </a:gridCol>
                <a:gridCol w="246888">
                  <a:extLst>
                    <a:ext uri="{9D8B030D-6E8A-4147-A177-3AD203B41FA5}">
                      <a16:colId xmlns:a16="http://schemas.microsoft.com/office/drawing/2014/main" val="2342230496"/>
                    </a:ext>
                  </a:extLst>
                </a:gridCol>
                <a:gridCol w="246888">
                  <a:extLst>
                    <a:ext uri="{9D8B030D-6E8A-4147-A177-3AD203B41FA5}">
                      <a16:colId xmlns:a16="http://schemas.microsoft.com/office/drawing/2014/main" val="1934976697"/>
                    </a:ext>
                  </a:extLst>
                </a:gridCol>
                <a:gridCol w="246888">
                  <a:extLst>
                    <a:ext uri="{9D8B030D-6E8A-4147-A177-3AD203B41FA5}">
                      <a16:colId xmlns:a16="http://schemas.microsoft.com/office/drawing/2014/main" val="1474538591"/>
                    </a:ext>
                  </a:extLst>
                </a:gridCol>
                <a:gridCol w="246888">
                  <a:extLst>
                    <a:ext uri="{9D8B030D-6E8A-4147-A177-3AD203B41FA5}">
                      <a16:colId xmlns:a16="http://schemas.microsoft.com/office/drawing/2014/main" val="4063933260"/>
                    </a:ext>
                  </a:extLst>
                </a:gridCol>
                <a:gridCol w="246888">
                  <a:extLst>
                    <a:ext uri="{9D8B030D-6E8A-4147-A177-3AD203B41FA5}">
                      <a16:colId xmlns:a16="http://schemas.microsoft.com/office/drawing/2014/main" val="4113743120"/>
                    </a:ext>
                  </a:extLst>
                </a:gridCol>
                <a:gridCol w="246888">
                  <a:extLst>
                    <a:ext uri="{9D8B030D-6E8A-4147-A177-3AD203B41FA5}">
                      <a16:colId xmlns:a16="http://schemas.microsoft.com/office/drawing/2014/main" val="222984527"/>
                    </a:ext>
                  </a:extLst>
                </a:gridCol>
                <a:gridCol w="246888">
                  <a:extLst>
                    <a:ext uri="{9D8B030D-6E8A-4147-A177-3AD203B41FA5}">
                      <a16:colId xmlns:a16="http://schemas.microsoft.com/office/drawing/2014/main" val="2012296716"/>
                    </a:ext>
                  </a:extLst>
                </a:gridCol>
                <a:gridCol w="246888">
                  <a:extLst>
                    <a:ext uri="{9D8B030D-6E8A-4147-A177-3AD203B41FA5}">
                      <a16:colId xmlns:a16="http://schemas.microsoft.com/office/drawing/2014/main" val="2554220423"/>
                    </a:ext>
                  </a:extLst>
                </a:gridCol>
                <a:gridCol w="246888">
                  <a:extLst>
                    <a:ext uri="{9D8B030D-6E8A-4147-A177-3AD203B41FA5}">
                      <a16:colId xmlns:a16="http://schemas.microsoft.com/office/drawing/2014/main" val="3815017811"/>
                    </a:ext>
                  </a:extLst>
                </a:gridCol>
                <a:gridCol w="246888">
                  <a:extLst>
                    <a:ext uri="{9D8B030D-6E8A-4147-A177-3AD203B41FA5}">
                      <a16:colId xmlns:a16="http://schemas.microsoft.com/office/drawing/2014/main" val="3220537294"/>
                    </a:ext>
                  </a:extLst>
                </a:gridCol>
                <a:gridCol w="246888">
                  <a:extLst>
                    <a:ext uri="{9D8B030D-6E8A-4147-A177-3AD203B41FA5}">
                      <a16:colId xmlns:a16="http://schemas.microsoft.com/office/drawing/2014/main" val="2610118135"/>
                    </a:ext>
                  </a:extLst>
                </a:gridCol>
                <a:gridCol w="246888">
                  <a:extLst>
                    <a:ext uri="{9D8B030D-6E8A-4147-A177-3AD203B41FA5}">
                      <a16:colId xmlns:a16="http://schemas.microsoft.com/office/drawing/2014/main" val="2974352830"/>
                    </a:ext>
                  </a:extLst>
                </a:gridCol>
                <a:gridCol w="246888">
                  <a:extLst>
                    <a:ext uri="{9D8B030D-6E8A-4147-A177-3AD203B41FA5}">
                      <a16:colId xmlns:a16="http://schemas.microsoft.com/office/drawing/2014/main" val="2153521944"/>
                    </a:ext>
                  </a:extLst>
                </a:gridCol>
                <a:gridCol w="246888">
                  <a:extLst>
                    <a:ext uri="{9D8B030D-6E8A-4147-A177-3AD203B41FA5}">
                      <a16:colId xmlns:a16="http://schemas.microsoft.com/office/drawing/2014/main" val="1001737896"/>
                    </a:ext>
                  </a:extLst>
                </a:gridCol>
                <a:gridCol w="246888">
                  <a:extLst>
                    <a:ext uri="{9D8B030D-6E8A-4147-A177-3AD203B41FA5}">
                      <a16:colId xmlns:a16="http://schemas.microsoft.com/office/drawing/2014/main" val="2763523410"/>
                    </a:ext>
                  </a:extLst>
                </a:gridCol>
                <a:gridCol w="246888">
                  <a:extLst>
                    <a:ext uri="{9D8B030D-6E8A-4147-A177-3AD203B41FA5}">
                      <a16:colId xmlns:a16="http://schemas.microsoft.com/office/drawing/2014/main" val="2081412005"/>
                    </a:ext>
                  </a:extLst>
                </a:gridCol>
                <a:gridCol w="246888">
                  <a:extLst>
                    <a:ext uri="{9D8B030D-6E8A-4147-A177-3AD203B41FA5}">
                      <a16:colId xmlns:a16="http://schemas.microsoft.com/office/drawing/2014/main" val="2097602089"/>
                    </a:ext>
                  </a:extLst>
                </a:gridCol>
                <a:gridCol w="246888">
                  <a:extLst>
                    <a:ext uri="{9D8B030D-6E8A-4147-A177-3AD203B41FA5}">
                      <a16:colId xmlns:a16="http://schemas.microsoft.com/office/drawing/2014/main" val="3834081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389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Ang sweet naman. 💝🍫
Pag mabibigay ka ng chocolates sa iyong TGPagmahal, bigyan mo rin siya ng heathly chocolate trivia.
Have a Healthy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70612965"/>
                  </a:ext>
                </a:extLst>
              </a:tr>
            </a:tbl>
          </a:graphicData>
        </a:graphic>
      </p:graphicFrame>
      <p:sp>
        <p:nvSpPr>
          <p:cNvPr id="4" name="Text Placeholder 3">
            <a:extLst>
              <a:ext uri="{FF2B5EF4-FFF2-40B4-BE49-F238E27FC236}">
                <a16:creationId xmlns:a16="http://schemas.microsoft.com/office/drawing/2014/main" id="{AD911E86-6662-47E8-9F74-919A4DABBB3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1954039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E6A4B-C82D-410E-B42E-EE522DB55E99}"/>
              </a:ext>
            </a:extLst>
          </p:cNvPr>
          <p:cNvSpPr>
            <a:spLocks noGrp="1"/>
          </p:cNvSpPr>
          <p:nvPr>
            <p:ph type="title"/>
          </p:nvPr>
        </p:nvSpPr>
        <p:spPr/>
        <p:txBody>
          <a:bodyPr/>
          <a:lstStyle/>
          <a:p>
            <a:r>
              <a:rPr lang="en-US"/>
              <a:t>Facebook Own Posts Table - 13 of 26</a:t>
            </a:r>
          </a:p>
        </p:txBody>
      </p:sp>
      <p:graphicFrame>
        <p:nvGraphicFramePr>
          <p:cNvPr id="5" name="Table Placeholder 4">
            <a:extLst>
              <a:ext uri="{FF2B5EF4-FFF2-40B4-BE49-F238E27FC236}">
                <a16:creationId xmlns:a16="http://schemas.microsoft.com/office/drawing/2014/main" id="{45A1059F-7783-4BD1-9232-CE19866D5B42}"/>
              </a:ext>
            </a:extLst>
          </p:cNvPr>
          <p:cNvGraphicFramePr>
            <a:graphicFrameLocks noGrp="1"/>
          </p:cNvGraphicFramePr>
          <p:nvPr>
            <p:ph type="tbl" sz="quarter" idx="13"/>
            <p:extLst>
              <p:ext uri="{D42A27DB-BD31-4B8C-83A1-F6EECF244321}">
                <p14:modId xmlns:p14="http://schemas.microsoft.com/office/powerpoint/2010/main" val="2575997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8013424"/>
                    </a:ext>
                  </a:extLst>
                </a:gridCol>
                <a:gridCol w="246888">
                  <a:extLst>
                    <a:ext uri="{9D8B030D-6E8A-4147-A177-3AD203B41FA5}">
                      <a16:colId xmlns:a16="http://schemas.microsoft.com/office/drawing/2014/main" val="2405942100"/>
                    </a:ext>
                  </a:extLst>
                </a:gridCol>
                <a:gridCol w="246888">
                  <a:extLst>
                    <a:ext uri="{9D8B030D-6E8A-4147-A177-3AD203B41FA5}">
                      <a16:colId xmlns:a16="http://schemas.microsoft.com/office/drawing/2014/main" val="1828590822"/>
                    </a:ext>
                  </a:extLst>
                </a:gridCol>
                <a:gridCol w="246888">
                  <a:extLst>
                    <a:ext uri="{9D8B030D-6E8A-4147-A177-3AD203B41FA5}">
                      <a16:colId xmlns:a16="http://schemas.microsoft.com/office/drawing/2014/main" val="1018268367"/>
                    </a:ext>
                  </a:extLst>
                </a:gridCol>
                <a:gridCol w="246888">
                  <a:extLst>
                    <a:ext uri="{9D8B030D-6E8A-4147-A177-3AD203B41FA5}">
                      <a16:colId xmlns:a16="http://schemas.microsoft.com/office/drawing/2014/main" val="1289068891"/>
                    </a:ext>
                  </a:extLst>
                </a:gridCol>
                <a:gridCol w="246888">
                  <a:extLst>
                    <a:ext uri="{9D8B030D-6E8A-4147-A177-3AD203B41FA5}">
                      <a16:colId xmlns:a16="http://schemas.microsoft.com/office/drawing/2014/main" val="1280489262"/>
                    </a:ext>
                  </a:extLst>
                </a:gridCol>
                <a:gridCol w="246888">
                  <a:extLst>
                    <a:ext uri="{9D8B030D-6E8A-4147-A177-3AD203B41FA5}">
                      <a16:colId xmlns:a16="http://schemas.microsoft.com/office/drawing/2014/main" val="146302990"/>
                    </a:ext>
                  </a:extLst>
                </a:gridCol>
                <a:gridCol w="246888">
                  <a:extLst>
                    <a:ext uri="{9D8B030D-6E8A-4147-A177-3AD203B41FA5}">
                      <a16:colId xmlns:a16="http://schemas.microsoft.com/office/drawing/2014/main" val="1454672443"/>
                    </a:ext>
                  </a:extLst>
                </a:gridCol>
                <a:gridCol w="246888">
                  <a:extLst>
                    <a:ext uri="{9D8B030D-6E8A-4147-A177-3AD203B41FA5}">
                      <a16:colId xmlns:a16="http://schemas.microsoft.com/office/drawing/2014/main" val="2342175907"/>
                    </a:ext>
                  </a:extLst>
                </a:gridCol>
                <a:gridCol w="246888">
                  <a:extLst>
                    <a:ext uri="{9D8B030D-6E8A-4147-A177-3AD203B41FA5}">
                      <a16:colId xmlns:a16="http://schemas.microsoft.com/office/drawing/2014/main" val="886130581"/>
                    </a:ext>
                  </a:extLst>
                </a:gridCol>
                <a:gridCol w="246888">
                  <a:extLst>
                    <a:ext uri="{9D8B030D-6E8A-4147-A177-3AD203B41FA5}">
                      <a16:colId xmlns:a16="http://schemas.microsoft.com/office/drawing/2014/main" val="2078051636"/>
                    </a:ext>
                  </a:extLst>
                </a:gridCol>
                <a:gridCol w="246888">
                  <a:extLst>
                    <a:ext uri="{9D8B030D-6E8A-4147-A177-3AD203B41FA5}">
                      <a16:colId xmlns:a16="http://schemas.microsoft.com/office/drawing/2014/main" val="3067930920"/>
                    </a:ext>
                  </a:extLst>
                </a:gridCol>
                <a:gridCol w="246888">
                  <a:extLst>
                    <a:ext uri="{9D8B030D-6E8A-4147-A177-3AD203B41FA5}">
                      <a16:colId xmlns:a16="http://schemas.microsoft.com/office/drawing/2014/main" val="3932939129"/>
                    </a:ext>
                  </a:extLst>
                </a:gridCol>
                <a:gridCol w="246888">
                  <a:extLst>
                    <a:ext uri="{9D8B030D-6E8A-4147-A177-3AD203B41FA5}">
                      <a16:colId xmlns:a16="http://schemas.microsoft.com/office/drawing/2014/main" val="1837168183"/>
                    </a:ext>
                  </a:extLst>
                </a:gridCol>
                <a:gridCol w="246888">
                  <a:extLst>
                    <a:ext uri="{9D8B030D-6E8A-4147-A177-3AD203B41FA5}">
                      <a16:colId xmlns:a16="http://schemas.microsoft.com/office/drawing/2014/main" val="3666864243"/>
                    </a:ext>
                  </a:extLst>
                </a:gridCol>
                <a:gridCol w="246888">
                  <a:extLst>
                    <a:ext uri="{9D8B030D-6E8A-4147-A177-3AD203B41FA5}">
                      <a16:colId xmlns:a16="http://schemas.microsoft.com/office/drawing/2014/main" val="1746401848"/>
                    </a:ext>
                  </a:extLst>
                </a:gridCol>
                <a:gridCol w="246888">
                  <a:extLst>
                    <a:ext uri="{9D8B030D-6E8A-4147-A177-3AD203B41FA5}">
                      <a16:colId xmlns:a16="http://schemas.microsoft.com/office/drawing/2014/main" val="919102778"/>
                    </a:ext>
                  </a:extLst>
                </a:gridCol>
                <a:gridCol w="246888">
                  <a:extLst>
                    <a:ext uri="{9D8B030D-6E8A-4147-A177-3AD203B41FA5}">
                      <a16:colId xmlns:a16="http://schemas.microsoft.com/office/drawing/2014/main" val="2658755634"/>
                    </a:ext>
                  </a:extLst>
                </a:gridCol>
                <a:gridCol w="246888">
                  <a:extLst>
                    <a:ext uri="{9D8B030D-6E8A-4147-A177-3AD203B41FA5}">
                      <a16:colId xmlns:a16="http://schemas.microsoft.com/office/drawing/2014/main" val="514134810"/>
                    </a:ext>
                  </a:extLst>
                </a:gridCol>
                <a:gridCol w="246888">
                  <a:extLst>
                    <a:ext uri="{9D8B030D-6E8A-4147-A177-3AD203B41FA5}">
                      <a16:colId xmlns:a16="http://schemas.microsoft.com/office/drawing/2014/main" val="1087522057"/>
                    </a:ext>
                  </a:extLst>
                </a:gridCol>
                <a:gridCol w="246888">
                  <a:extLst>
                    <a:ext uri="{9D8B030D-6E8A-4147-A177-3AD203B41FA5}">
                      <a16:colId xmlns:a16="http://schemas.microsoft.com/office/drawing/2014/main" val="72034368"/>
                    </a:ext>
                  </a:extLst>
                </a:gridCol>
                <a:gridCol w="246888">
                  <a:extLst>
                    <a:ext uri="{9D8B030D-6E8A-4147-A177-3AD203B41FA5}">
                      <a16:colId xmlns:a16="http://schemas.microsoft.com/office/drawing/2014/main" val="758691245"/>
                    </a:ext>
                  </a:extLst>
                </a:gridCol>
                <a:gridCol w="246888">
                  <a:extLst>
                    <a:ext uri="{9D8B030D-6E8A-4147-A177-3AD203B41FA5}">
                      <a16:colId xmlns:a16="http://schemas.microsoft.com/office/drawing/2014/main" val="1482604704"/>
                    </a:ext>
                  </a:extLst>
                </a:gridCol>
                <a:gridCol w="246888">
                  <a:extLst>
                    <a:ext uri="{9D8B030D-6E8A-4147-A177-3AD203B41FA5}">
                      <a16:colId xmlns:a16="http://schemas.microsoft.com/office/drawing/2014/main" val="3313368121"/>
                    </a:ext>
                  </a:extLst>
                </a:gridCol>
                <a:gridCol w="246888">
                  <a:extLst>
                    <a:ext uri="{9D8B030D-6E8A-4147-A177-3AD203B41FA5}">
                      <a16:colId xmlns:a16="http://schemas.microsoft.com/office/drawing/2014/main" val="430155733"/>
                    </a:ext>
                  </a:extLst>
                </a:gridCol>
                <a:gridCol w="246888">
                  <a:extLst>
                    <a:ext uri="{9D8B030D-6E8A-4147-A177-3AD203B41FA5}">
                      <a16:colId xmlns:a16="http://schemas.microsoft.com/office/drawing/2014/main" val="2819594046"/>
                    </a:ext>
                  </a:extLst>
                </a:gridCol>
                <a:gridCol w="246888">
                  <a:extLst>
                    <a:ext uri="{9D8B030D-6E8A-4147-A177-3AD203B41FA5}">
                      <a16:colId xmlns:a16="http://schemas.microsoft.com/office/drawing/2014/main" val="691581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0865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Please take care of your heart.
Laging tatandaan, ang pag-ibig ay di lang pinaglalaban. Minsan, kailangan mo ring sumuko upang ipaglaban ang iyong kalusugan.
May iba pa ba kayong advice sa mga brokenhearted diyan?💔
i-comment sa baba!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15513791"/>
                  </a:ext>
                </a:extLst>
              </a:tr>
            </a:tbl>
          </a:graphicData>
        </a:graphic>
      </p:graphicFrame>
      <p:sp>
        <p:nvSpPr>
          <p:cNvPr id="4" name="Text Placeholder 3">
            <a:extLst>
              <a:ext uri="{FF2B5EF4-FFF2-40B4-BE49-F238E27FC236}">
                <a16:creationId xmlns:a16="http://schemas.microsoft.com/office/drawing/2014/main" id="{67F1A6E7-607A-4492-A575-C5EAFBEC479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924822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1F152-91ED-4108-877D-36DD0F17F848}"/>
              </a:ext>
            </a:extLst>
          </p:cNvPr>
          <p:cNvSpPr>
            <a:spLocks noGrp="1"/>
          </p:cNvSpPr>
          <p:nvPr>
            <p:ph type="title"/>
          </p:nvPr>
        </p:nvSpPr>
        <p:spPr/>
        <p:txBody>
          <a:bodyPr/>
          <a:lstStyle/>
          <a:p>
            <a:r>
              <a:rPr lang="en-US"/>
              <a:t>Facebook Own Posts Table - 14 of 26</a:t>
            </a:r>
          </a:p>
        </p:txBody>
      </p:sp>
      <p:graphicFrame>
        <p:nvGraphicFramePr>
          <p:cNvPr id="5" name="Table Placeholder 4">
            <a:extLst>
              <a:ext uri="{FF2B5EF4-FFF2-40B4-BE49-F238E27FC236}">
                <a16:creationId xmlns:a16="http://schemas.microsoft.com/office/drawing/2014/main" id="{0038699E-D1A5-4BC6-98DB-E0E73E0AB656}"/>
              </a:ext>
            </a:extLst>
          </p:cNvPr>
          <p:cNvGraphicFramePr>
            <a:graphicFrameLocks noGrp="1"/>
          </p:cNvGraphicFramePr>
          <p:nvPr>
            <p:ph type="tbl" sz="quarter" idx="13"/>
            <p:extLst>
              <p:ext uri="{D42A27DB-BD31-4B8C-83A1-F6EECF244321}">
                <p14:modId xmlns:p14="http://schemas.microsoft.com/office/powerpoint/2010/main" val="396369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7009429"/>
                    </a:ext>
                  </a:extLst>
                </a:gridCol>
                <a:gridCol w="246888">
                  <a:extLst>
                    <a:ext uri="{9D8B030D-6E8A-4147-A177-3AD203B41FA5}">
                      <a16:colId xmlns:a16="http://schemas.microsoft.com/office/drawing/2014/main" val="1414013815"/>
                    </a:ext>
                  </a:extLst>
                </a:gridCol>
                <a:gridCol w="246888">
                  <a:extLst>
                    <a:ext uri="{9D8B030D-6E8A-4147-A177-3AD203B41FA5}">
                      <a16:colId xmlns:a16="http://schemas.microsoft.com/office/drawing/2014/main" val="2882216042"/>
                    </a:ext>
                  </a:extLst>
                </a:gridCol>
                <a:gridCol w="246888">
                  <a:extLst>
                    <a:ext uri="{9D8B030D-6E8A-4147-A177-3AD203B41FA5}">
                      <a16:colId xmlns:a16="http://schemas.microsoft.com/office/drawing/2014/main" val="3561763153"/>
                    </a:ext>
                  </a:extLst>
                </a:gridCol>
                <a:gridCol w="246888">
                  <a:extLst>
                    <a:ext uri="{9D8B030D-6E8A-4147-A177-3AD203B41FA5}">
                      <a16:colId xmlns:a16="http://schemas.microsoft.com/office/drawing/2014/main" val="4144473003"/>
                    </a:ext>
                  </a:extLst>
                </a:gridCol>
                <a:gridCol w="246888">
                  <a:extLst>
                    <a:ext uri="{9D8B030D-6E8A-4147-A177-3AD203B41FA5}">
                      <a16:colId xmlns:a16="http://schemas.microsoft.com/office/drawing/2014/main" val="1126929220"/>
                    </a:ext>
                  </a:extLst>
                </a:gridCol>
                <a:gridCol w="246888">
                  <a:extLst>
                    <a:ext uri="{9D8B030D-6E8A-4147-A177-3AD203B41FA5}">
                      <a16:colId xmlns:a16="http://schemas.microsoft.com/office/drawing/2014/main" val="3353478383"/>
                    </a:ext>
                  </a:extLst>
                </a:gridCol>
                <a:gridCol w="246888">
                  <a:extLst>
                    <a:ext uri="{9D8B030D-6E8A-4147-A177-3AD203B41FA5}">
                      <a16:colId xmlns:a16="http://schemas.microsoft.com/office/drawing/2014/main" val="4211677151"/>
                    </a:ext>
                  </a:extLst>
                </a:gridCol>
                <a:gridCol w="246888">
                  <a:extLst>
                    <a:ext uri="{9D8B030D-6E8A-4147-A177-3AD203B41FA5}">
                      <a16:colId xmlns:a16="http://schemas.microsoft.com/office/drawing/2014/main" val="3905951105"/>
                    </a:ext>
                  </a:extLst>
                </a:gridCol>
                <a:gridCol w="246888">
                  <a:extLst>
                    <a:ext uri="{9D8B030D-6E8A-4147-A177-3AD203B41FA5}">
                      <a16:colId xmlns:a16="http://schemas.microsoft.com/office/drawing/2014/main" val="4020784219"/>
                    </a:ext>
                  </a:extLst>
                </a:gridCol>
                <a:gridCol w="246888">
                  <a:extLst>
                    <a:ext uri="{9D8B030D-6E8A-4147-A177-3AD203B41FA5}">
                      <a16:colId xmlns:a16="http://schemas.microsoft.com/office/drawing/2014/main" val="1780603439"/>
                    </a:ext>
                  </a:extLst>
                </a:gridCol>
                <a:gridCol w="246888">
                  <a:extLst>
                    <a:ext uri="{9D8B030D-6E8A-4147-A177-3AD203B41FA5}">
                      <a16:colId xmlns:a16="http://schemas.microsoft.com/office/drawing/2014/main" val="699928167"/>
                    </a:ext>
                  </a:extLst>
                </a:gridCol>
                <a:gridCol w="246888">
                  <a:extLst>
                    <a:ext uri="{9D8B030D-6E8A-4147-A177-3AD203B41FA5}">
                      <a16:colId xmlns:a16="http://schemas.microsoft.com/office/drawing/2014/main" val="3671032724"/>
                    </a:ext>
                  </a:extLst>
                </a:gridCol>
                <a:gridCol w="246888">
                  <a:extLst>
                    <a:ext uri="{9D8B030D-6E8A-4147-A177-3AD203B41FA5}">
                      <a16:colId xmlns:a16="http://schemas.microsoft.com/office/drawing/2014/main" val="1993091968"/>
                    </a:ext>
                  </a:extLst>
                </a:gridCol>
                <a:gridCol w="246888">
                  <a:extLst>
                    <a:ext uri="{9D8B030D-6E8A-4147-A177-3AD203B41FA5}">
                      <a16:colId xmlns:a16="http://schemas.microsoft.com/office/drawing/2014/main" val="3959186419"/>
                    </a:ext>
                  </a:extLst>
                </a:gridCol>
                <a:gridCol w="246888">
                  <a:extLst>
                    <a:ext uri="{9D8B030D-6E8A-4147-A177-3AD203B41FA5}">
                      <a16:colId xmlns:a16="http://schemas.microsoft.com/office/drawing/2014/main" val="1543316214"/>
                    </a:ext>
                  </a:extLst>
                </a:gridCol>
                <a:gridCol w="246888">
                  <a:extLst>
                    <a:ext uri="{9D8B030D-6E8A-4147-A177-3AD203B41FA5}">
                      <a16:colId xmlns:a16="http://schemas.microsoft.com/office/drawing/2014/main" val="3189254626"/>
                    </a:ext>
                  </a:extLst>
                </a:gridCol>
                <a:gridCol w="246888">
                  <a:extLst>
                    <a:ext uri="{9D8B030D-6E8A-4147-A177-3AD203B41FA5}">
                      <a16:colId xmlns:a16="http://schemas.microsoft.com/office/drawing/2014/main" val="133218609"/>
                    </a:ext>
                  </a:extLst>
                </a:gridCol>
                <a:gridCol w="246888">
                  <a:extLst>
                    <a:ext uri="{9D8B030D-6E8A-4147-A177-3AD203B41FA5}">
                      <a16:colId xmlns:a16="http://schemas.microsoft.com/office/drawing/2014/main" val="2265656507"/>
                    </a:ext>
                  </a:extLst>
                </a:gridCol>
                <a:gridCol w="246888">
                  <a:extLst>
                    <a:ext uri="{9D8B030D-6E8A-4147-A177-3AD203B41FA5}">
                      <a16:colId xmlns:a16="http://schemas.microsoft.com/office/drawing/2014/main" val="4074091707"/>
                    </a:ext>
                  </a:extLst>
                </a:gridCol>
                <a:gridCol w="246888">
                  <a:extLst>
                    <a:ext uri="{9D8B030D-6E8A-4147-A177-3AD203B41FA5}">
                      <a16:colId xmlns:a16="http://schemas.microsoft.com/office/drawing/2014/main" val="177778314"/>
                    </a:ext>
                  </a:extLst>
                </a:gridCol>
                <a:gridCol w="246888">
                  <a:extLst>
                    <a:ext uri="{9D8B030D-6E8A-4147-A177-3AD203B41FA5}">
                      <a16:colId xmlns:a16="http://schemas.microsoft.com/office/drawing/2014/main" val="2978461415"/>
                    </a:ext>
                  </a:extLst>
                </a:gridCol>
                <a:gridCol w="246888">
                  <a:extLst>
                    <a:ext uri="{9D8B030D-6E8A-4147-A177-3AD203B41FA5}">
                      <a16:colId xmlns:a16="http://schemas.microsoft.com/office/drawing/2014/main" val="2115690838"/>
                    </a:ext>
                  </a:extLst>
                </a:gridCol>
                <a:gridCol w="246888">
                  <a:extLst>
                    <a:ext uri="{9D8B030D-6E8A-4147-A177-3AD203B41FA5}">
                      <a16:colId xmlns:a16="http://schemas.microsoft.com/office/drawing/2014/main" val="3584935555"/>
                    </a:ext>
                  </a:extLst>
                </a:gridCol>
                <a:gridCol w="246888">
                  <a:extLst>
                    <a:ext uri="{9D8B030D-6E8A-4147-A177-3AD203B41FA5}">
                      <a16:colId xmlns:a16="http://schemas.microsoft.com/office/drawing/2014/main" val="1733376622"/>
                    </a:ext>
                  </a:extLst>
                </a:gridCol>
                <a:gridCol w="246888">
                  <a:extLst>
                    <a:ext uri="{9D8B030D-6E8A-4147-A177-3AD203B41FA5}">
                      <a16:colId xmlns:a16="http://schemas.microsoft.com/office/drawing/2014/main" val="4222209388"/>
                    </a:ext>
                  </a:extLst>
                </a:gridCol>
                <a:gridCol w="246888">
                  <a:extLst>
                    <a:ext uri="{9D8B030D-6E8A-4147-A177-3AD203B41FA5}">
                      <a16:colId xmlns:a16="http://schemas.microsoft.com/office/drawing/2014/main" val="413134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123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- 2018-02-10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na happy and healthy ang inyong Heart ngayong Philippine Hearth Month.
Here are 5 Heart Hacks to Stay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37034077"/>
                  </a:ext>
                </a:extLst>
              </a:tr>
            </a:tbl>
          </a:graphicData>
        </a:graphic>
      </p:graphicFrame>
      <p:sp>
        <p:nvSpPr>
          <p:cNvPr id="4" name="Text Placeholder 3">
            <a:extLst>
              <a:ext uri="{FF2B5EF4-FFF2-40B4-BE49-F238E27FC236}">
                <a16:creationId xmlns:a16="http://schemas.microsoft.com/office/drawing/2014/main" id="{7884CD8C-CAEA-4257-9C92-81BC03429E69}"/>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6942857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E56E-B869-4F9F-8DD8-AF9A4FA6FA2C}"/>
              </a:ext>
            </a:extLst>
          </p:cNvPr>
          <p:cNvSpPr>
            <a:spLocks noGrp="1"/>
          </p:cNvSpPr>
          <p:nvPr>
            <p:ph type="title"/>
          </p:nvPr>
        </p:nvSpPr>
        <p:spPr/>
        <p:txBody>
          <a:bodyPr/>
          <a:lstStyle/>
          <a:p>
            <a:r>
              <a:rPr lang="en-US"/>
              <a:t>Facebook Own Posts Table - 15 of 26</a:t>
            </a:r>
          </a:p>
        </p:txBody>
      </p:sp>
      <p:graphicFrame>
        <p:nvGraphicFramePr>
          <p:cNvPr id="5" name="Table Placeholder 4">
            <a:extLst>
              <a:ext uri="{FF2B5EF4-FFF2-40B4-BE49-F238E27FC236}">
                <a16:creationId xmlns:a16="http://schemas.microsoft.com/office/drawing/2014/main" id="{C8FD0996-BB27-4257-89F7-7FCFA1AEBA79}"/>
              </a:ext>
            </a:extLst>
          </p:cNvPr>
          <p:cNvGraphicFramePr>
            <a:graphicFrameLocks noGrp="1"/>
          </p:cNvGraphicFramePr>
          <p:nvPr>
            <p:ph type="tbl" sz="quarter" idx="13"/>
            <p:extLst>
              <p:ext uri="{D42A27DB-BD31-4B8C-83A1-F6EECF244321}">
                <p14:modId xmlns:p14="http://schemas.microsoft.com/office/powerpoint/2010/main" val="3857173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0946520"/>
                    </a:ext>
                  </a:extLst>
                </a:gridCol>
                <a:gridCol w="246888">
                  <a:extLst>
                    <a:ext uri="{9D8B030D-6E8A-4147-A177-3AD203B41FA5}">
                      <a16:colId xmlns:a16="http://schemas.microsoft.com/office/drawing/2014/main" val="2701394996"/>
                    </a:ext>
                  </a:extLst>
                </a:gridCol>
                <a:gridCol w="246888">
                  <a:extLst>
                    <a:ext uri="{9D8B030D-6E8A-4147-A177-3AD203B41FA5}">
                      <a16:colId xmlns:a16="http://schemas.microsoft.com/office/drawing/2014/main" val="1985225979"/>
                    </a:ext>
                  </a:extLst>
                </a:gridCol>
                <a:gridCol w="246888">
                  <a:extLst>
                    <a:ext uri="{9D8B030D-6E8A-4147-A177-3AD203B41FA5}">
                      <a16:colId xmlns:a16="http://schemas.microsoft.com/office/drawing/2014/main" val="2013950035"/>
                    </a:ext>
                  </a:extLst>
                </a:gridCol>
                <a:gridCol w="246888">
                  <a:extLst>
                    <a:ext uri="{9D8B030D-6E8A-4147-A177-3AD203B41FA5}">
                      <a16:colId xmlns:a16="http://schemas.microsoft.com/office/drawing/2014/main" val="741991434"/>
                    </a:ext>
                  </a:extLst>
                </a:gridCol>
                <a:gridCol w="246888">
                  <a:extLst>
                    <a:ext uri="{9D8B030D-6E8A-4147-A177-3AD203B41FA5}">
                      <a16:colId xmlns:a16="http://schemas.microsoft.com/office/drawing/2014/main" val="3292354873"/>
                    </a:ext>
                  </a:extLst>
                </a:gridCol>
                <a:gridCol w="246888">
                  <a:extLst>
                    <a:ext uri="{9D8B030D-6E8A-4147-A177-3AD203B41FA5}">
                      <a16:colId xmlns:a16="http://schemas.microsoft.com/office/drawing/2014/main" val="3186223114"/>
                    </a:ext>
                  </a:extLst>
                </a:gridCol>
                <a:gridCol w="246888">
                  <a:extLst>
                    <a:ext uri="{9D8B030D-6E8A-4147-A177-3AD203B41FA5}">
                      <a16:colId xmlns:a16="http://schemas.microsoft.com/office/drawing/2014/main" val="3584150154"/>
                    </a:ext>
                  </a:extLst>
                </a:gridCol>
                <a:gridCol w="246888">
                  <a:extLst>
                    <a:ext uri="{9D8B030D-6E8A-4147-A177-3AD203B41FA5}">
                      <a16:colId xmlns:a16="http://schemas.microsoft.com/office/drawing/2014/main" val="1921256652"/>
                    </a:ext>
                  </a:extLst>
                </a:gridCol>
                <a:gridCol w="246888">
                  <a:extLst>
                    <a:ext uri="{9D8B030D-6E8A-4147-A177-3AD203B41FA5}">
                      <a16:colId xmlns:a16="http://schemas.microsoft.com/office/drawing/2014/main" val="1830188523"/>
                    </a:ext>
                  </a:extLst>
                </a:gridCol>
                <a:gridCol w="246888">
                  <a:extLst>
                    <a:ext uri="{9D8B030D-6E8A-4147-A177-3AD203B41FA5}">
                      <a16:colId xmlns:a16="http://schemas.microsoft.com/office/drawing/2014/main" val="1526801077"/>
                    </a:ext>
                  </a:extLst>
                </a:gridCol>
                <a:gridCol w="246888">
                  <a:extLst>
                    <a:ext uri="{9D8B030D-6E8A-4147-A177-3AD203B41FA5}">
                      <a16:colId xmlns:a16="http://schemas.microsoft.com/office/drawing/2014/main" val="3199794336"/>
                    </a:ext>
                  </a:extLst>
                </a:gridCol>
                <a:gridCol w="246888">
                  <a:extLst>
                    <a:ext uri="{9D8B030D-6E8A-4147-A177-3AD203B41FA5}">
                      <a16:colId xmlns:a16="http://schemas.microsoft.com/office/drawing/2014/main" val="909018919"/>
                    </a:ext>
                  </a:extLst>
                </a:gridCol>
                <a:gridCol w="246888">
                  <a:extLst>
                    <a:ext uri="{9D8B030D-6E8A-4147-A177-3AD203B41FA5}">
                      <a16:colId xmlns:a16="http://schemas.microsoft.com/office/drawing/2014/main" val="2190504161"/>
                    </a:ext>
                  </a:extLst>
                </a:gridCol>
                <a:gridCol w="246888">
                  <a:extLst>
                    <a:ext uri="{9D8B030D-6E8A-4147-A177-3AD203B41FA5}">
                      <a16:colId xmlns:a16="http://schemas.microsoft.com/office/drawing/2014/main" val="1026610216"/>
                    </a:ext>
                  </a:extLst>
                </a:gridCol>
                <a:gridCol w="246888">
                  <a:extLst>
                    <a:ext uri="{9D8B030D-6E8A-4147-A177-3AD203B41FA5}">
                      <a16:colId xmlns:a16="http://schemas.microsoft.com/office/drawing/2014/main" val="1286809666"/>
                    </a:ext>
                  </a:extLst>
                </a:gridCol>
                <a:gridCol w="246888">
                  <a:extLst>
                    <a:ext uri="{9D8B030D-6E8A-4147-A177-3AD203B41FA5}">
                      <a16:colId xmlns:a16="http://schemas.microsoft.com/office/drawing/2014/main" val="821933325"/>
                    </a:ext>
                  </a:extLst>
                </a:gridCol>
                <a:gridCol w="246888">
                  <a:extLst>
                    <a:ext uri="{9D8B030D-6E8A-4147-A177-3AD203B41FA5}">
                      <a16:colId xmlns:a16="http://schemas.microsoft.com/office/drawing/2014/main" val="1718756970"/>
                    </a:ext>
                  </a:extLst>
                </a:gridCol>
                <a:gridCol w="246888">
                  <a:extLst>
                    <a:ext uri="{9D8B030D-6E8A-4147-A177-3AD203B41FA5}">
                      <a16:colId xmlns:a16="http://schemas.microsoft.com/office/drawing/2014/main" val="3376378110"/>
                    </a:ext>
                  </a:extLst>
                </a:gridCol>
                <a:gridCol w="246888">
                  <a:extLst>
                    <a:ext uri="{9D8B030D-6E8A-4147-A177-3AD203B41FA5}">
                      <a16:colId xmlns:a16="http://schemas.microsoft.com/office/drawing/2014/main" val="3091036009"/>
                    </a:ext>
                  </a:extLst>
                </a:gridCol>
                <a:gridCol w="246888">
                  <a:extLst>
                    <a:ext uri="{9D8B030D-6E8A-4147-A177-3AD203B41FA5}">
                      <a16:colId xmlns:a16="http://schemas.microsoft.com/office/drawing/2014/main" val="3306656248"/>
                    </a:ext>
                  </a:extLst>
                </a:gridCol>
                <a:gridCol w="246888">
                  <a:extLst>
                    <a:ext uri="{9D8B030D-6E8A-4147-A177-3AD203B41FA5}">
                      <a16:colId xmlns:a16="http://schemas.microsoft.com/office/drawing/2014/main" val="393770215"/>
                    </a:ext>
                  </a:extLst>
                </a:gridCol>
                <a:gridCol w="246888">
                  <a:extLst>
                    <a:ext uri="{9D8B030D-6E8A-4147-A177-3AD203B41FA5}">
                      <a16:colId xmlns:a16="http://schemas.microsoft.com/office/drawing/2014/main" val="4192803974"/>
                    </a:ext>
                  </a:extLst>
                </a:gridCol>
                <a:gridCol w="246888">
                  <a:extLst>
                    <a:ext uri="{9D8B030D-6E8A-4147-A177-3AD203B41FA5}">
                      <a16:colId xmlns:a16="http://schemas.microsoft.com/office/drawing/2014/main" val="2525761444"/>
                    </a:ext>
                  </a:extLst>
                </a:gridCol>
                <a:gridCol w="246888">
                  <a:extLst>
                    <a:ext uri="{9D8B030D-6E8A-4147-A177-3AD203B41FA5}">
                      <a16:colId xmlns:a16="http://schemas.microsoft.com/office/drawing/2014/main" val="1432156043"/>
                    </a:ext>
                  </a:extLst>
                </a:gridCol>
                <a:gridCol w="246888">
                  <a:extLst>
                    <a:ext uri="{9D8B030D-6E8A-4147-A177-3AD203B41FA5}">
                      <a16:colId xmlns:a16="http://schemas.microsoft.com/office/drawing/2014/main" val="1698898285"/>
                    </a:ext>
                  </a:extLst>
                </a:gridCol>
                <a:gridCol w="246888">
                  <a:extLst>
                    <a:ext uri="{9D8B030D-6E8A-4147-A177-3AD203B41FA5}">
                      <a16:colId xmlns:a16="http://schemas.microsoft.com/office/drawing/2014/main" val="952788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9951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- 2018-02-09 12:00:01</a:t>
                      </a:r>
                      <a:r>
                        <a:rPr kumimoji="0" lang="en-US" sz="1000" b="0" i="0" u="none" strike="noStrike" kern="1200" cap="none" spc="0" normalizeH="0" baseline="0" noProof="0">
                          <a:ln>
                            <a:noFill/>
                          </a:ln>
                          <a:solidFill>
                            <a:prstClr val="black"/>
                          </a:solidFill>
                          <a:effectLst/>
                          <a:uLnTx/>
                          <a:uFillTx/>
                          <a:latin typeface="+mn-lt"/>
                          <a:ea typeface="+mn-ea"/>
                          <a:cs typeface="+mn-cs"/>
                        </a:rPr>
                        <a:t>
“There is no remedy for love, but to love more.”
Sali na sa TGPagbigay ng Pagmamahal Valentine’s Promo!
How to join:
Sa Comment Section, post a selfie of you kasama ang iyong “TGPagbigay ng Pagmamahal.”
I-share ang iyong kwento kung sino ang “TGPagbigay ng Pagmamahal” sa buhay mo at kung paano niya ipinapakita ang kanyang pagmamahal.
Tatlong (3) winners with the best answers will get a chance to win a Buffet Dinner for 2 sa Vikings!
Abangan ang announcement of winners on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00502070"/>
                  </a:ext>
                </a:extLst>
              </a:tr>
            </a:tbl>
          </a:graphicData>
        </a:graphic>
      </p:graphicFrame>
      <p:sp>
        <p:nvSpPr>
          <p:cNvPr id="4" name="Text Placeholder 3">
            <a:extLst>
              <a:ext uri="{FF2B5EF4-FFF2-40B4-BE49-F238E27FC236}">
                <a16:creationId xmlns:a16="http://schemas.microsoft.com/office/drawing/2014/main" id="{DCCDCED7-D614-4716-AEC5-561659D98EC4}"/>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8699926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84014-0E17-4AA3-BE98-0445ECCC7742}"/>
              </a:ext>
            </a:extLst>
          </p:cNvPr>
          <p:cNvSpPr>
            <a:spLocks noGrp="1"/>
          </p:cNvSpPr>
          <p:nvPr>
            <p:ph type="title"/>
          </p:nvPr>
        </p:nvSpPr>
        <p:spPr/>
        <p:txBody>
          <a:bodyPr/>
          <a:lstStyle/>
          <a:p>
            <a:r>
              <a:rPr lang="en-US"/>
              <a:t>Facebook Own Posts Table - 16 of 26</a:t>
            </a:r>
          </a:p>
        </p:txBody>
      </p:sp>
      <p:graphicFrame>
        <p:nvGraphicFramePr>
          <p:cNvPr id="5" name="Table Placeholder 4">
            <a:extLst>
              <a:ext uri="{FF2B5EF4-FFF2-40B4-BE49-F238E27FC236}">
                <a16:creationId xmlns:a16="http://schemas.microsoft.com/office/drawing/2014/main" id="{9B2B3260-0B3E-4D95-BF51-89EE3974436A}"/>
              </a:ext>
            </a:extLst>
          </p:cNvPr>
          <p:cNvGraphicFramePr>
            <a:graphicFrameLocks noGrp="1"/>
          </p:cNvGraphicFramePr>
          <p:nvPr>
            <p:ph type="tbl" sz="quarter" idx="13"/>
            <p:extLst>
              <p:ext uri="{D42A27DB-BD31-4B8C-83A1-F6EECF244321}">
                <p14:modId xmlns:p14="http://schemas.microsoft.com/office/powerpoint/2010/main" val="3006911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43221407"/>
                    </a:ext>
                  </a:extLst>
                </a:gridCol>
                <a:gridCol w="246888">
                  <a:extLst>
                    <a:ext uri="{9D8B030D-6E8A-4147-A177-3AD203B41FA5}">
                      <a16:colId xmlns:a16="http://schemas.microsoft.com/office/drawing/2014/main" val="3002090272"/>
                    </a:ext>
                  </a:extLst>
                </a:gridCol>
                <a:gridCol w="246888">
                  <a:extLst>
                    <a:ext uri="{9D8B030D-6E8A-4147-A177-3AD203B41FA5}">
                      <a16:colId xmlns:a16="http://schemas.microsoft.com/office/drawing/2014/main" val="2778040708"/>
                    </a:ext>
                  </a:extLst>
                </a:gridCol>
                <a:gridCol w="246888">
                  <a:extLst>
                    <a:ext uri="{9D8B030D-6E8A-4147-A177-3AD203B41FA5}">
                      <a16:colId xmlns:a16="http://schemas.microsoft.com/office/drawing/2014/main" val="3670245531"/>
                    </a:ext>
                  </a:extLst>
                </a:gridCol>
                <a:gridCol w="246888">
                  <a:extLst>
                    <a:ext uri="{9D8B030D-6E8A-4147-A177-3AD203B41FA5}">
                      <a16:colId xmlns:a16="http://schemas.microsoft.com/office/drawing/2014/main" val="552756022"/>
                    </a:ext>
                  </a:extLst>
                </a:gridCol>
                <a:gridCol w="246888">
                  <a:extLst>
                    <a:ext uri="{9D8B030D-6E8A-4147-A177-3AD203B41FA5}">
                      <a16:colId xmlns:a16="http://schemas.microsoft.com/office/drawing/2014/main" val="3863935473"/>
                    </a:ext>
                  </a:extLst>
                </a:gridCol>
                <a:gridCol w="246888">
                  <a:extLst>
                    <a:ext uri="{9D8B030D-6E8A-4147-A177-3AD203B41FA5}">
                      <a16:colId xmlns:a16="http://schemas.microsoft.com/office/drawing/2014/main" val="709851149"/>
                    </a:ext>
                  </a:extLst>
                </a:gridCol>
                <a:gridCol w="246888">
                  <a:extLst>
                    <a:ext uri="{9D8B030D-6E8A-4147-A177-3AD203B41FA5}">
                      <a16:colId xmlns:a16="http://schemas.microsoft.com/office/drawing/2014/main" val="557663641"/>
                    </a:ext>
                  </a:extLst>
                </a:gridCol>
                <a:gridCol w="246888">
                  <a:extLst>
                    <a:ext uri="{9D8B030D-6E8A-4147-A177-3AD203B41FA5}">
                      <a16:colId xmlns:a16="http://schemas.microsoft.com/office/drawing/2014/main" val="760748450"/>
                    </a:ext>
                  </a:extLst>
                </a:gridCol>
                <a:gridCol w="246888">
                  <a:extLst>
                    <a:ext uri="{9D8B030D-6E8A-4147-A177-3AD203B41FA5}">
                      <a16:colId xmlns:a16="http://schemas.microsoft.com/office/drawing/2014/main" val="498409519"/>
                    </a:ext>
                  </a:extLst>
                </a:gridCol>
                <a:gridCol w="246888">
                  <a:extLst>
                    <a:ext uri="{9D8B030D-6E8A-4147-A177-3AD203B41FA5}">
                      <a16:colId xmlns:a16="http://schemas.microsoft.com/office/drawing/2014/main" val="2822784836"/>
                    </a:ext>
                  </a:extLst>
                </a:gridCol>
                <a:gridCol w="246888">
                  <a:extLst>
                    <a:ext uri="{9D8B030D-6E8A-4147-A177-3AD203B41FA5}">
                      <a16:colId xmlns:a16="http://schemas.microsoft.com/office/drawing/2014/main" val="1180005317"/>
                    </a:ext>
                  </a:extLst>
                </a:gridCol>
                <a:gridCol w="246888">
                  <a:extLst>
                    <a:ext uri="{9D8B030D-6E8A-4147-A177-3AD203B41FA5}">
                      <a16:colId xmlns:a16="http://schemas.microsoft.com/office/drawing/2014/main" val="1650027452"/>
                    </a:ext>
                  </a:extLst>
                </a:gridCol>
                <a:gridCol w="246888">
                  <a:extLst>
                    <a:ext uri="{9D8B030D-6E8A-4147-A177-3AD203B41FA5}">
                      <a16:colId xmlns:a16="http://schemas.microsoft.com/office/drawing/2014/main" val="4094710044"/>
                    </a:ext>
                  </a:extLst>
                </a:gridCol>
                <a:gridCol w="246888">
                  <a:extLst>
                    <a:ext uri="{9D8B030D-6E8A-4147-A177-3AD203B41FA5}">
                      <a16:colId xmlns:a16="http://schemas.microsoft.com/office/drawing/2014/main" val="2162651199"/>
                    </a:ext>
                  </a:extLst>
                </a:gridCol>
                <a:gridCol w="246888">
                  <a:extLst>
                    <a:ext uri="{9D8B030D-6E8A-4147-A177-3AD203B41FA5}">
                      <a16:colId xmlns:a16="http://schemas.microsoft.com/office/drawing/2014/main" val="3629418279"/>
                    </a:ext>
                  </a:extLst>
                </a:gridCol>
                <a:gridCol w="246888">
                  <a:extLst>
                    <a:ext uri="{9D8B030D-6E8A-4147-A177-3AD203B41FA5}">
                      <a16:colId xmlns:a16="http://schemas.microsoft.com/office/drawing/2014/main" val="4191319026"/>
                    </a:ext>
                  </a:extLst>
                </a:gridCol>
                <a:gridCol w="246888">
                  <a:extLst>
                    <a:ext uri="{9D8B030D-6E8A-4147-A177-3AD203B41FA5}">
                      <a16:colId xmlns:a16="http://schemas.microsoft.com/office/drawing/2014/main" val="4062942254"/>
                    </a:ext>
                  </a:extLst>
                </a:gridCol>
                <a:gridCol w="246888">
                  <a:extLst>
                    <a:ext uri="{9D8B030D-6E8A-4147-A177-3AD203B41FA5}">
                      <a16:colId xmlns:a16="http://schemas.microsoft.com/office/drawing/2014/main" val="3235102561"/>
                    </a:ext>
                  </a:extLst>
                </a:gridCol>
                <a:gridCol w="246888">
                  <a:extLst>
                    <a:ext uri="{9D8B030D-6E8A-4147-A177-3AD203B41FA5}">
                      <a16:colId xmlns:a16="http://schemas.microsoft.com/office/drawing/2014/main" val="2129423471"/>
                    </a:ext>
                  </a:extLst>
                </a:gridCol>
                <a:gridCol w="246888">
                  <a:extLst>
                    <a:ext uri="{9D8B030D-6E8A-4147-A177-3AD203B41FA5}">
                      <a16:colId xmlns:a16="http://schemas.microsoft.com/office/drawing/2014/main" val="1679088810"/>
                    </a:ext>
                  </a:extLst>
                </a:gridCol>
                <a:gridCol w="246888">
                  <a:extLst>
                    <a:ext uri="{9D8B030D-6E8A-4147-A177-3AD203B41FA5}">
                      <a16:colId xmlns:a16="http://schemas.microsoft.com/office/drawing/2014/main" val="2153859715"/>
                    </a:ext>
                  </a:extLst>
                </a:gridCol>
                <a:gridCol w="246888">
                  <a:extLst>
                    <a:ext uri="{9D8B030D-6E8A-4147-A177-3AD203B41FA5}">
                      <a16:colId xmlns:a16="http://schemas.microsoft.com/office/drawing/2014/main" val="4004080234"/>
                    </a:ext>
                  </a:extLst>
                </a:gridCol>
                <a:gridCol w="246888">
                  <a:extLst>
                    <a:ext uri="{9D8B030D-6E8A-4147-A177-3AD203B41FA5}">
                      <a16:colId xmlns:a16="http://schemas.microsoft.com/office/drawing/2014/main" val="3703997212"/>
                    </a:ext>
                  </a:extLst>
                </a:gridCol>
                <a:gridCol w="246888">
                  <a:extLst>
                    <a:ext uri="{9D8B030D-6E8A-4147-A177-3AD203B41FA5}">
                      <a16:colId xmlns:a16="http://schemas.microsoft.com/office/drawing/2014/main" val="3466379137"/>
                    </a:ext>
                  </a:extLst>
                </a:gridCol>
                <a:gridCol w="246888">
                  <a:extLst>
                    <a:ext uri="{9D8B030D-6E8A-4147-A177-3AD203B41FA5}">
                      <a16:colId xmlns:a16="http://schemas.microsoft.com/office/drawing/2014/main" val="4161144109"/>
                    </a:ext>
                  </a:extLst>
                </a:gridCol>
                <a:gridCol w="246888">
                  <a:extLst>
                    <a:ext uri="{9D8B030D-6E8A-4147-A177-3AD203B41FA5}">
                      <a16:colId xmlns:a16="http://schemas.microsoft.com/office/drawing/2014/main" val="61705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4331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- 2018-02-01 12:00:00</a:t>
                      </a:r>
                      <a:r>
                        <a:rPr kumimoji="0" lang="en-US" sz="1000" b="0" i="0" u="none" strike="noStrike" kern="1200" cap="none" spc="0" normalizeH="0" baseline="0" noProof="0">
                          <a:ln>
                            <a:noFill/>
                          </a:ln>
                          <a:solidFill>
                            <a:prstClr val="black"/>
                          </a:solidFill>
                          <a:effectLst/>
                          <a:uLnTx/>
                          <a:uFillTx/>
                          <a:latin typeface="+mn-lt"/>
                          <a:ea typeface="+mn-ea"/>
                          <a:cs typeface="+mn-cs"/>
                        </a:rPr>
                        <a:t>
Alagaan ang inyong puso. ❤️💗💕
It’s Month of the Hearts indeed! Together, let’s celebrate #PhilippineHeartMonth by living strong and healthy.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70097296"/>
                  </a:ext>
                </a:extLst>
              </a:tr>
            </a:tbl>
          </a:graphicData>
        </a:graphic>
      </p:graphicFrame>
      <p:sp>
        <p:nvSpPr>
          <p:cNvPr id="4" name="Text Placeholder 3">
            <a:extLst>
              <a:ext uri="{FF2B5EF4-FFF2-40B4-BE49-F238E27FC236}">
                <a16:creationId xmlns:a16="http://schemas.microsoft.com/office/drawing/2014/main" id="{18CFE9E5-0531-4EA3-AF15-1CD68C81048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336415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A135E-9EEE-4732-A4FC-CD686FB1A465}"/>
              </a:ext>
            </a:extLst>
          </p:cNvPr>
          <p:cNvSpPr>
            <a:spLocks noGrp="1"/>
          </p:cNvSpPr>
          <p:nvPr>
            <p:ph type="title"/>
          </p:nvPr>
        </p:nvSpPr>
        <p:spPr/>
        <p:txBody>
          <a:bodyPr/>
          <a:lstStyle/>
          <a:p>
            <a:r>
              <a:rPr lang="en-US"/>
              <a:t>Facebook Own Posts Table - 17 of 26</a:t>
            </a:r>
          </a:p>
        </p:txBody>
      </p:sp>
      <p:graphicFrame>
        <p:nvGraphicFramePr>
          <p:cNvPr id="5" name="Table Placeholder 4">
            <a:extLst>
              <a:ext uri="{FF2B5EF4-FFF2-40B4-BE49-F238E27FC236}">
                <a16:creationId xmlns:a16="http://schemas.microsoft.com/office/drawing/2014/main" id="{66C09CF5-73BB-4B37-A322-6B6B9A31A10B}"/>
              </a:ext>
            </a:extLst>
          </p:cNvPr>
          <p:cNvGraphicFramePr>
            <a:graphicFrameLocks noGrp="1"/>
          </p:cNvGraphicFramePr>
          <p:nvPr>
            <p:ph type="tbl" sz="quarter" idx="13"/>
            <p:extLst>
              <p:ext uri="{D42A27DB-BD31-4B8C-83A1-F6EECF244321}">
                <p14:modId xmlns:p14="http://schemas.microsoft.com/office/powerpoint/2010/main" val="329098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15832404"/>
                    </a:ext>
                  </a:extLst>
                </a:gridCol>
                <a:gridCol w="246888">
                  <a:extLst>
                    <a:ext uri="{9D8B030D-6E8A-4147-A177-3AD203B41FA5}">
                      <a16:colId xmlns:a16="http://schemas.microsoft.com/office/drawing/2014/main" val="112069309"/>
                    </a:ext>
                  </a:extLst>
                </a:gridCol>
                <a:gridCol w="246888">
                  <a:extLst>
                    <a:ext uri="{9D8B030D-6E8A-4147-A177-3AD203B41FA5}">
                      <a16:colId xmlns:a16="http://schemas.microsoft.com/office/drawing/2014/main" val="2483754659"/>
                    </a:ext>
                  </a:extLst>
                </a:gridCol>
                <a:gridCol w="246888">
                  <a:extLst>
                    <a:ext uri="{9D8B030D-6E8A-4147-A177-3AD203B41FA5}">
                      <a16:colId xmlns:a16="http://schemas.microsoft.com/office/drawing/2014/main" val="2317905362"/>
                    </a:ext>
                  </a:extLst>
                </a:gridCol>
                <a:gridCol w="246888">
                  <a:extLst>
                    <a:ext uri="{9D8B030D-6E8A-4147-A177-3AD203B41FA5}">
                      <a16:colId xmlns:a16="http://schemas.microsoft.com/office/drawing/2014/main" val="1744336074"/>
                    </a:ext>
                  </a:extLst>
                </a:gridCol>
                <a:gridCol w="246888">
                  <a:extLst>
                    <a:ext uri="{9D8B030D-6E8A-4147-A177-3AD203B41FA5}">
                      <a16:colId xmlns:a16="http://schemas.microsoft.com/office/drawing/2014/main" val="615054601"/>
                    </a:ext>
                  </a:extLst>
                </a:gridCol>
                <a:gridCol w="246888">
                  <a:extLst>
                    <a:ext uri="{9D8B030D-6E8A-4147-A177-3AD203B41FA5}">
                      <a16:colId xmlns:a16="http://schemas.microsoft.com/office/drawing/2014/main" val="641851052"/>
                    </a:ext>
                  </a:extLst>
                </a:gridCol>
                <a:gridCol w="246888">
                  <a:extLst>
                    <a:ext uri="{9D8B030D-6E8A-4147-A177-3AD203B41FA5}">
                      <a16:colId xmlns:a16="http://schemas.microsoft.com/office/drawing/2014/main" val="2066033760"/>
                    </a:ext>
                  </a:extLst>
                </a:gridCol>
                <a:gridCol w="246888">
                  <a:extLst>
                    <a:ext uri="{9D8B030D-6E8A-4147-A177-3AD203B41FA5}">
                      <a16:colId xmlns:a16="http://schemas.microsoft.com/office/drawing/2014/main" val="1233904872"/>
                    </a:ext>
                  </a:extLst>
                </a:gridCol>
                <a:gridCol w="246888">
                  <a:extLst>
                    <a:ext uri="{9D8B030D-6E8A-4147-A177-3AD203B41FA5}">
                      <a16:colId xmlns:a16="http://schemas.microsoft.com/office/drawing/2014/main" val="506814323"/>
                    </a:ext>
                  </a:extLst>
                </a:gridCol>
                <a:gridCol w="246888">
                  <a:extLst>
                    <a:ext uri="{9D8B030D-6E8A-4147-A177-3AD203B41FA5}">
                      <a16:colId xmlns:a16="http://schemas.microsoft.com/office/drawing/2014/main" val="2543238869"/>
                    </a:ext>
                  </a:extLst>
                </a:gridCol>
                <a:gridCol w="246888">
                  <a:extLst>
                    <a:ext uri="{9D8B030D-6E8A-4147-A177-3AD203B41FA5}">
                      <a16:colId xmlns:a16="http://schemas.microsoft.com/office/drawing/2014/main" val="1590353620"/>
                    </a:ext>
                  </a:extLst>
                </a:gridCol>
                <a:gridCol w="246888">
                  <a:extLst>
                    <a:ext uri="{9D8B030D-6E8A-4147-A177-3AD203B41FA5}">
                      <a16:colId xmlns:a16="http://schemas.microsoft.com/office/drawing/2014/main" val="752178219"/>
                    </a:ext>
                  </a:extLst>
                </a:gridCol>
                <a:gridCol w="246888">
                  <a:extLst>
                    <a:ext uri="{9D8B030D-6E8A-4147-A177-3AD203B41FA5}">
                      <a16:colId xmlns:a16="http://schemas.microsoft.com/office/drawing/2014/main" val="808064814"/>
                    </a:ext>
                  </a:extLst>
                </a:gridCol>
                <a:gridCol w="246888">
                  <a:extLst>
                    <a:ext uri="{9D8B030D-6E8A-4147-A177-3AD203B41FA5}">
                      <a16:colId xmlns:a16="http://schemas.microsoft.com/office/drawing/2014/main" val="3263611973"/>
                    </a:ext>
                  </a:extLst>
                </a:gridCol>
                <a:gridCol w="246888">
                  <a:extLst>
                    <a:ext uri="{9D8B030D-6E8A-4147-A177-3AD203B41FA5}">
                      <a16:colId xmlns:a16="http://schemas.microsoft.com/office/drawing/2014/main" val="4106045782"/>
                    </a:ext>
                  </a:extLst>
                </a:gridCol>
                <a:gridCol w="246888">
                  <a:extLst>
                    <a:ext uri="{9D8B030D-6E8A-4147-A177-3AD203B41FA5}">
                      <a16:colId xmlns:a16="http://schemas.microsoft.com/office/drawing/2014/main" val="46800035"/>
                    </a:ext>
                  </a:extLst>
                </a:gridCol>
                <a:gridCol w="246888">
                  <a:extLst>
                    <a:ext uri="{9D8B030D-6E8A-4147-A177-3AD203B41FA5}">
                      <a16:colId xmlns:a16="http://schemas.microsoft.com/office/drawing/2014/main" val="1601944117"/>
                    </a:ext>
                  </a:extLst>
                </a:gridCol>
                <a:gridCol w="246888">
                  <a:extLst>
                    <a:ext uri="{9D8B030D-6E8A-4147-A177-3AD203B41FA5}">
                      <a16:colId xmlns:a16="http://schemas.microsoft.com/office/drawing/2014/main" val="2701598588"/>
                    </a:ext>
                  </a:extLst>
                </a:gridCol>
                <a:gridCol w="246888">
                  <a:extLst>
                    <a:ext uri="{9D8B030D-6E8A-4147-A177-3AD203B41FA5}">
                      <a16:colId xmlns:a16="http://schemas.microsoft.com/office/drawing/2014/main" val="3715323789"/>
                    </a:ext>
                  </a:extLst>
                </a:gridCol>
                <a:gridCol w="246888">
                  <a:extLst>
                    <a:ext uri="{9D8B030D-6E8A-4147-A177-3AD203B41FA5}">
                      <a16:colId xmlns:a16="http://schemas.microsoft.com/office/drawing/2014/main" val="3282800167"/>
                    </a:ext>
                  </a:extLst>
                </a:gridCol>
                <a:gridCol w="246888">
                  <a:extLst>
                    <a:ext uri="{9D8B030D-6E8A-4147-A177-3AD203B41FA5}">
                      <a16:colId xmlns:a16="http://schemas.microsoft.com/office/drawing/2014/main" val="1124717058"/>
                    </a:ext>
                  </a:extLst>
                </a:gridCol>
                <a:gridCol w="246888">
                  <a:extLst>
                    <a:ext uri="{9D8B030D-6E8A-4147-A177-3AD203B41FA5}">
                      <a16:colId xmlns:a16="http://schemas.microsoft.com/office/drawing/2014/main" val="4189426643"/>
                    </a:ext>
                  </a:extLst>
                </a:gridCol>
                <a:gridCol w="246888">
                  <a:extLst>
                    <a:ext uri="{9D8B030D-6E8A-4147-A177-3AD203B41FA5}">
                      <a16:colId xmlns:a16="http://schemas.microsoft.com/office/drawing/2014/main" val="3100216940"/>
                    </a:ext>
                  </a:extLst>
                </a:gridCol>
                <a:gridCol w="246888">
                  <a:extLst>
                    <a:ext uri="{9D8B030D-6E8A-4147-A177-3AD203B41FA5}">
                      <a16:colId xmlns:a16="http://schemas.microsoft.com/office/drawing/2014/main" val="100002578"/>
                    </a:ext>
                  </a:extLst>
                </a:gridCol>
                <a:gridCol w="246888">
                  <a:extLst>
                    <a:ext uri="{9D8B030D-6E8A-4147-A177-3AD203B41FA5}">
                      <a16:colId xmlns:a16="http://schemas.microsoft.com/office/drawing/2014/main" val="4193214627"/>
                    </a:ext>
                  </a:extLst>
                </a:gridCol>
                <a:gridCol w="246888">
                  <a:extLst>
                    <a:ext uri="{9D8B030D-6E8A-4147-A177-3AD203B41FA5}">
                      <a16:colId xmlns:a16="http://schemas.microsoft.com/office/drawing/2014/main" val="3676014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978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- 2018-01-29 12:00:00</a:t>
                      </a:r>
                      <a:r>
                        <a:rPr kumimoji="0" lang="en-US" sz="1000" b="0" i="0" u="none" strike="noStrike" kern="1200" cap="none" spc="0" normalizeH="0" baseline="0" noProof="0">
                          <a:ln>
                            <a:noFill/>
                          </a:ln>
                          <a:solidFill>
                            <a:prstClr val="black"/>
                          </a:solidFill>
                          <a:effectLst/>
                          <a:uLnTx/>
                          <a:uFillTx/>
                          <a:latin typeface="+mn-lt"/>
                          <a:ea typeface="+mn-ea"/>
                          <a:cs typeface="+mn-cs"/>
                        </a:rPr>
                        <a:t>
Importante ang inyong kalusugan maski anong edad. Alagaan ang inyong body to live healthy!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76199105"/>
                  </a:ext>
                </a:extLst>
              </a:tr>
            </a:tbl>
          </a:graphicData>
        </a:graphic>
      </p:graphicFrame>
      <p:sp>
        <p:nvSpPr>
          <p:cNvPr id="4" name="Text Placeholder 3">
            <a:extLst>
              <a:ext uri="{FF2B5EF4-FFF2-40B4-BE49-F238E27FC236}">
                <a16:creationId xmlns:a16="http://schemas.microsoft.com/office/drawing/2014/main" id="{5FCE734D-C1AE-4117-BECD-EEE889F9F2EF}"/>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3182585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A22E5-E82A-4D7B-8F9A-9CFFCDCAABC1}"/>
              </a:ext>
            </a:extLst>
          </p:cNvPr>
          <p:cNvSpPr>
            <a:spLocks noGrp="1"/>
          </p:cNvSpPr>
          <p:nvPr>
            <p:ph type="title"/>
          </p:nvPr>
        </p:nvSpPr>
        <p:spPr/>
        <p:txBody>
          <a:bodyPr/>
          <a:lstStyle/>
          <a:p>
            <a:r>
              <a:rPr lang="en-US"/>
              <a:t>Facebook Own Posts Table - 18 of 26</a:t>
            </a:r>
          </a:p>
        </p:txBody>
      </p:sp>
      <p:graphicFrame>
        <p:nvGraphicFramePr>
          <p:cNvPr id="5" name="Table Placeholder 4">
            <a:extLst>
              <a:ext uri="{FF2B5EF4-FFF2-40B4-BE49-F238E27FC236}">
                <a16:creationId xmlns:a16="http://schemas.microsoft.com/office/drawing/2014/main" id="{4FC1D288-D98A-4F02-9325-7B48EF1C0114}"/>
              </a:ext>
            </a:extLst>
          </p:cNvPr>
          <p:cNvGraphicFramePr>
            <a:graphicFrameLocks noGrp="1"/>
          </p:cNvGraphicFramePr>
          <p:nvPr>
            <p:ph type="tbl" sz="quarter" idx="13"/>
            <p:extLst>
              <p:ext uri="{D42A27DB-BD31-4B8C-83A1-F6EECF244321}">
                <p14:modId xmlns:p14="http://schemas.microsoft.com/office/powerpoint/2010/main" val="1813727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4094463"/>
                    </a:ext>
                  </a:extLst>
                </a:gridCol>
                <a:gridCol w="246888">
                  <a:extLst>
                    <a:ext uri="{9D8B030D-6E8A-4147-A177-3AD203B41FA5}">
                      <a16:colId xmlns:a16="http://schemas.microsoft.com/office/drawing/2014/main" val="3720881811"/>
                    </a:ext>
                  </a:extLst>
                </a:gridCol>
                <a:gridCol w="246888">
                  <a:extLst>
                    <a:ext uri="{9D8B030D-6E8A-4147-A177-3AD203B41FA5}">
                      <a16:colId xmlns:a16="http://schemas.microsoft.com/office/drawing/2014/main" val="1868585806"/>
                    </a:ext>
                  </a:extLst>
                </a:gridCol>
                <a:gridCol w="246888">
                  <a:extLst>
                    <a:ext uri="{9D8B030D-6E8A-4147-A177-3AD203B41FA5}">
                      <a16:colId xmlns:a16="http://schemas.microsoft.com/office/drawing/2014/main" val="2873458510"/>
                    </a:ext>
                  </a:extLst>
                </a:gridCol>
                <a:gridCol w="246888">
                  <a:extLst>
                    <a:ext uri="{9D8B030D-6E8A-4147-A177-3AD203B41FA5}">
                      <a16:colId xmlns:a16="http://schemas.microsoft.com/office/drawing/2014/main" val="2221501841"/>
                    </a:ext>
                  </a:extLst>
                </a:gridCol>
                <a:gridCol w="246888">
                  <a:extLst>
                    <a:ext uri="{9D8B030D-6E8A-4147-A177-3AD203B41FA5}">
                      <a16:colId xmlns:a16="http://schemas.microsoft.com/office/drawing/2014/main" val="4023623828"/>
                    </a:ext>
                  </a:extLst>
                </a:gridCol>
                <a:gridCol w="246888">
                  <a:extLst>
                    <a:ext uri="{9D8B030D-6E8A-4147-A177-3AD203B41FA5}">
                      <a16:colId xmlns:a16="http://schemas.microsoft.com/office/drawing/2014/main" val="3843316594"/>
                    </a:ext>
                  </a:extLst>
                </a:gridCol>
                <a:gridCol w="246888">
                  <a:extLst>
                    <a:ext uri="{9D8B030D-6E8A-4147-A177-3AD203B41FA5}">
                      <a16:colId xmlns:a16="http://schemas.microsoft.com/office/drawing/2014/main" val="3161213938"/>
                    </a:ext>
                  </a:extLst>
                </a:gridCol>
                <a:gridCol w="246888">
                  <a:extLst>
                    <a:ext uri="{9D8B030D-6E8A-4147-A177-3AD203B41FA5}">
                      <a16:colId xmlns:a16="http://schemas.microsoft.com/office/drawing/2014/main" val="3548440075"/>
                    </a:ext>
                  </a:extLst>
                </a:gridCol>
                <a:gridCol w="246888">
                  <a:extLst>
                    <a:ext uri="{9D8B030D-6E8A-4147-A177-3AD203B41FA5}">
                      <a16:colId xmlns:a16="http://schemas.microsoft.com/office/drawing/2014/main" val="777130043"/>
                    </a:ext>
                  </a:extLst>
                </a:gridCol>
                <a:gridCol w="246888">
                  <a:extLst>
                    <a:ext uri="{9D8B030D-6E8A-4147-A177-3AD203B41FA5}">
                      <a16:colId xmlns:a16="http://schemas.microsoft.com/office/drawing/2014/main" val="2347013859"/>
                    </a:ext>
                  </a:extLst>
                </a:gridCol>
                <a:gridCol w="246888">
                  <a:extLst>
                    <a:ext uri="{9D8B030D-6E8A-4147-A177-3AD203B41FA5}">
                      <a16:colId xmlns:a16="http://schemas.microsoft.com/office/drawing/2014/main" val="304264463"/>
                    </a:ext>
                  </a:extLst>
                </a:gridCol>
                <a:gridCol w="246888">
                  <a:extLst>
                    <a:ext uri="{9D8B030D-6E8A-4147-A177-3AD203B41FA5}">
                      <a16:colId xmlns:a16="http://schemas.microsoft.com/office/drawing/2014/main" val="2667935431"/>
                    </a:ext>
                  </a:extLst>
                </a:gridCol>
                <a:gridCol w="246888">
                  <a:extLst>
                    <a:ext uri="{9D8B030D-6E8A-4147-A177-3AD203B41FA5}">
                      <a16:colId xmlns:a16="http://schemas.microsoft.com/office/drawing/2014/main" val="3942704671"/>
                    </a:ext>
                  </a:extLst>
                </a:gridCol>
                <a:gridCol w="246888">
                  <a:extLst>
                    <a:ext uri="{9D8B030D-6E8A-4147-A177-3AD203B41FA5}">
                      <a16:colId xmlns:a16="http://schemas.microsoft.com/office/drawing/2014/main" val="1357304657"/>
                    </a:ext>
                  </a:extLst>
                </a:gridCol>
                <a:gridCol w="246888">
                  <a:extLst>
                    <a:ext uri="{9D8B030D-6E8A-4147-A177-3AD203B41FA5}">
                      <a16:colId xmlns:a16="http://schemas.microsoft.com/office/drawing/2014/main" val="645333115"/>
                    </a:ext>
                  </a:extLst>
                </a:gridCol>
                <a:gridCol w="246888">
                  <a:extLst>
                    <a:ext uri="{9D8B030D-6E8A-4147-A177-3AD203B41FA5}">
                      <a16:colId xmlns:a16="http://schemas.microsoft.com/office/drawing/2014/main" val="1471761167"/>
                    </a:ext>
                  </a:extLst>
                </a:gridCol>
                <a:gridCol w="246888">
                  <a:extLst>
                    <a:ext uri="{9D8B030D-6E8A-4147-A177-3AD203B41FA5}">
                      <a16:colId xmlns:a16="http://schemas.microsoft.com/office/drawing/2014/main" val="2334903242"/>
                    </a:ext>
                  </a:extLst>
                </a:gridCol>
                <a:gridCol w="246888">
                  <a:extLst>
                    <a:ext uri="{9D8B030D-6E8A-4147-A177-3AD203B41FA5}">
                      <a16:colId xmlns:a16="http://schemas.microsoft.com/office/drawing/2014/main" val="2588121779"/>
                    </a:ext>
                  </a:extLst>
                </a:gridCol>
                <a:gridCol w="246888">
                  <a:extLst>
                    <a:ext uri="{9D8B030D-6E8A-4147-A177-3AD203B41FA5}">
                      <a16:colId xmlns:a16="http://schemas.microsoft.com/office/drawing/2014/main" val="507397544"/>
                    </a:ext>
                  </a:extLst>
                </a:gridCol>
                <a:gridCol w="246888">
                  <a:extLst>
                    <a:ext uri="{9D8B030D-6E8A-4147-A177-3AD203B41FA5}">
                      <a16:colId xmlns:a16="http://schemas.microsoft.com/office/drawing/2014/main" val="1732887204"/>
                    </a:ext>
                  </a:extLst>
                </a:gridCol>
                <a:gridCol w="246888">
                  <a:extLst>
                    <a:ext uri="{9D8B030D-6E8A-4147-A177-3AD203B41FA5}">
                      <a16:colId xmlns:a16="http://schemas.microsoft.com/office/drawing/2014/main" val="2928949933"/>
                    </a:ext>
                  </a:extLst>
                </a:gridCol>
                <a:gridCol w="246888">
                  <a:extLst>
                    <a:ext uri="{9D8B030D-6E8A-4147-A177-3AD203B41FA5}">
                      <a16:colId xmlns:a16="http://schemas.microsoft.com/office/drawing/2014/main" val="1432176091"/>
                    </a:ext>
                  </a:extLst>
                </a:gridCol>
                <a:gridCol w="246888">
                  <a:extLst>
                    <a:ext uri="{9D8B030D-6E8A-4147-A177-3AD203B41FA5}">
                      <a16:colId xmlns:a16="http://schemas.microsoft.com/office/drawing/2014/main" val="2656995387"/>
                    </a:ext>
                  </a:extLst>
                </a:gridCol>
                <a:gridCol w="246888">
                  <a:extLst>
                    <a:ext uri="{9D8B030D-6E8A-4147-A177-3AD203B41FA5}">
                      <a16:colId xmlns:a16="http://schemas.microsoft.com/office/drawing/2014/main" val="2536579795"/>
                    </a:ext>
                  </a:extLst>
                </a:gridCol>
                <a:gridCol w="246888">
                  <a:extLst>
                    <a:ext uri="{9D8B030D-6E8A-4147-A177-3AD203B41FA5}">
                      <a16:colId xmlns:a16="http://schemas.microsoft.com/office/drawing/2014/main" val="1706896259"/>
                    </a:ext>
                  </a:extLst>
                </a:gridCol>
                <a:gridCol w="246888">
                  <a:extLst>
                    <a:ext uri="{9D8B030D-6E8A-4147-A177-3AD203B41FA5}">
                      <a16:colId xmlns:a16="http://schemas.microsoft.com/office/drawing/2014/main" val="63596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3935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- 2018-01-28 13:00:02</a:t>
                      </a:r>
                      <a:r>
                        <a:rPr kumimoji="0" lang="en-US" sz="1000" b="0" i="0" u="none" strike="noStrike" kern="1200" cap="none" spc="0" normalizeH="0" baseline="0" noProof="0">
                          <a:ln>
                            <a:noFill/>
                          </a:ln>
                          <a:solidFill>
                            <a:prstClr val="black"/>
                          </a:solidFill>
                          <a:effectLst/>
                          <a:uLnTx/>
                          <a:uFillTx/>
                          <a:latin typeface="+mn-lt"/>
                          <a:ea typeface="+mn-ea"/>
                          <a:cs typeface="+mn-cs"/>
                        </a:rPr>
                        <a:t>
Alam mo ba ang tamang gamot para sa klase ng inyong ubo? 
Here are 3 kinds of cough medicine.
https://tgp.com.ph/blog/3-kinds-cough-medicine/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90456715"/>
                  </a:ext>
                </a:extLst>
              </a:tr>
            </a:tbl>
          </a:graphicData>
        </a:graphic>
      </p:graphicFrame>
      <p:sp>
        <p:nvSpPr>
          <p:cNvPr id="4" name="Text Placeholder 3">
            <a:extLst>
              <a:ext uri="{FF2B5EF4-FFF2-40B4-BE49-F238E27FC236}">
                <a16:creationId xmlns:a16="http://schemas.microsoft.com/office/drawing/2014/main" id="{BB807DA3-1C1B-496B-A65B-5B531A77CD33}"/>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21700224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A775C-E72C-4A6A-90FF-C84876130B7B}"/>
              </a:ext>
            </a:extLst>
          </p:cNvPr>
          <p:cNvSpPr>
            <a:spLocks noGrp="1"/>
          </p:cNvSpPr>
          <p:nvPr>
            <p:ph type="title"/>
          </p:nvPr>
        </p:nvSpPr>
        <p:spPr/>
        <p:txBody>
          <a:bodyPr/>
          <a:lstStyle/>
          <a:p>
            <a:r>
              <a:rPr lang="en-US"/>
              <a:t>Facebook Own Posts Table - 19 of 26</a:t>
            </a:r>
          </a:p>
        </p:txBody>
      </p:sp>
      <p:graphicFrame>
        <p:nvGraphicFramePr>
          <p:cNvPr id="5" name="Table Placeholder 4">
            <a:extLst>
              <a:ext uri="{FF2B5EF4-FFF2-40B4-BE49-F238E27FC236}">
                <a16:creationId xmlns:a16="http://schemas.microsoft.com/office/drawing/2014/main" id="{3DAABE9E-A27B-4769-9756-745597881E08}"/>
              </a:ext>
            </a:extLst>
          </p:cNvPr>
          <p:cNvGraphicFramePr>
            <a:graphicFrameLocks noGrp="1"/>
          </p:cNvGraphicFramePr>
          <p:nvPr>
            <p:ph type="tbl" sz="quarter" idx="13"/>
            <p:extLst>
              <p:ext uri="{D42A27DB-BD31-4B8C-83A1-F6EECF244321}">
                <p14:modId xmlns:p14="http://schemas.microsoft.com/office/powerpoint/2010/main" val="232730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7479277"/>
                    </a:ext>
                  </a:extLst>
                </a:gridCol>
                <a:gridCol w="246888">
                  <a:extLst>
                    <a:ext uri="{9D8B030D-6E8A-4147-A177-3AD203B41FA5}">
                      <a16:colId xmlns:a16="http://schemas.microsoft.com/office/drawing/2014/main" val="3522523918"/>
                    </a:ext>
                  </a:extLst>
                </a:gridCol>
                <a:gridCol w="246888">
                  <a:extLst>
                    <a:ext uri="{9D8B030D-6E8A-4147-A177-3AD203B41FA5}">
                      <a16:colId xmlns:a16="http://schemas.microsoft.com/office/drawing/2014/main" val="3838893778"/>
                    </a:ext>
                  </a:extLst>
                </a:gridCol>
                <a:gridCol w="246888">
                  <a:extLst>
                    <a:ext uri="{9D8B030D-6E8A-4147-A177-3AD203B41FA5}">
                      <a16:colId xmlns:a16="http://schemas.microsoft.com/office/drawing/2014/main" val="1925714540"/>
                    </a:ext>
                  </a:extLst>
                </a:gridCol>
                <a:gridCol w="246888">
                  <a:extLst>
                    <a:ext uri="{9D8B030D-6E8A-4147-A177-3AD203B41FA5}">
                      <a16:colId xmlns:a16="http://schemas.microsoft.com/office/drawing/2014/main" val="3298658815"/>
                    </a:ext>
                  </a:extLst>
                </a:gridCol>
                <a:gridCol w="246888">
                  <a:extLst>
                    <a:ext uri="{9D8B030D-6E8A-4147-A177-3AD203B41FA5}">
                      <a16:colId xmlns:a16="http://schemas.microsoft.com/office/drawing/2014/main" val="956355456"/>
                    </a:ext>
                  </a:extLst>
                </a:gridCol>
                <a:gridCol w="246888">
                  <a:extLst>
                    <a:ext uri="{9D8B030D-6E8A-4147-A177-3AD203B41FA5}">
                      <a16:colId xmlns:a16="http://schemas.microsoft.com/office/drawing/2014/main" val="3654713438"/>
                    </a:ext>
                  </a:extLst>
                </a:gridCol>
                <a:gridCol w="246888">
                  <a:extLst>
                    <a:ext uri="{9D8B030D-6E8A-4147-A177-3AD203B41FA5}">
                      <a16:colId xmlns:a16="http://schemas.microsoft.com/office/drawing/2014/main" val="195185304"/>
                    </a:ext>
                  </a:extLst>
                </a:gridCol>
                <a:gridCol w="246888">
                  <a:extLst>
                    <a:ext uri="{9D8B030D-6E8A-4147-A177-3AD203B41FA5}">
                      <a16:colId xmlns:a16="http://schemas.microsoft.com/office/drawing/2014/main" val="2440244999"/>
                    </a:ext>
                  </a:extLst>
                </a:gridCol>
                <a:gridCol w="246888">
                  <a:extLst>
                    <a:ext uri="{9D8B030D-6E8A-4147-A177-3AD203B41FA5}">
                      <a16:colId xmlns:a16="http://schemas.microsoft.com/office/drawing/2014/main" val="4042941326"/>
                    </a:ext>
                  </a:extLst>
                </a:gridCol>
                <a:gridCol w="246888">
                  <a:extLst>
                    <a:ext uri="{9D8B030D-6E8A-4147-A177-3AD203B41FA5}">
                      <a16:colId xmlns:a16="http://schemas.microsoft.com/office/drawing/2014/main" val="3735947431"/>
                    </a:ext>
                  </a:extLst>
                </a:gridCol>
                <a:gridCol w="246888">
                  <a:extLst>
                    <a:ext uri="{9D8B030D-6E8A-4147-A177-3AD203B41FA5}">
                      <a16:colId xmlns:a16="http://schemas.microsoft.com/office/drawing/2014/main" val="2013472573"/>
                    </a:ext>
                  </a:extLst>
                </a:gridCol>
                <a:gridCol w="246888">
                  <a:extLst>
                    <a:ext uri="{9D8B030D-6E8A-4147-A177-3AD203B41FA5}">
                      <a16:colId xmlns:a16="http://schemas.microsoft.com/office/drawing/2014/main" val="460180002"/>
                    </a:ext>
                  </a:extLst>
                </a:gridCol>
                <a:gridCol w="246888">
                  <a:extLst>
                    <a:ext uri="{9D8B030D-6E8A-4147-A177-3AD203B41FA5}">
                      <a16:colId xmlns:a16="http://schemas.microsoft.com/office/drawing/2014/main" val="4223790767"/>
                    </a:ext>
                  </a:extLst>
                </a:gridCol>
                <a:gridCol w="246888">
                  <a:extLst>
                    <a:ext uri="{9D8B030D-6E8A-4147-A177-3AD203B41FA5}">
                      <a16:colId xmlns:a16="http://schemas.microsoft.com/office/drawing/2014/main" val="485781336"/>
                    </a:ext>
                  </a:extLst>
                </a:gridCol>
                <a:gridCol w="246888">
                  <a:extLst>
                    <a:ext uri="{9D8B030D-6E8A-4147-A177-3AD203B41FA5}">
                      <a16:colId xmlns:a16="http://schemas.microsoft.com/office/drawing/2014/main" val="2319596710"/>
                    </a:ext>
                  </a:extLst>
                </a:gridCol>
                <a:gridCol w="246888">
                  <a:extLst>
                    <a:ext uri="{9D8B030D-6E8A-4147-A177-3AD203B41FA5}">
                      <a16:colId xmlns:a16="http://schemas.microsoft.com/office/drawing/2014/main" val="1562445667"/>
                    </a:ext>
                  </a:extLst>
                </a:gridCol>
                <a:gridCol w="246888">
                  <a:extLst>
                    <a:ext uri="{9D8B030D-6E8A-4147-A177-3AD203B41FA5}">
                      <a16:colId xmlns:a16="http://schemas.microsoft.com/office/drawing/2014/main" val="458616117"/>
                    </a:ext>
                  </a:extLst>
                </a:gridCol>
                <a:gridCol w="246888">
                  <a:extLst>
                    <a:ext uri="{9D8B030D-6E8A-4147-A177-3AD203B41FA5}">
                      <a16:colId xmlns:a16="http://schemas.microsoft.com/office/drawing/2014/main" val="3150767303"/>
                    </a:ext>
                  </a:extLst>
                </a:gridCol>
                <a:gridCol w="246888">
                  <a:extLst>
                    <a:ext uri="{9D8B030D-6E8A-4147-A177-3AD203B41FA5}">
                      <a16:colId xmlns:a16="http://schemas.microsoft.com/office/drawing/2014/main" val="1451148177"/>
                    </a:ext>
                  </a:extLst>
                </a:gridCol>
                <a:gridCol w="246888">
                  <a:extLst>
                    <a:ext uri="{9D8B030D-6E8A-4147-A177-3AD203B41FA5}">
                      <a16:colId xmlns:a16="http://schemas.microsoft.com/office/drawing/2014/main" val="1311941670"/>
                    </a:ext>
                  </a:extLst>
                </a:gridCol>
                <a:gridCol w="246888">
                  <a:extLst>
                    <a:ext uri="{9D8B030D-6E8A-4147-A177-3AD203B41FA5}">
                      <a16:colId xmlns:a16="http://schemas.microsoft.com/office/drawing/2014/main" val="69044438"/>
                    </a:ext>
                  </a:extLst>
                </a:gridCol>
                <a:gridCol w="246888">
                  <a:extLst>
                    <a:ext uri="{9D8B030D-6E8A-4147-A177-3AD203B41FA5}">
                      <a16:colId xmlns:a16="http://schemas.microsoft.com/office/drawing/2014/main" val="1126918587"/>
                    </a:ext>
                  </a:extLst>
                </a:gridCol>
                <a:gridCol w="246888">
                  <a:extLst>
                    <a:ext uri="{9D8B030D-6E8A-4147-A177-3AD203B41FA5}">
                      <a16:colId xmlns:a16="http://schemas.microsoft.com/office/drawing/2014/main" val="1829375573"/>
                    </a:ext>
                  </a:extLst>
                </a:gridCol>
                <a:gridCol w="246888">
                  <a:extLst>
                    <a:ext uri="{9D8B030D-6E8A-4147-A177-3AD203B41FA5}">
                      <a16:colId xmlns:a16="http://schemas.microsoft.com/office/drawing/2014/main" val="593331561"/>
                    </a:ext>
                  </a:extLst>
                </a:gridCol>
                <a:gridCol w="246888">
                  <a:extLst>
                    <a:ext uri="{9D8B030D-6E8A-4147-A177-3AD203B41FA5}">
                      <a16:colId xmlns:a16="http://schemas.microsoft.com/office/drawing/2014/main" val="2956814020"/>
                    </a:ext>
                  </a:extLst>
                </a:gridCol>
                <a:gridCol w="246888">
                  <a:extLst>
                    <a:ext uri="{9D8B030D-6E8A-4147-A177-3AD203B41FA5}">
                      <a16:colId xmlns:a16="http://schemas.microsoft.com/office/drawing/2014/main" val="2404359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2437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13:24:00</a:t>
                      </a:r>
                      <a:r>
                        <a:rPr kumimoji="0" lang="en-US" sz="1000" b="0" i="0" u="none" strike="noStrike" kern="1200" cap="none" spc="0" normalizeH="0" baseline="0" noProof="0">
                          <a:ln>
                            <a:noFill/>
                          </a:ln>
                          <a:solidFill>
                            <a:prstClr val="black"/>
                          </a:solidFill>
                          <a:effectLst/>
                          <a:uLnTx/>
                          <a:uFillTx/>
                          <a:latin typeface="+mn-lt"/>
                          <a:ea typeface="+mn-ea"/>
                          <a:cs typeface="+mn-cs"/>
                        </a:rPr>
                        <a:t>
We are informing the public that we are not affiliated with a page called TGP Franchise Opportunity that offers suspicious "franchising" practices. Please be very careful in facilitating negotiations and transactions with the said social media account as it does not represent the TGP brand. You may also help us by reporting the social media account.
Thank you and have a healthy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18369922"/>
                  </a:ext>
                </a:extLst>
              </a:tr>
            </a:tbl>
          </a:graphicData>
        </a:graphic>
      </p:graphicFrame>
      <p:sp>
        <p:nvSpPr>
          <p:cNvPr id="4" name="Text Placeholder 3">
            <a:extLst>
              <a:ext uri="{FF2B5EF4-FFF2-40B4-BE49-F238E27FC236}">
                <a16:creationId xmlns:a16="http://schemas.microsoft.com/office/drawing/2014/main" id="{17FE9A24-2E55-4CFD-8B60-33F56CDAD6E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4379838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EC5F-3EBF-43DD-B306-8E061512EEB0}"/>
              </a:ext>
            </a:extLst>
          </p:cNvPr>
          <p:cNvSpPr>
            <a:spLocks noGrp="1"/>
          </p:cNvSpPr>
          <p:nvPr>
            <p:ph type="title"/>
          </p:nvPr>
        </p:nvSpPr>
        <p:spPr/>
        <p:txBody>
          <a:bodyPr/>
          <a:lstStyle/>
          <a:p>
            <a:r>
              <a:rPr lang="en-US"/>
              <a:t>Facebook Own Posts Table - 20 of 26</a:t>
            </a:r>
          </a:p>
        </p:txBody>
      </p:sp>
      <p:graphicFrame>
        <p:nvGraphicFramePr>
          <p:cNvPr id="5" name="Table Placeholder 4">
            <a:extLst>
              <a:ext uri="{FF2B5EF4-FFF2-40B4-BE49-F238E27FC236}">
                <a16:creationId xmlns:a16="http://schemas.microsoft.com/office/drawing/2014/main" id="{49175126-C6AE-42A1-893A-C96223DE86EE}"/>
              </a:ext>
            </a:extLst>
          </p:cNvPr>
          <p:cNvGraphicFramePr>
            <a:graphicFrameLocks noGrp="1"/>
          </p:cNvGraphicFramePr>
          <p:nvPr>
            <p:ph type="tbl" sz="quarter" idx="13"/>
            <p:extLst>
              <p:ext uri="{D42A27DB-BD31-4B8C-83A1-F6EECF244321}">
                <p14:modId xmlns:p14="http://schemas.microsoft.com/office/powerpoint/2010/main" val="148805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12386873"/>
                    </a:ext>
                  </a:extLst>
                </a:gridCol>
                <a:gridCol w="246888">
                  <a:extLst>
                    <a:ext uri="{9D8B030D-6E8A-4147-A177-3AD203B41FA5}">
                      <a16:colId xmlns:a16="http://schemas.microsoft.com/office/drawing/2014/main" val="3674309461"/>
                    </a:ext>
                  </a:extLst>
                </a:gridCol>
                <a:gridCol w="246888">
                  <a:extLst>
                    <a:ext uri="{9D8B030D-6E8A-4147-A177-3AD203B41FA5}">
                      <a16:colId xmlns:a16="http://schemas.microsoft.com/office/drawing/2014/main" val="1868662226"/>
                    </a:ext>
                  </a:extLst>
                </a:gridCol>
                <a:gridCol w="246888">
                  <a:extLst>
                    <a:ext uri="{9D8B030D-6E8A-4147-A177-3AD203B41FA5}">
                      <a16:colId xmlns:a16="http://schemas.microsoft.com/office/drawing/2014/main" val="1528503463"/>
                    </a:ext>
                  </a:extLst>
                </a:gridCol>
                <a:gridCol w="246888">
                  <a:extLst>
                    <a:ext uri="{9D8B030D-6E8A-4147-A177-3AD203B41FA5}">
                      <a16:colId xmlns:a16="http://schemas.microsoft.com/office/drawing/2014/main" val="2690293208"/>
                    </a:ext>
                  </a:extLst>
                </a:gridCol>
                <a:gridCol w="246888">
                  <a:extLst>
                    <a:ext uri="{9D8B030D-6E8A-4147-A177-3AD203B41FA5}">
                      <a16:colId xmlns:a16="http://schemas.microsoft.com/office/drawing/2014/main" val="2503185760"/>
                    </a:ext>
                  </a:extLst>
                </a:gridCol>
                <a:gridCol w="246888">
                  <a:extLst>
                    <a:ext uri="{9D8B030D-6E8A-4147-A177-3AD203B41FA5}">
                      <a16:colId xmlns:a16="http://schemas.microsoft.com/office/drawing/2014/main" val="2354824908"/>
                    </a:ext>
                  </a:extLst>
                </a:gridCol>
                <a:gridCol w="246888">
                  <a:extLst>
                    <a:ext uri="{9D8B030D-6E8A-4147-A177-3AD203B41FA5}">
                      <a16:colId xmlns:a16="http://schemas.microsoft.com/office/drawing/2014/main" val="1917908109"/>
                    </a:ext>
                  </a:extLst>
                </a:gridCol>
                <a:gridCol w="246888">
                  <a:extLst>
                    <a:ext uri="{9D8B030D-6E8A-4147-A177-3AD203B41FA5}">
                      <a16:colId xmlns:a16="http://schemas.microsoft.com/office/drawing/2014/main" val="179827667"/>
                    </a:ext>
                  </a:extLst>
                </a:gridCol>
                <a:gridCol w="246888">
                  <a:extLst>
                    <a:ext uri="{9D8B030D-6E8A-4147-A177-3AD203B41FA5}">
                      <a16:colId xmlns:a16="http://schemas.microsoft.com/office/drawing/2014/main" val="3494748887"/>
                    </a:ext>
                  </a:extLst>
                </a:gridCol>
                <a:gridCol w="246888">
                  <a:extLst>
                    <a:ext uri="{9D8B030D-6E8A-4147-A177-3AD203B41FA5}">
                      <a16:colId xmlns:a16="http://schemas.microsoft.com/office/drawing/2014/main" val="2016879360"/>
                    </a:ext>
                  </a:extLst>
                </a:gridCol>
                <a:gridCol w="246888">
                  <a:extLst>
                    <a:ext uri="{9D8B030D-6E8A-4147-A177-3AD203B41FA5}">
                      <a16:colId xmlns:a16="http://schemas.microsoft.com/office/drawing/2014/main" val="3573183978"/>
                    </a:ext>
                  </a:extLst>
                </a:gridCol>
                <a:gridCol w="246888">
                  <a:extLst>
                    <a:ext uri="{9D8B030D-6E8A-4147-A177-3AD203B41FA5}">
                      <a16:colId xmlns:a16="http://schemas.microsoft.com/office/drawing/2014/main" val="395301250"/>
                    </a:ext>
                  </a:extLst>
                </a:gridCol>
                <a:gridCol w="246888">
                  <a:extLst>
                    <a:ext uri="{9D8B030D-6E8A-4147-A177-3AD203B41FA5}">
                      <a16:colId xmlns:a16="http://schemas.microsoft.com/office/drawing/2014/main" val="1459414531"/>
                    </a:ext>
                  </a:extLst>
                </a:gridCol>
                <a:gridCol w="246888">
                  <a:extLst>
                    <a:ext uri="{9D8B030D-6E8A-4147-A177-3AD203B41FA5}">
                      <a16:colId xmlns:a16="http://schemas.microsoft.com/office/drawing/2014/main" val="1532712203"/>
                    </a:ext>
                  </a:extLst>
                </a:gridCol>
                <a:gridCol w="246888">
                  <a:extLst>
                    <a:ext uri="{9D8B030D-6E8A-4147-A177-3AD203B41FA5}">
                      <a16:colId xmlns:a16="http://schemas.microsoft.com/office/drawing/2014/main" val="1149732568"/>
                    </a:ext>
                  </a:extLst>
                </a:gridCol>
                <a:gridCol w="246888">
                  <a:extLst>
                    <a:ext uri="{9D8B030D-6E8A-4147-A177-3AD203B41FA5}">
                      <a16:colId xmlns:a16="http://schemas.microsoft.com/office/drawing/2014/main" val="2623996719"/>
                    </a:ext>
                  </a:extLst>
                </a:gridCol>
                <a:gridCol w="246888">
                  <a:extLst>
                    <a:ext uri="{9D8B030D-6E8A-4147-A177-3AD203B41FA5}">
                      <a16:colId xmlns:a16="http://schemas.microsoft.com/office/drawing/2014/main" val="512689087"/>
                    </a:ext>
                  </a:extLst>
                </a:gridCol>
                <a:gridCol w="246888">
                  <a:extLst>
                    <a:ext uri="{9D8B030D-6E8A-4147-A177-3AD203B41FA5}">
                      <a16:colId xmlns:a16="http://schemas.microsoft.com/office/drawing/2014/main" val="1805006358"/>
                    </a:ext>
                  </a:extLst>
                </a:gridCol>
                <a:gridCol w="246888">
                  <a:extLst>
                    <a:ext uri="{9D8B030D-6E8A-4147-A177-3AD203B41FA5}">
                      <a16:colId xmlns:a16="http://schemas.microsoft.com/office/drawing/2014/main" val="2113829043"/>
                    </a:ext>
                  </a:extLst>
                </a:gridCol>
                <a:gridCol w="246888">
                  <a:extLst>
                    <a:ext uri="{9D8B030D-6E8A-4147-A177-3AD203B41FA5}">
                      <a16:colId xmlns:a16="http://schemas.microsoft.com/office/drawing/2014/main" val="1182546374"/>
                    </a:ext>
                  </a:extLst>
                </a:gridCol>
                <a:gridCol w="246888">
                  <a:extLst>
                    <a:ext uri="{9D8B030D-6E8A-4147-A177-3AD203B41FA5}">
                      <a16:colId xmlns:a16="http://schemas.microsoft.com/office/drawing/2014/main" val="3284479950"/>
                    </a:ext>
                  </a:extLst>
                </a:gridCol>
                <a:gridCol w="246888">
                  <a:extLst>
                    <a:ext uri="{9D8B030D-6E8A-4147-A177-3AD203B41FA5}">
                      <a16:colId xmlns:a16="http://schemas.microsoft.com/office/drawing/2014/main" val="1279341755"/>
                    </a:ext>
                  </a:extLst>
                </a:gridCol>
                <a:gridCol w="246888">
                  <a:extLst>
                    <a:ext uri="{9D8B030D-6E8A-4147-A177-3AD203B41FA5}">
                      <a16:colId xmlns:a16="http://schemas.microsoft.com/office/drawing/2014/main" val="515288357"/>
                    </a:ext>
                  </a:extLst>
                </a:gridCol>
                <a:gridCol w="246888">
                  <a:extLst>
                    <a:ext uri="{9D8B030D-6E8A-4147-A177-3AD203B41FA5}">
                      <a16:colId xmlns:a16="http://schemas.microsoft.com/office/drawing/2014/main" val="2940527261"/>
                    </a:ext>
                  </a:extLst>
                </a:gridCol>
                <a:gridCol w="246888">
                  <a:extLst>
                    <a:ext uri="{9D8B030D-6E8A-4147-A177-3AD203B41FA5}">
                      <a16:colId xmlns:a16="http://schemas.microsoft.com/office/drawing/2014/main" val="3787417082"/>
                    </a:ext>
                  </a:extLst>
                </a:gridCol>
                <a:gridCol w="246888">
                  <a:extLst>
                    <a:ext uri="{9D8B030D-6E8A-4147-A177-3AD203B41FA5}">
                      <a16:colId xmlns:a16="http://schemas.microsoft.com/office/drawing/2014/main" val="99578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5453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- 2018-01-24 12:00:00</a:t>
                      </a:r>
                      <a:r>
                        <a:rPr kumimoji="0" lang="en-US" sz="1000" b="0" i="0" u="none" strike="noStrike" kern="1200" cap="none" spc="0" normalizeH="0" baseline="0" noProof="0">
                          <a:ln>
                            <a:noFill/>
                          </a:ln>
                          <a:solidFill>
                            <a:prstClr val="black"/>
                          </a:solidFill>
                          <a:effectLst/>
                          <a:uLnTx/>
                          <a:uFillTx/>
                          <a:latin typeface="+mn-lt"/>
                          <a:ea typeface="+mn-ea"/>
                          <a:cs typeface="+mn-cs"/>
                        </a:rPr>
                        <a:t>
Ikaw ba'y diabetic? O di kaya'y may kakilala kang diabetic?
Here are 4 healthy alternatives for their diets!
https://tgp.com.ph/blog/4-substitute-medications-diabetes/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92730870"/>
                  </a:ext>
                </a:extLst>
              </a:tr>
            </a:tbl>
          </a:graphicData>
        </a:graphic>
      </p:graphicFrame>
      <p:sp>
        <p:nvSpPr>
          <p:cNvPr id="4" name="Text Placeholder 3">
            <a:extLst>
              <a:ext uri="{FF2B5EF4-FFF2-40B4-BE49-F238E27FC236}">
                <a16:creationId xmlns:a16="http://schemas.microsoft.com/office/drawing/2014/main" id="{7E1F3684-0C78-43AF-9C8A-482353D2105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9733565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84066-C674-4350-AC4C-F9C77CED8712}"/>
              </a:ext>
            </a:extLst>
          </p:cNvPr>
          <p:cNvSpPr>
            <a:spLocks noGrp="1"/>
          </p:cNvSpPr>
          <p:nvPr>
            <p:ph type="title"/>
          </p:nvPr>
        </p:nvSpPr>
        <p:spPr/>
        <p:txBody>
          <a:bodyPr/>
          <a:lstStyle/>
          <a:p>
            <a:r>
              <a:rPr lang="en-US"/>
              <a:t>Facebook Own Posts Table - 21 of 26</a:t>
            </a:r>
          </a:p>
        </p:txBody>
      </p:sp>
      <p:graphicFrame>
        <p:nvGraphicFramePr>
          <p:cNvPr id="5" name="Table Placeholder 4">
            <a:extLst>
              <a:ext uri="{FF2B5EF4-FFF2-40B4-BE49-F238E27FC236}">
                <a16:creationId xmlns:a16="http://schemas.microsoft.com/office/drawing/2014/main" id="{147B2249-EC62-4ED8-88A5-733D832C6DBF}"/>
              </a:ext>
            </a:extLst>
          </p:cNvPr>
          <p:cNvGraphicFramePr>
            <a:graphicFrameLocks noGrp="1"/>
          </p:cNvGraphicFramePr>
          <p:nvPr>
            <p:ph type="tbl" sz="quarter" idx="13"/>
            <p:extLst>
              <p:ext uri="{D42A27DB-BD31-4B8C-83A1-F6EECF244321}">
                <p14:modId xmlns:p14="http://schemas.microsoft.com/office/powerpoint/2010/main" val="3456264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06239143"/>
                    </a:ext>
                  </a:extLst>
                </a:gridCol>
                <a:gridCol w="246888">
                  <a:extLst>
                    <a:ext uri="{9D8B030D-6E8A-4147-A177-3AD203B41FA5}">
                      <a16:colId xmlns:a16="http://schemas.microsoft.com/office/drawing/2014/main" val="1154250927"/>
                    </a:ext>
                  </a:extLst>
                </a:gridCol>
                <a:gridCol w="246888">
                  <a:extLst>
                    <a:ext uri="{9D8B030D-6E8A-4147-A177-3AD203B41FA5}">
                      <a16:colId xmlns:a16="http://schemas.microsoft.com/office/drawing/2014/main" val="3600741019"/>
                    </a:ext>
                  </a:extLst>
                </a:gridCol>
                <a:gridCol w="246888">
                  <a:extLst>
                    <a:ext uri="{9D8B030D-6E8A-4147-A177-3AD203B41FA5}">
                      <a16:colId xmlns:a16="http://schemas.microsoft.com/office/drawing/2014/main" val="899048"/>
                    </a:ext>
                  </a:extLst>
                </a:gridCol>
                <a:gridCol w="246888">
                  <a:extLst>
                    <a:ext uri="{9D8B030D-6E8A-4147-A177-3AD203B41FA5}">
                      <a16:colId xmlns:a16="http://schemas.microsoft.com/office/drawing/2014/main" val="2096336437"/>
                    </a:ext>
                  </a:extLst>
                </a:gridCol>
                <a:gridCol w="246888">
                  <a:extLst>
                    <a:ext uri="{9D8B030D-6E8A-4147-A177-3AD203B41FA5}">
                      <a16:colId xmlns:a16="http://schemas.microsoft.com/office/drawing/2014/main" val="3611034432"/>
                    </a:ext>
                  </a:extLst>
                </a:gridCol>
                <a:gridCol w="246888">
                  <a:extLst>
                    <a:ext uri="{9D8B030D-6E8A-4147-A177-3AD203B41FA5}">
                      <a16:colId xmlns:a16="http://schemas.microsoft.com/office/drawing/2014/main" val="897862118"/>
                    </a:ext>
                  </a:extLst>
                </a:gridCol>
                <a:gridCol w="246888">
                  <a:extLst>
                    <a:ext uri="{9D8B030D-6E8A-4147-A177-3AD203B41FA5}">
                      <a16:colId xmlns:a16="http://schemas.microsoft.com/office/drawing/2014/main" val="758648207"/>
                    </a:ext>
                  </a:extLst>
                </a:gridCol>
                <a:gridCol w="246888">
                  <a:extLst>
                    <a:ext uri="{9D8B030D-6E8A-4147-A177-3AD203B41FA5}">
                      <a16:colId xmlns:a16="http://schemas.microsoft.com/office/drawing/2014/main" val="3784278032"/>
                    </a:ext>
                  </a:extLst>
                </a:gridCol>
                <a:gridCol w="246888">
                  <a:extLst>
                    <a:ext uri="{9D8B030D-6E8A-4147-A177-3AD203B41FA5}">
                      <a16:colId xmlns:a16="http://schemas.microsoft.com/office/drawing/2014/main" val="57760411"/>
                    </a:ext>
                  </a:extLst>
                </a:gridCol>
                <a:gridCol w="246888">
                  <a:extLst>
                    <a:ext uri="{9D8B030D-6E8A-4147-A177-3AD203B41FA5}">
                      <a16:colId xmlns:a16="http://schemas.microsoft.com/office/drawing/2014/main" val="1953686617"/>
                    </a:ext>
                  </a:extLst>
                </a:gridCol>
                <a:gridCol w="246888">
                  <a:extLst>
                    <a:ext uri="{9D8B030D-6E8A-4147-A177-3AD203B41FA5}">
                      <a16:colId xmlns:a16="http://schemas.microsoft.com/office/drawing/2014/main" val="2835551200"/>
                    </a:ext>
                  </a:extLst>
                </a:gridCol>
                <a:gridCol w="246888">
                  <a:extLst>
                    <a:ext uri="{9D8B030D-6E8A-4147-A177-3AD203B41FA5}">
                      <a16:colId xmlns:a16="http://schemas.microsoft.com/office/drawing/2014/main" val="414867915"/>
                    </a:ext>
                  </a:extLst>
                </a:gridCol>
                <a:gridCol w="246888">
                  <a:extLst>
                    <a:ext uri="{9D8B030D-6E8A-4147-A177-3AD203B41FA5}">
                      <a16:colId xmlns:a16="http://schemas.microsoft.com/office/drawing/2014/main" val="1211715192"/>
                    </a:ext>
                  </a:extLst>
                </a:gridCol>
                <a:gridCol w="246888">
                  <a:extLst>
                    <a:ext uri="{9D8B030D-6E8A-4147-A177-3AD203B41FA5}">
                      <a16:colId xmlns:a16="http://schemas.microsoft.com/office/drawing/2014/main" val="4040027253"/>
                    </a:ext>
                  </a:extLst>
                </a:gridCol>
                <a:gridCol w="246888">
                  <a:extLst>
                    <a:ext uri="{9D8B030D-6E8A-4147-A177-3AD203B41FA5}">
                      <a16:colId xmlns:a16="http://schemas.microsoft.com/office/drawing/2014/main" val="2895017846"/>
                    </a:ext>
                  </a:extLst>
                </a:gridCol>
                <a:gridCol w="246888">
                  <a:extLst>
                    <a:ext uri="{9D8B030D-6E8A-4147-A177-3AD203B41FA5}">
                      <a16:colId xmlns:a16="http://schemas.microsoft.com/office/drawing/2014/main" val="3520432418"/>
                    </a:ext>
                  </a:extLst>
                </a:gridCol>
                <a:gridCol w="246888">
                  <a:extLst>
                    <a:ext uri="{9D8B030D-6E8A-4147-A177-3AD203B41FA5}">
                      <a16:colId xmlns:a16="http://schemas.microsoft.com/office/drawing/2014/main" val="1051712270"/>
                    </a:ext>
                  </a:extLst>
                </a:gridCol>
                <a:gridCol w="246888">
                  <a:extLst>
                    <a:ext uri="{9D8B030D-6E8A-4147-A177-3AD203B41FA5}">
                      <a16:colId xmlns:a16="http://schemas.microsoft.com/office/drawing/2014/main" val="2695379292"/>
                    </a:ext>
                  </a:extLst>
                </a:gridCol>
                <a:gridCol w="246888">
                  <a:extLst>
                    <a:ext uri="{9D8B030D-6E8A-4147-A177-3AD203B41FA5}">
                      <a16:colId xmlns:a16="http://schemas.microsoft.com/office/drawing/2014/main" val="3662379079"/>
                    </a:ext>
                  </a:extLst>
                </a:gridCol>
                <a:gridCol w="246888">
                  <a:extLst>
                    <a:ext uri="{9D8B030D-6E8A-4147-A177-3AD203B41FA5}">
                      <a16:colId xmlns:a16="http://schemas.microsoft.com/office/drawing/2014/main" val="1366304548"/>
                    </a:ext>
                  </a:extLst>
                </a:gridCol>
                <a:gridCol w="246888">
                  <a:extLst>
                    <a:ext uri="{9D8B030D-6E8A-4147-A177-3AD203B41FA5}">
                      <a16:colId xmlns:a16="http://schemas.microsoft.com/office/drawing/2014/main" val="4101233840"/>
                    </a:ext>
                  </a:extLst>
                </a:gridCol>
                <a:gridCol w="246888">
                  <a:extLst>
                    <a:ext uri="{9D8B030D-6E8A-4147-A177-3AD203B41FA5}">
                      <a16:colId xmlns:a16="http://schemas.microsoft.com/office/drawing/2014/main" val="2156133824"/>
                    </a:ext>
                  </a:extLst>
                </a:gridCol>
                <a:gridCol w="246888">
                  <a:extLst>
                    <a:ext uri="{9D8B030D-6E8A-4147-A177-3AD203B41FA5}">
                      <a16:colId xmlns:a16="http://schemas.microsoft.com/office/drawing/2014/main" val="3255621058"/>
                    </a:ext>
                  </a:extLst>
                </a:gridCol>
                <a:gridCol w="246888">
                  <a:extLst>
                    <a:ext uri="{9D8B030D-6E8A-4147-A177-3AD203B41FA5}">
                      <a16:colId xmlns:a16="http://schemas.microsoft.com/office/drawing/2014/main" val="3316664937"/>
                    </a:ext>
                  </a:extLst>
                </a:gridCol>
                <a:gridCol w="246888">
                  <a:extLst>
                    <a:ext uri="{9D8B030D-6E8A-4147-A177-3AD203B41FA5}">
                      <a16:colId xmlns:a16="http://schemas.microsoft.com/office/drawing/2014/main" val="1710781572"/>
                    </a:ext>
                  </a:extLst>
                </a:gridCol>
                <a:gridCol w="246888">
                  <a:extLst>
                    <a:ext uri="{9D8B030D-6E8A-4147-A177-3AD203B41FA5}">
                      <a16:colId xmlns:a16="http://schemas.microsoft.com/office/drawing/2014/main" val="3458673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669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- 2018-01-23 13:00:00</a:t>
                      </a:r>
                      <a:r>
                        <a:rPr kumimoji="0" lang="en-US" sz="1000" b="0" i="0" u="none" strike="noStrike" kern="1200" cap="none" spc="0" normalizeH="0" baseline="0" noProof="0">
                          <a:ln>
                            <a:noFill/>
                          </a:ln>
                          <a:solidFill>
                            <a:prstClr val="black"/>
                          </a:solidFill>
                          <a:effectLst/>
                          <a:uLnTx/>
                          <a:uFillTx/>
                          <a:latin typeface="+mn-lt"/>
                          <a:ea typeface="+mn-ea"/>
                          <a:cs typeface="+mn-cs"/>
                        </a:rPr>
                        <a:t>
Bukod sa TGPagbigay ng mabisa at abot-kayang gamot, ang TGP 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07405148"/>
                  </a:ext>
                </a:extLst>
              </a:tr>
            </a:tbl>
          </a:graphicData>
        </a:graphic>
      </p:graphicFrame>
      <p:sp>
        <p:nvSpPr>
          <p:cNvPr id="4" name="Text Placeholder 3">
            <a:extLst>
              <a:ext uri="{FF2B5EF4-FFF2-40B4-BE49-F238E27FC236}">
                <a16:creationId xmlns:a16="http://schemas.microsoft.com/office/drawing/2014/main" id="{EF7C3E92-3471-4E43-8E97-F62417FAD407}"/>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27270711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87282-46C3-4BB1-A1B1-C33439A1D362}"/>
              </a:ext>
            </a:extLst>
          </p:cNvPr>
          <p:cNvSpPr>
            <a:spLocks noGrp="1"/>
          </p:cNvSpPr>
          <p:nvPr>
            <p:ph type="title"/>
          </p:nvPr>
        </p:nvSpPr>
        <p:spPr/>
        <p:txBody>
          <a:bodyPr/>
          <a:lstStyle/>
          <a:p>
            <a:r>
              <a:rPr lang="en-US"/>
              <a:t>Facebook Own Posts Table - 22 of 26</a:t>
            </a:r>
          </a:p>
        </p:txBody>
      </p:sp>
      <p:graphicFrame>
        <p:nvGraphicFramePr>
          <p:cNvPr id="5" name="Table Placeholder 4">
            <a:extLst>
              <a:ext uri="{FF2B5EF4-FFF2-40B4-BE49-F238E27FC236}">
                <a16:creationId xmlns:a16="http://schemas.microsoft.com/office/drawing/2014/main" id="{96E1B6F1-4970-4D35-BBF3-193511D209C1}"/>
              </a:ext>
            </a:extLst>
          </p:cNvPr>
          <p:cNvGraphicFramePr>
            <a:graphicFrameLocks noGrp="1"/>
          </p:cNvGraphicFramePr>
          <p:nvPr>
            <p:ph type="tbl" sz="quarter" idx="13"/>
            <p:extLst>
              <p:ext uri="{D42A27DB-BD31-4B8C-83A1-F6EECF244321}">
                <p14:modId xmlns:p14="http://schemas.microsoft.com/office/powerpoint/2010/main" val="2081072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85201950"/>
                    </a:ext>
                  </a:extLst>
                </a:gridCol>
                <a:gridCol w="246888">
                  <a:extLst>
                    <a:ext uri="{9D8B030D-6E8A-4147-A177-3AD203B41FA5}">
                      <a16:colId xmlns:a16="http://schemas.microsoft.com/office/drawing/2014/main" val="2423336407"/>
                    </a:ext>
                  </a:extLst>
                </a:gridCol>
                <a:gridCol w="246888">
                  <a:extLst>
                    <a:ext uri="{9D8B030D-6E8A-4147-A177-3AD203B41FA5}">
                      <a16:colId xmlns:a16="http://schemas.microsoft.com/office/drawing/2014/main" val="3205613933"/>
                    </a:ext>
                  </a:extLst>
                </a:gridCol>
                <a:gridCol w="246888">
                  <a:extLst>
                    <a:ext uri="{9D8B030D-6E8A-4147-A177-3AD203B41FA5}">
                      <a16:colId xmlns:a16="http://schemas.microsoft.com/office/drawing/2014/main" val="2609015428"/>
                    </a:ext>
                  </a:extLst>
                </a:gridCol>
                <a:gridCol w="246888">
                  <a:extLst>
                    <a:ext uri="{9D8B030D-6E8A-4147-A177-3AD203B41FA5}">
                      <a16:colId xmlns:a16="http://schemas.microsoft.com/office/drawing/2014/main" val="2268218125"/>
                    </a:ext>
                  </a:extLst>
                </a:gridCol>
                <a:gridCol w="246888">
                  <a:extLst>
                    <a:ext uri="{9D8B030D-6E8A-4147-A177-3AD203B41FA5}">
                      <a16:colId xmlns:a16="http://schemas.microsoft.com/office/drawing/2014/main" val="2279622704"/>
                    </a:ext>
                  </a:extLst>
                </a:gridCol>
                <a:gridCol w="246888">
                  <a:extLst>
                    <a:ext uri="{9D8B030D-6E8A-4147-A177-3AD203B41FA5}">
                      <a16:colId xmlns:a16="http://schemas.microsoft.com/office/drawing/2014/main" val="209644029"/>
                    </a:ext>
                  </a:extLst>
                </a:gridCol>
                <a:gridCol w="246888">
                  <a:extLst>
                    <a:ext uri="{9D8B030D-6E8A-4147-A177-3AD203B41FA5}">
                      <a16:colId xmlns:a16="http://schemas.microsoft.com/office/drawing/2014/main" val="3564756131"/>
                    </a:ext>
                  </a:extLst>
                </a:gridCol>
                <a:gridCol w="246888">
                  <a:extLst>
                    <a:ext uri="{9D8B030D-6E8A-4147-A177-3AD203B41FA5}">
                      <a16:colId xmlns:a16="http://schemas.microsoft.com/office/drawing/2014/main" val="2353102327"/>
                    </a:ext>
                  </a:extLst>
                </a:gridCol>
                <a:gridCol w="246888">
                  <a:extLst>
                    <a:ext uri="{9D8B030D-6E8A-4147-A177-3AD203B41FA5}">
                      <a16:colId xmlns:a16="http://schemas.microsoft.com/office/drawing/2014/main" val="4050759321"/>
                    </a:ext>
                  </a:extLst>
                </a:gridCol>
                <a:gridCol w="246888">
                  <a:extLst>
                    <a:ext uri="{9D8B030D-6E8A-4147-A177-3AD203B41FA5}">
                      <a16:colId xmlns:a16="http://schemas.microsoft.com/office/drawing/2014/main" val="3379153589"/>
                    </a:ext>
                  </a:extLst>
                </a:gridCol>
                <a:gridCol w="246888">
                  <a:extLst>
                    <a:ext uri="{9D8B030D-6E8A-4147-A177-3AD203B41FA5}">
                      <a16:colId xmlns:a16="http://schemas.microsoft.com/office/drawing/2014/main" val="3250188583"/>
                    </a:ext>
                  </a:extLst>
                </a:gridCol>
                <a:gridCol w="246888">
                  <a:extLst>
                    <a:ext uri="{9D8B030D-6E8A-4147-A177-3AD203B41FA5}">
                      <a16:colId xmlns:a16="http://schemas.microsoft.com/office/drawing/2014/main" val="3475268334"/>
                    </a:ext>
                  </a:extLst>
                </a:gridCol>
                <a:gridCol w="246888">
                  <a:extLst>
                    <a:ext uri="{9D8B030D-6E8A-4147-A177-3AD203B41FA5}">
                      <a16:colId xmlns:a16="http://schemas.microsoft.com/office/drawing/2014/main" val="707151418"/>
                    </a:ext>
                  </a:extLst>
                </a:gridCol>
                <a:gridCol w="246888">
                  <a:extLst>
                    <a:ext uri="{9D8B030D-6E8A-4147-A177-3AD203B41FA5}">
                      <a16:colId xmlns:a16="http://schemas.microsoft.com/office/drawing/2014/main" val="2829438973"/>
                    </a:ext>
                  </a:extLst>
                </a:gridCol>
                <a:gridCol w="246888">
                  <a:extLst>
                    <a:ext uri="{9D8B030D-6E8A-4147-A177-3AD203B41FA5}">
                      <a16:colId xmlns:a16="http://schemas.microsoft.com/office/drawing/2014/main" val="3065422692"/>
                    </a:ext>
                  </a:extLst>
                </a:gridCol>
                <a:gridCol w="246888">
                  <a:extLst>
                    <a:ext uri="{9D8B030D-6E8A-4147-A177-3AD203B41FA5}">
                      <a16:colId xmlns:a16="http://schemas.microsoft.com/office/drawing/2014/main" val="3731209700"/>
                    </a:ext>
                  </a:extLst>
                </a:gridCol>
                <a:gridCol w="246888">
                  <a:extLst>
                    <a:ext uri="{9D8B030D-6E8A-4147-A177-3AD203B41FA5}">
                      <a16:colId xmlns:a16="http://schemas.microsoft.com/office/drawing/2014/main" val="4029290680"/>
                    </a:ext>
                  </a:extLst>
                </a:gridCol>
                <a:gridCol w="246888">
                  <a:extLst>
                    <a:ext uri="{9D8B030D-6E8A-4147-A177-3AD203B41FA5}">
                      <a16:colId xmlns:a16="http://schemas.microsoft.com/office/drawing/2014/main" val="998968348"/>
                    </a:ext>
                  </a:extLst>
                </a:gridCol>
                <a:gridCol w="246888">
                  <a:extLst>
                    <a:ext uri="{9D8B030D-6E8A-4147-A177-3AD203B41FA5}">
                      <a16:colId xmlns:a16="http://schemas.microsoft.com/office/drawing/2014/main" val="2769369403"/>
                    </a:ext>
                  </a:extLst>
                </a:gridCol>
                <a:gridCol w="246888">
                  <a:extLst>
                    <a:ext uri="{9D8B030D-6E8A-4147-A177-3AD203B41FA5}">
                      <a16:colId xmlns:a16="http://schemas.microsoft.com/office/drawing/2014/main" val="1163420948"/>
                    </a:ext>
                  </a:extLst>
                </a:gridCol>
                <a:gridCol w="246888">
                  <a:extLst>
                    <a:ext uri="{9D8B030D-6E8A-4147-A177-3AD203B41FA5}">
                      <a16:colId xmlns:a16="http://schemas.microsoft.com/office/drawing/2014/main" val="634965941"/>
                    </a:ext>
                  </a:extLst>
                </a:gridCol>
                <a:gridCol w="246888">
                  <a:extLst>
                    <a:ext uri="{9D8B030D-6E8A-4147-A177-3AD203B41FA5}">
                      <a16:colId xmlns:a16="http://schemas.microsoft.com/office/drawing/2014/main" val="101126400"/>
                    </a:ext>
                  </a:extLst>
                </a:gridCol>
                <a:gridCol w="246888">
                  <a:extLst>
                    <a:ext uri="{9D8B030D-6E8A-4147-A177-3AD203B41FA5}">
                      <a16:colId xmlns:a16="http://schemas.microsoft.com/office/drawing/2014/main" val="3306381296"/>
                    </a:ext>
                  </a:extLst>
                </a:gridCol>
                <a:gridCol w="246888">
                  <a:extLst>
                    <a:ext uri="{9D8B030D-6E8A-4147-A177-3AD203B41FA5}">
                      <a16:colId xmlns:a16="http://schemas.microsoft.com/office/drawing/2014/main" val="2216537775"/>
                    </a:ext>
                  </a:extLst>
                </a:gridCol>
                <a:gridCol w="246888">
                  <a:extLst>
                    <a:ext uri="{9D8B030D-6E8A-4147-A177-3AD203B41FA5}">
                      <a16:colId xmlns:a16="http://schemas.microsoft.com/office/drawing/2014/main" val="2633642315"/>
                    </a:ext>
                  </a:extLst>
                </a:gridCol>
                <a:gridCol w="246888">
                  <a:extLst>
                    <a:ext uri="{9D8B030D-6E8A-4147-A177-3AD203B41FA5}">
                      <a16:colId xmlns:a16="http://schemas.microsoft.com/office/drawing/2014/main" val="3552697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150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- 2018-01-21 12:54:00</a:t>
                      </a:r>
                      <a:r>
                        <a:rPr kumimoji="0" lang="en-US" sz="1000" b="0" i="0" u="none" strike="noStrike" kern="1200" cap="none" spc="0" normalizeH="0" baseline="0" noProof="0">
                          <a:ln>
                            <a:noFill/>
                          </a:ln>
                          <a:solidFill>
                            <a:prstClr val="black"/>
                          </a:solidFill>
                          <a:effectLst/>
                          <a:uLnTx/>
                          <a:uFillTx/>
                          <a:latin typeface="+mn-lt"/>
                          <a:ea typeface="+mn-ea"/>
                          <a:cs typeface="+mn-cs"/>
                        </a:rPr>
                        <a:t>
Love your Liver 4ever!
Alam nyo ba ang mga tungkulin ng inyong atay?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834203"/>
                  </a:ext>
                </a:extLst>
              </a:tr>
            </a:tbl>
          </a:graphicData>
        </a:graphic>
      </p:graphicFrame>
      <p:sp>
        <p:nvSpPr>
          <p:cNvPr id="4" name="Text Placeholder 3">
            <a:extLst>
              <a:ext uri="{FF2B5EF4-FFF2-40B4-BE49-F238E27FC236}">
                <a16:creationId xmlns:a16="http://schemas.microsoft.com/office/drawing/2014/main" id="{B8ACA994-4733-4C5A-A405-D7140A8A0A31}"/>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3064396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0E13D-56E6-486B-ACB9-D1A3ACA74CF4}"/>
              </a:ext>
            </a:extLst>
          </p:cNvPr>
          <p:cNvSpPr>
            <a:spLocks noGrp="1"/>
          </p:cNvSpPr>
          <p:nvPr>
            <p:ph type="title"/>
          </p:nvPr>
        </p:nvSpPr>
        <p:spPr/>
        <p:txBody>
          <a:bodyPr/>
          <a:lstStyle/>
          <a:p>
            <a:r>
              <a:rPr lang="en-US"/>
              <a:t>Facebook Own Posts Table - 23 of 26</a:t>
            </a:r>
          </a:p>
        </p:txBody>
      </p:sp>
      <p:graphicFrame>
        <p:nvGraphicFramePr>
          <p:cNvPr id="5" name="Table Placeholder 4">
            <a:extLst>
              <a:ext uri="{FF2B5EF4-FFF2-40B4-BE49-F238E27FC236}">
                <a16:creationId xmlns:a16="http://schemas.microsoft.com/office/drawing/2014/main" id="{7B30D61F-F2FD-4A22-B7B8-AFCF0250EF86}"/>
              </a:ext>
            </a:extLst>
          </p:cNvPr>
          <p:cNvGraphicFramePr>
            <a:graphicFrameLocks noGrp="1"/>
          </p:cNvGraphicFramePr>
          <p:nvPr>
            <p:ph type="tbl" sz="quarter" idx="13"/>
            <p:extLst>
              <p:ext uri="{D42A27DB-BD31-4B8C-83A1-F6EECF244321}">
                <p14:modId xmlns:p14="http://schemas.microsoft.com/office/powerpoint/2010/main" val="84780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6567306"/>
                    </a:ext>
                  </a:extLst>
                </a:gridCol>
                <a:gridCol w="246888">
                  <a:extLst>
                    <a:ext uri="{9D8B030D-6E8A-4147-A177-3AD203B41FA5}">
                      <a16:colId xmlns:a16="http://schemas.microsoft.com/office/drawing/2014/main" val="2377745043"/>
                    </a:ext>
                  </a:extLst>
                </a:gridCol>
                <a:gridCol w="246888">
                  <a:extLst>
                    <a:ext uri="{9D8B030D-6E8A-4147-A177-3AD203B41FA5}">
                      <a16:colId xmlns:a16="http://schemas.microsoft.com/office/drawing/2014/main" val="2363866399"/>
                    </a:ext>
                  </a:extLst>
                </a:gridCol>
                <a:gridCol w="246888">
                  <a:extLst>
                    <a:ext uri="{9D8B030D-6E8A-4147-A177-3AD203B41FA5}">
                      <a16:colId xmlns:a16="http://schemas.microsoft.com/office/drawing/2014/main" val="1780119187"/>
                    </a:ext>
                  </a:extLst>
                </a:gridCol>
                <a:gridCol w="246888">
                  <a:extLst>
                    <a:ext uri="{9D8B030D-6E8A-4147-A177-3AD203B41FA5}">
                      <a16:colId xmlns:a16="http://schemas.microsoft.com/office/drawing/2014/main" val="2533739893"/>
                    </a:ext>
                  </a:extLst>
                </a:gridCol>
                <a:gridCol w="246888">
                  <a:extLst>
                    <a:ext uri="{9D8B030D-6E8A-4147-A177-3AD203B41FA5}">
                      <a16:colId xmlns:a16="http://schemas.microsoft.com/office/drawing/2014/main" val="1455426717"/>
                    </a:ext>
                  </a:extLst>
                </a:gridCol>
                <a:gridCol w="246888">
                  <a:extLst>
                    <a:ext uri="{9D8B030D-6E8A-4147-A177-3AD203B41FA5}">
                      <a16:colId xmlns:a16="http://schemas.microsoft.com/office/drawing/2014/main" val="1406729940"/>
                    </a:ext>
                  </a:extLst>
                </a:gridCol>
                <a:gridCol w="246888">
                  <a:extLst>
                    <a:ext uri="{9D8B030D-6E8A-4147-A177-3AD203B41FA5}">
                      <a16:colId xmlns:a16="http://schemas.microsoft.com/office/drawing/2014/main" val="1893543856"/>
                    </a:ext>
                  </a:extLst>
                </a:gridCol>
                <a:gridCol w="246888">
                  <a:extLst>
                    <a:ext uri="{9D8B030D-6E8A-4147-A177-3AD203B41FA5}">
                      <a16:colId xmlns:a16="http://schemas.microsoft.com/office/drawing/2014/main" val="3675292815"/>
                    </a:ext>
                  </a:extLst>
                </a:gridCol>
                <a:gridCol w="246888">
                  <a:extLst>
                    <a:ext uri="{9D8B030D-6E8A-4147-A177-3AD203B41FA5}">
                      <a16:colId xmlns:a16="http://schemas.microsoft.com/office/drawing/2014/main" val="3165867415"/>
                    </a:ext>
                  </a:extLst>
                </a:gridCol>
                <a:gridCol w="246888">
                  <a:extLst>
                    <a:ext uri="{9D8B030D-6E8A-4147-A177-3AD203B41FA5}">
                      <a16:colId xmlns:a16="http://schemas.microsoft.com/office/drawing/2014/main" val="4105686720"/>
                    </a:ext>
                  </a:extLst>
                </a:gridCol>
                <a:gridCol w="246888">
                  <a:extLst>
                    <a:ext uri="{9D8B030D-6E8A-4147-A177-3AD203B41FA5}">
                      <a16:colId xmlns:a16="http://schemas.microsoft.com/office/drawing/2014/main" val="3077553085"/>
                    </a:ext>
                  </a:extLst>
                </a:gridCol>
                <a:gridCol w="246888">
                  <a:extLst>
                    <a:ext uri="{9D8B030D-6E8A-4147-A177-3AD203B41FA5}">
                      <a16:colId xmlns:a16="http://schemas.microsoft.com/office/drawing/2014/main" val="3012688572"/>
                    </a:ext>
                  </a:extLst>
                </a:gridCol>
                <a:gridCol w="246888">
                  <a:extLst>
                    <a:ext uri="{9D8B030D-6E8A-4147-A177-3AD203B41FA5}">
                      <a16:colId xmlns:a16="http://schemas.microsoft.com/office/drawing/2014/main" val="3594154691"/>
                    </a:ext>
                  </a:extLst>
                </a:gridCol>
                <a:gridCol w="246888">
                  <a:extLst>
                    <a:ext uri="{9D8B030D-6E8A-4147-A177-3AD203B41FA5}">
                      <a16:colId xmlns:a16="http://schemas.microsoft.com/office/drawing/2014/main" val="2698943855"/>
                    </a:ext>
                  </a:extLst>
                </a:gridCol>
                <a:gridCol w="246888">
                  <a:extLst>
                    <a:ext uri="{9D8B030D-6E8A-4147-A177-3AD203B41FA5}">
                      <a16:colId xmlns:a16="http://schemas.microsoft.com/office/drawing/2014/main" val="2814407214"/>
                    </a:ext>
                  </a:extLst>
                </a:gridCol>
                <a:gridCol w="246888">
                  <a:extLst>
                    <a:ext uri="{9D8B030D-6E8A-4147-A177-3AD203B41FA5}">
                      <a16:colId xmlns:a16="http://schemas.microsoft.com/office/drawing/2014/main" val="2153052544"/>
                    </a:ext>
                  </a:extLst>
                </a:gridCol>
                <a:gridCol w="246888">
                  <a:extLst>
                    <a:ext uri="{9D8B030D-6E8A-4147-A177-3AD203B41FA5}">
                      <a16:colId xmlns:a16="http://schemas.microsoft.com/office/drawing/2014/main" val="1970146354"/>
                    </a:ext>
                  </a:extLst>
                </a:gridCol>
                <a:gridCol w="246888">
                  <a:extLst>
                    <a:ext uri="{9D8B030D-6E8A-4147-A177-3AD203B41FA5}">
                      <a16:colId xmlns:a16="http://schemas.microsoft.com/office/drawing/2014/main" val="1683197101"/>
                    </a:ext>
                  </a:extLst>
                </a:gridCol>
                <a:gridCol w="246888">
                  <a:extLst>
                    <a:ext uri="{9D8B030D-6E8A-4147-A177-3AD203B41FA5}">
                      <a16:colId xmlns:a16="http://schemas.microsoft.com/office/drawing/2014/main" val="2485699132"/>
                    </a:ext>
                  </a:extLst>
                </a:gridCol>
                <a:gridCol w="246888">
                  <a:extLst>
                    <a:ext uri="{9D8B030D-6E8A-4147-A177-3AD203B41FA5}">
                      <a16:colId xmlns:a16="http://schemas.microsoft.com/office/drawing/2014/main" val="3346341350"/>
                    </a:ext>
                  </a:extLst>
                </a:gridCol>
                <a:gridCol w="246888">
                  <a:extLst>
                    <a:ext uri="{9D8B030D-6E8A-4147-A177-3AD203B41FA5}">
                      <a16:colId xmlns:a16="http://schemas.microsoft.com/office/drawing/2014/main" val="2290503195"/>
                    </a:ext>
                  </a:extLst>
                </a:gridCol>
                <a:gridCol w="246888">
                  <a:extLst>
                    <a:ext uri="{9D8B030D-6E8A-4147-A177-3AD203B41FA5}">
                      <a16:colId xmlns:a16="http://schemas.microsoft.com/office/drawing/2014/main" val="823646408"/>
                    </a:ext>
                  </a:extLst>
                </a:gridCol>
                <a:gridCol w="246888">
                  <a:extLst>
                    <a:ext uri="{9D8B030D-6E8A-4147-A177-3AD203B41FA5}">
                      <a16:colId xmlns:a16="http://schemas.microsoft.com/office/drawing/2014/main" val="3811858068"/>
                    </a:ext>
                  </a:extLst>
                </a:gridCol>
                <a:gridCol w="246888">
                  <a:extLst>
                    <a:ext uri="{9D8B030D-6E8A-4147-A177-3AD203B41FA5}">
                      <a16:colId xmlns:a16="http://schemas.microsoft.com/office/drawing/2014/main" val="3735733790"/>
                    </a:ext>
                  </a:extLst>
                </a:gridCol>
                <a:gridCol w="246888">
                  <a:extLst>
                    <a:ext uri="{9D8B030D-6E8A-4147-A177-3AD203B41FA5}">
                      <a16:colId xmlns:a16="http://schemas.microsoft.com/office/drawing/2014/main" val="811478125"/>
                    </a:ext>
                  </a:extLst>
                </a:gridCol>
                <a:gridCol w="246888">
                  <a:extLst>
                    <a:ext uri="{9D8B030D-6E8A-4147-A177-3AD203B41FA5}">
                      <a16:colId xmlns:a16="http://schemas.microsoft.com/office/drawing/2014/main" val="139851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99931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- 2018-01-20 13:30:00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TGP Villa Olympia San Vicente, San Pedro Laguna Branch!
Nagbigay ang TGP ng libreng medical consultation, blood sugar screening, fun games and freebies.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7797624"/>
                  </a:ext>
                </a:extLst>
              </a:tr>
            </a:tbl>
          </a:graphicData>
        </a:graphic>
      </p:graphicFrame>
      <p:sp>
        <p:nvSpPr>
          <p:cNvPr id="4" name="Text Placeholder 3">
            <a:extLst>
              <a:ext uri="{FF2B5EF4-FFF2-40B4-BE49-F238E27FC236}">
                <a16:creationId xmlns:a16="http://schemas.microsoft.com/office/drawing/2014/main" id="{A85A6B39-4453-40F9-85A6-394FD78D7DD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678227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6DCD5-E8E9-4C64-BC3E-A2FE66C471FB}"/>
              </a:ext>
            </a:extLst>
          </p:cNvPr>
          <p:cNvSpPr>
            <a:spLocks noGrp="1"/>
          </p:cNvSpPr>
          <p:nvPr>
            <p:ph type="title"/>
          </p:nvPr>
        </p:nvSpPr>
        <p:spPr/>
        <p:txBody>
          <a:bodyPr/>
          <a:lstStyle/>
          <a:p>
            <a:r>
              <a:rPr lang="en-US"/>
              <a:t>Facebook Own Posts Table - 24 of 26</a:t>
            </a:r>
          </a:p>
        </p:txBody>
      </p:sp>
      <p:graphicFrame>
        <p:nvGraphicFramePr>
          <p:cNvPr id="5" name="Table Placeholder 4">
            <a:extLst>
              <a:ext uri="{FF2B5EF4-FFF2-40B4-BE49-F238E27FC236}">
                <a16:creationId xmlns:a16="http://schemas.microsoft.com/office/drawing/2014/main" id="{42D0AE04-C3E6-49E0-A8AA-C0CB3DB2D135}"/>
              </a:ext>
            </a:extLst>
          </p:cNvPr>
          <p:cNvGraphicFramePr>
            <a:graphicFrameLocks noGrp="1"/>
          </p:cNvGraphicFramePr>
          <p:nvPr>
            <p:ph type="tbl" sz="quarter" idx="13"/>
            <p:extLst>
              <p:ext uri="{D42A27DB-BD31-4B8C-83A1-F6EECF244321}">
                <p14:modId xmlns:p14="http://schemas.microsoft.com/office/powerpoint/2010/main" val="57072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45191406"/>
                    </a:ext>
                  </a:extLst>
                </a:gridCol>
                <a:gridCol w="246888">
                  <a:extLst>
                    <a:ext uri="{9D8B030D-6E8A-4147-A177-3AD203B41FA5}">
                      <a16:colId xmlns:a16="http://schemas.microsoft.com/office/drawing/2014/main" val="1311366341"/>
                    </a:ext>
                  </a:extLst>
                </a:gridCol>
                <a:gridCol w="246888">
                  <a:extLst>
                    <a:ext uri="{9D8B030D-6E8A-4147-A177-3AD203B41FA5}">
                      <a16:colId xmlns:a16="http://schemas.microsoft.com/office/drawing/2014/main" val="1086903091"/>
                    </a:ext>
                  </a:extLst>
                </a:gridCol>
                <a:gridCol w="246888">
                  <a:extLst>
                    <a:ext uri="{9D8B030D-6E8A-4147-A177-3AD203B41FA5}">
                      <a16:colId xmlns:a16="http://schemas.microsoft.com/office/drawing/2014/main" val="2886125208"/>
                    </a:ext>
                  </a:extLst>
                </a:gridCol>
                <a:gridCol w="246888">
                  <a:extLst>
                    <a:ext uri="{9D8B030D-6E8A-4147-A177-3AD203B41FA5}">
                      <a16:colId xmlns:a16="http://schemas.microsoft.com/office/drawing/2014/main" val="1257062088"/>
                    </a:ext>
                  </a:extLst>
                </a:gridCol>
                <a:gridCol w="246888">
                  <a:extLst>
                    <a:ext uri="{9D8B030D-6E8A-4147-A177-3AD203B41FA5}">
                      <a16:colId xmlns:a16="http://schemas.microsoft.com/office/drawing/2014/main" val="2500234687"/>
                    </a:ext>
                  </a:extLst>
                </a:gridCol>
                <a:gridCol w="246888">
                  <a:extLst>
                    <a:ext uri="{9D8B030D-6E8A-4147-A177-3AD203B41FA5}">
                      <a16:colId xmlns:a16="http://schemas.microsoft.com/office/drawing/2014/main" val="1631604183"/>
                    </a:ext>
                  </a:extLst>
                </a:gridCol>
                <a:gridCol w="246888">
                  <a:extLst>
                    <a:ext uri="{9D8B030D-6E8A-4147-A177-3AD203B41FA5}">
                      <a16:colId xmlns:a16="http://schemas.microsoft.com/office/drawing/2014/main" val="2055906860"/>
                    </a:ext>
                  </a:extLst>
                </a:gridCol>
                <a:gridCol w="246888">
                  <a:extLst>
                    <a:ext uri="{9D8B030D-6E8A-4147-A177-3AD203B41FA5}">
                      <a16:colId xmlns:a16="http://schemas.microsoft.com/office/drawing/2014/main" val="3905564311"/>
                    </a:ext>
                  </a:extLst>
                </a:gridCol>
                <a:gridCol w="246888">
                  <a:extLst>
                    <a:ext uri="{9D8B030D-6E8A-4147-A177-3AD203B41FA5}">
                      <a16:colId xmlns:a16="http://schemas.microsoft.com/office/drawing/2014/main" val="3538817426"/>
                    </a:ext>
                  </a:extLst>
                </a:gridCol>
                <a:gridCol w="246888">
                  <a:extLst>
                    <a:ext uri="{9D8B030D-6E8A-4147-A177-3AD203B41FA5}">
                      <a16:colId xmlns:a16="http://schemas.microsoft.com/office/drawing/2014/main" val="1463571576"/>
                    </a:ext>
                  </a:extLst>
                </a:gridCol>
                <a:gridCol w="246888">
                  <a:extLst>
                    <a:ext uri="{9D8B030D-6E8A-4147-A177-3AD203B41FA5}">
                      <a16:colId xmlns:a16="http://schemas.microsoft.com/office/drawing/2014/main" val="1361008608"/>
                    </a:ext>
                  </a:extLst>
                </a:gridCol>
                <a:gridCol w="246888">
                  <a:extLst>
                    <a:ext uri="{9D8B030D-6E8A-4147-A177-3AD203B41FA5}">
                      <a16:colId xmlns:a16="http://schemas.microsoft.com/office/drawing/2014/main" val="1930494326"/>
                    </a:ext>
                  </a:extLst>
                </a:gridCol>
                <a:gridCol w="246888">
                  <a:extLst>
                    <a:ext uri="{9D8B030D-6E8A-4147-A177-3AD203B41FA5}">
                      <a16:colId xmlns:a16="http://schemas.microsoft.com/office/drawing/2014/main" val="298814792"/>
                    </a:ext>
                  </a:extLst>
                </a:gridCol>
                <a:gridCol w="246888">
                  <a:extLst>
                    <a:ext uri="{9D8B030D-6E8A-4147-A177-3AD203B41FA5}">
                      <a16:colId xmlns:a16="http://schemas.microsoft.com/office/drawing/2014/main" val="2784059928"/>
                    </a:ext>
                  </a:extLst>
                </a:gridCol>
                <a:gridCol w="246888">
                  <a:extLst>
                    <a:ext uri="{9D8B030D-6E8A-4147-A177-3AD203B41FA5}">
                      <a16:colId xmlns:a16="http://schemas.microsoft.com/office/drawing/2014/main" val="241443834"/>
                    </a:ext>
                  </a:extLst>
                </a:gridCol>
                <a:gridCol w="246888">
                  <a:extLst>
                    <a:ext uri="{9D8B030D-6E8A-4147-A177-3AD203B41FA5}">
                      <a16:colId xmlns:a16="http://schemas.microsoft.com/office/drawing/2014/main" val="1899744190"/>
                    </a:ext>
                  </a:extLst>
                </a:gridCol>
                <a:gridCol w="246888">
                  <a:extLst>
                    <a:ext uri="{9D8B030D-6E8A-4147-A177-3AD203B41FA5}">
                      <a16:colId xmlns:a16="http://schemas.microsoft.com/office/drawing/2014/main" val="2219531518"/>
                    </a:ext>
                  </a:extLst>
                </a:gridCol>
                <a:gridCol w="246888">
                  <a:extLst>
                    <a:ext uri="{9D8B030D-6E8A-4147-A177-3AD203B41FA5}">
                      <a16:colId xmlns:a16="http://schemas.microsoft.com/office/drawing/2014/main" val="3027450015"/>
                    </a:ext>
                  </a:extLst>
                </a:gridCol>
                <a:gridCol w="246888">
                  <a:extLst>
                    <a:ext uri="{9D8B030D-6E8A-4147-A177-3AD203B41FA5}">
                      <a16:colId xmlns:a16="http://schemas.microsoft.com/office/drawing/2014/main" val="1322232443"/>
                    </a:ext>
                  </a:extLst>
                </a:gridCol>
                <a:gridCol w="246888">
                  <a:extLst>
                    <a:ext uri="{9D8B030D-6E8A-4147-A177-3AD203B41FA5}">
                      <a16:colId xmlns:a16="http://schemas.microsoft.com/office/drawing/2014/main" val="406061875"/>
                    </a:ext>
                  </a:extLst>
                </a:gridCol>
                <a:gridCol w="246888">
                  <a:extLst>
                    <a:ext uri="{9D8B030D-6E8A-4147-A177-3AD203B41FA5}">
                      <a16:colId xmlns:a16="http://schemas.microsoft.com/office/drawing/2014/main" val="32784614"/>
                    </a:ext>
                  </a:extLst>
                </a:gridCol>
                <a:gridCol w="246888">
                  <a:extLst>
                    <a:ext uri="{9D8B030D-6E8A-4147-A177-3AD203B41FA5}">
                      <a16:colId xmlns:a16="http://schemas.microsoft.com/office/drawing/2014/main" val="574184370"/>
                    </a:ext>
                  </a:extLst>
                </a:gridCol>
                <a:gridCol w="246888">
                  <a:extLst>
                    <a:ext uri="{9D8B030D-6E8A-4147-A177-3AD203B41FA5}">
                      <a16:colId xmlns:a16="http://schemas.microsoft.com/office/drawing/2014/main" val="2113758129"/>
                    </a:ext>
                  </a:extLst>
                </a:gridCol>
                <a:gridCol w="246888">
                  <a:extLst>
                    <a:ext uri="{9D8B030D-6E8A-4147-A177-3AD203B41FA5}">
                      <a16:colId xmlns:a16="http://schemas.microsoft.com/office/drawing/2014/main" val="2740860060"/>
                    </a:ext>
                  </a:extLst>
                </a:gridCol>
                <a:gridCol w="246888">
                  <a:extLst>
                    <a:ext uri="{9D8B030D-6E8A-4147-A177-3AD203B41FA5}">
                      <a16:colId xmlns:a16="http://schemas.microsoft.com/office/drawing/2014/main" val="3323996543"/>
                    </a:ext>
                  </a:extLst>
                </a:gridCol>
                <a:gridCol w="246888">
                  <a:extLst>
                    <a:ext uri="{9D8B030D-6E8A-4147-A177-3AD203B41FA5}">
                      <a16:colId xmlns:a16="http://schemas.microsoft.com/office/drawing/2014/main" val="3764797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918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19:22:42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07764053"/>
                  </a:ext>
                </a:extLst>
              </a:tr>
            </a:tbl>
          </a:graphicData>
        </a:graphic>
      </p:graphicFrame>
      <p:sp>
        <p:nvSpPr>
          <p:cNvPr id="4" name="Text Placeholder 3">
            <a:extLst>
              <a:ext uri="{FF2B5EF4-FFF2-40B4-BE49-F238E27FC236}">
                <a16:creationId xmlns:a16="http://schemas.microsoft.com/office/drawing/2014/main" id="{C9C588A7-6A56-4AE9-BE29-28419FDF73DC}"/>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79434402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74768-DCB6-4EA6-923E-2E5FD2AD000D}"/>
              </a:ext>
            </a:extLst>
          </p:cNvPr>
          <p:cNvSpPr>
            <a:spLocks noGrp="1"/>
          </p:cNvSpPr>
          <p:nvPr>
            <p:ph type="title"/>
          </p:nvPr>
        </p:nvSpPr>
        <p:spPr/>
        <p:txBody>
          <a:bodyPr/>
          <a:lstStyle/>
          <a:p>
            <a:r>
              <a:rPr lang="en-US"/>
              <a:t>Facebook Own Posts Table - 25 of 26</a:t>
            </a:r>
          </a:p>
        </p:txBody>
      </p:sp>
      <p:graphicFrame>
        <p:nvGraphicFramePr>
          <p:cNvPr id="5" name="Table Placeholder 4">
            <a:extLst>
              <a:ext uri="{FF2B5EF4-FFF2-40B4-BE49-F238E27FC236}">
                <a16:creationId xmlns:a16="http://schemas.microsoft.com/office/drawing/2014/main" id="{E5348F31-17F5-4BC9-8589-B3C712B59EAA}"/>
              </a:ext>
            </a:extLst>
          </p:cNvPr>
          <p:cNvGraphicFramePr>
            <a:graphicFrameLocks noGrp="1"/>
          </p:cNvGraphicFramePr>
          <p:nvPr>
            <p:ph type="tbl" sz="quarter" idx="13"/>
            <p:extLst>
              <p:ext uri="{D42A27DB-BD31-4B8C-83A1-F6EECF244321}">
                <p14:modId xmlns:p14="http://schemas.microsoft.com/office/powerpoint/2010/main" val="894425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63087019"/>
                    </a:ext>
                  </a:extLst>
                </a:gridCol>
                <a:gridCol w="246888">
                  <a:extLst>
                    <a:ext uri="{9D8B030D-6E8A-4147-A177-3AD203B41FA5}">
                      <a16:colId xmlns:a16="http://schemas.microsoft.com/office/drawing/2014/main" val="638327030"/>
                    </a:ext>
                  </a:extLst>
                </a:gridCol>
                <a:gridCol w="246888">
                  <a:extLst>
                    <a:ext uri="{9D8B030D-6E8A-4147-A177-3AD203B41FA5}">
                      <a16:colId xmlns:a16="http://schemas.microsoft.com/office/drawing/2014/main" val="1070651158"/>
                    </a:ext>
                  </a:extLst>
                </a:gridCol>
                <a:gridCol w="246888">
                  <a:extLst>
                    <a:ext uri="{9D8B030D-6E8A-4147-A177-3AD203B41FA5}">
                      <a16:colId xmlns:a16="http://schemas.microsoft.com/office/drawing/2014/main" val="2534701116"/>
                    </a:ext>
                  </a:extLst>
                </a:gridCol>
                <a:gridCol w="246888">
                  <a:extLst>
                    <a:ext uri="{9D8B030D-6E8A-4147-A177-3AD203B41FA5}">
                      <a16:colId xmlns:a16="http://schemas.microsoft.com/office/drawing/2014/main" val="914570406"/>
                    </a:ext>
                  </a:extLst>
                </a:gridCol>
                <a:gridCol w="246888">
                  <a:extLst>
                    <a:ext uri="{9D8B030D-6E8A-4147-A177-3AD203B41FA5}">
                      <a16:colId xmlns:a16="http://schemas.microsoft.com/office/drawing/2014/main" val="2669867745"/>
                    </a:ext>
                  </a:extLst>
                </a:gridCol>
                <a:gridCol w="246888">
                  <a:extLst>
                    <a:ext uri="{9D8B030D-6E8A-4147-A177-3AD203B41FA5}">
                      <a16:colId xmlns:a16="http://schemas.microsoft.com/office/drawing/2014/main" val="115570311"/>
                    </a:ext>
                  </a:extLst>
                </a:gridCol>
                <a:gridCol w="246888">
                  <a:extLst>
                    <a:ext uri="{9D8B030D-6E8A-4147-A177-3AD203B41FA5}">
                      <a16:colId xmlns:a16="http://schemas.microsoft.com/office/drawing/2014/main" val="876049111"/>
                    </a:ext>
                  </a:extLst>
                </a:gridCol>
                <a:gridCol w="246888">
                  <a:extLst>
                    <a:ext uri="{9D8B030D-6E8A-4147-A177-3AD203B41FA5}">
                      <a16:colId xmlns:a16="http://schemas.microsoft.com/office/drawing/2014/main" val="2316424048"/>
                    </a:ext>
                  </a:extLst>
                </a:gridCol>
                <a:gridCol w="246888">
                  <a:extLst>
                    <a:ext uri="{9D8B030D-6E8A-4147-A177-3AD203B41FA5}">
                      <a16:colId xmlns:a16="http://schemas.microsoft.com/office/drawing/2014/main" val="2099016801"/>
                    </a:ext>
                  </a:extLst>
                </a:gridCol>
                <a:gridCol w="246888">
                  <a:extLst>
                    <a:ext uri="{9D8B030D-6E8A-4147-A177-3AD203B41FA5}">
                      <a16:colId xmlns:a16="http://schemas.microsoft.com/office/drawing/2014/main" val="2733252482"/>
                    </a:ext>
                  </a:extLst>
                </a:gridCol>
                <a:gridCol w="246888">
                  <a:extLst>
                    <a:ext uri="{9D8B030D-6E8A-4147-A177-3AD203B41FA5}">
                      <a16:colId xmlns:a16="http://schemas.microsoft.com/office/drawing/2014/main" val="2679616311"/>
                    </a:ext>
                  </a:extLst>
                </a:gridCol>
                <a:gridCol w="246888">
                  <a:extLst>
                    <a:ext uri="{9D8B030D-6E8A-4147-A177-3AD203B41FA5}">
                      <a16:colId xmlns:a16="http://schemas.microsoft.com/office/drawing/2014/main" val="4091541171"/>
                    </a:ext>
                  </a:extLst>
                </a:gridCol>
                <a:gridCol w="246888">
                  <a:extLst>
                    <a:ext uri="{9D8B030D-6E8A-4147-A177-3AD203B41FA5}">
                      <a16:colId xmlns:a16="http://schemas.microsoft.com/office/drawing/2014/main" val="3943021849"/>
                    </a:ext>
                  </a:extLst>
                </a:gridCol>
                <a:gridCol w="246888">
                  <a:extLst>
                    <a:ext uri="{9D8B030D-6E8A-4147-A177-3AD203B41FA5}">
                      <a16:colId xmlns:a16="http://schemas.microsoft.com/office/drawing/2014/main" val="2563413417"/>
                    </a:ext>
                  </a:extLst>
                </a:gridCol>
                <a:gridCol w="246888">
                  <a:extLst>
                    <a:ext uri="{9D8B030D-6E8A-4147-A177-3AD203B41FA5}">
                      <a16:colId xmlns:a16="http://schemas.microsoft.com/office/drawing/2014/main" val="1054763569"/>
                    </a:ext>
                  </a:extLst>
                </a:gridCol>
                <a:gridCol w="246888">
                  <a:extLst>
                    <a:ext uri="{9D8B030D-6E8A-4147-A177-3AD203B41FA5}">
                      <a16:colId xmlns:a16="http://schemas.microsoft.com/office/drawing/2014/main" val="4052744464"/>
                    </a:ext>
                  </a:extLst>
                </a:gridCol>
                <a:gridCol w="246888">
                  <a:extLst>
                    <a:ext uri="{9D8B030D-6E8A-4147-A177-3AD203B41FA5}">
                      <a16:colId xmlns:a16="http://schemas.microsoft.com/office/drawing/2014/main" val="267867206"/>
                    </a:ext>
                  </a:extLst>
                </a:gridCol>
                <a:gridCol w="246888">
                  <a:extLst>
                    <a:ext uri="{9D8B030D-6E8A-4147-A177-3AD203B41FA5}">
                      <a16:colId xmlns:a16="http://schemas.microsoft.com/office/drawing/2014/main" val="3323917882"/>
                    </a:ext>
                  </a:extLst>
                </a:gridCol>
                <a:gridCol w="246888">
                  <a:extLst>
                    <a:ext uri="{9D8B030D-6E8A-4147-A177-3AD203B41FA5}">
                      <a16:colId xmlns:a16="http://schemas.microsoft.com/office/drawing/2014/main" val="545419036"/>
                    </a:ext>
                  </a:extLst>
                </a:gridCol>
                <a:gridCol w="246888">
                  <a:extLst>
                    <a:ext uri="{9D8B030D-6E8A-4147-A177-3AD203B41FA5}">
                      <a16:colId xmlns:a16="http://schemas.microsoft.com/office/drawing/2014/main" val="1858071609"/>
                    </a:ext>
                  </a:extLst>
                </a:gridCol>
                <a:gridCol w="246888">
                  <a:extLst>
                    <a:ext uri="{9D8B030D-6E8A-4147-A177-3AD203B41FA5}">
                      <a16:colId xmlns:a16="http://schemas.microsoft.com/office/drawing/2014/main" val="247344518"/>
                    </a:ext>
                  </a:extLst>
                </a:gridCol>
                <a:gridCol w="246888">
                  <a:extLst>
                    <a:ext uri="{9D8B030D-6E8A-4147-A177-3AD203B41FA5}">
                      <a16:colId xmlns:a16="http://schemas.microsoft.com/office/drawing/2014/main" val="460993516"/>
                    </a:ext>
                  </a:extLst>
                </a:gridCol>
                <a:gridCol w="246888">
                  <a:extLst>
                    <a:ext uri="{9D8B030D-6E8A-4147-A177-3AD203B41FA5}">
                      <a16:colId xmlns:a16="http://schemas.microsoft.com/office/drawing/2014/main" val="832212002"/>
                    </a:ext>
                  </a:extLst>
                </a:gridCol>
                <a:gridCol w="246888">
                  <a:extLst>
                    <a:ext uri="{9D8B030D-6E8A-4147-A177-3AD203B41FA5}">
                      <a16:colId xmlns:a16="http://schemas.microsoft.com/office/drawing/2014/main" val="3795336703"/>
                    </a:ext>
                  </a:extLst>
                </a:gridCol>
                <a:gridCol w="246888">
                  <a:extLst>
                    <a:ext uri="{9D8B030D-6E8A-4147-A177-3AD203B41FA5}">
                      <a16:colId xmlns:a16="http://schemas.microsoft.com/office/drawing/2014/main" val="1846102064"/>
                    </a:ext>
                  </a:extLst>
                </a:gridCol>
                <a:gridCol w="246888">
                  <a:extLst>
                    <a:ext uri="{9D8B030D-6E8A-4147-A177-3AD203B41FA5}">
                      <a16:colId xmlns:a16="http://schemas.microsoft.com/office/drawing/2014/main" val="517078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0986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- 2018-01-18 12:00:00</a:t>
                      </a:r>
                      <a:r>
                        <a:rPr kumimoji="0" lang="en-US" sz="1000" b="0" i="0" u="none" strike="noStrike" kern="1200" cap="none" spc="0" normalizeH="0" baseline="0" noProof="0">
                          <a:ln>
                            <a:noFill/>
                          </a:ln>
                          <a:solidFill>
                            <a:prstClr val="black"/>
                          </a:solidFill>
                          <a:effectLst/>
                          <a:uLnTx/>
                          <a:uFillTx/>
                          <a:latin typeface="+mn-lt"/>
                          <a:ea typeface="+mn-ea"/>
                          <a:cs typeface="+mn-cs"/>
                        </a:rPr>
                        <a:t>
Ready na ba kayo? Dali! Saluhin ang TGP Paracetamol sa loob ng TGP paperbag. Take a screenshot at i-post sa comment section below.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8832119"/>
                  </a:ext>
                </a:extLst>
              </a:tr>
            </a:tbl>
          </a:graphicData>
        </a:graphic>
      </p:graphicFrame>
      <p:sp>
        <p:nvSpPr>
          <p:cNvPr id="4" name="Text Placeholder 3">
            <a:extLst>
              <a:ext uri="{FF2B5EF4-FFF2-40B4-BE49-F238E27FC236}">
                <a16:creationId xmlns:a16="http://schemas.microsoft.com/office/drawing/2014/main" id="{2A247D57-027C-441C-A581-73E2B2BFBABA}"/>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11862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FD14-6882-4B9D-B7E5-F29C054C338F}"/>
              </a:ext>
            </a:extLst>
          </p:cNvPr>
          <p:cNvSpPr>
            <a:spLocks noGrp="1"/>
          </p:cNvSpPr>
          <p:nvPr>
            <p:ph type="title"/>
          </p:nvPr>
        </p:nvSpPr>
        <p:spPr/>
        <p:txBody>
          <a:bodyPr/>
          <a:lstStyle/>
          <a:p>
            <a:r>
              <a:rPr lang="en-US"/>
              <a:t>Facebook Own Posts Table - 26 of 26</a:t>
            </a:r>
          </a:p>
        </p:txBody>
      </p:sp>
      <p:graphicFrame>
        <p:nvGraphicFramePr>
          <p:cNvPr id="5" name="Table Placeholder 4">
            <a:extLst>
              <a:ext uri="{FF2B5EF4-FFF2-40B4-BE49-F238E27FC236}">
                <a16:creationId xmlns:a16="http://schemas.microsoft.com/office/drawing/2014/main" id="{AAE7F2E8-59F0-4CEB-86D9-DF71B64D5BBF}"/>
              </a:ext>
            </a:extLst>
          </p:cNvPr>
          <p:cNvGraphicFramePr>
            <a:graphicFrameLocks noGrp="1"/>
          </p:cNvGraphicFramePr>
          <p:nvPr>
            <p:ph type="tbl" sz="quarter" idx="13"/>
            <p:extLst>
              <p:ext uri="{D42A27DB-BD31-4B8C-83A1-F6EECF244321}">
                <p14:modId xmlns:p14="http://schemas.microsoft.com/office/powerpoint/2010/main" val="1832442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9855620"/>
                    </a:ext>
                  </a:extLst>
                </a:gridCol>
                <a:gridCol w="246888">
                  <a:extLst>
                    <a:ext uri="{9D8B030D-6E8A-4147-A177-3AD203B41FA5}">
                      <a16:colId xmlns:a16="http://schemas.microsoft.com/office/drawing/2014/main" val="961542460"/>
                    </a:ext>
                  </a:extLst>
                </a:gridCol>
                <a:gridCol w="246888">
                  <a:extLst>
                    <a:ext uri="{9D8B030D-6E8A-4147-A177-3AD203B41FA5}">
                      <a16:colId xmlns:a16="http://schemas.microsoft.com/office/drawing/2014/main" val="505143219"/>
                    </a:ext>
                  </a:extLst>
                </a:gridCol>
                <a:gridCol w="246888">
                  <a:extLst>
                    <a:ext uri="{9D8B030D-6E8A-4147-A177-3AD203B41FA5}">
                      <a16:colId xmlns:a16="http://schemas.microsoft.com/office/drawing/2014/main" val="49522072"/>
                    </a:ext>
                  </a:extLst>
                </a:gridCol>
                <a:gridCol w="246888">
                  <a:extLst>
                    <a:ext uri="{9D8B030D-6E8A-4147-A177-3AD203B41FA5}">
                      <a16:colId xmlns:a16="http://schemas.microsoft.com/office/drawing/2014/main" val="2032302578"/>
                    </a:ext>
                  </a:extLst>
                </a:gridCol>
                <a:gridCol w="246888">
                  <a:extLst>
                    <a:ext uri="{9D8B030D-6E8A-4147-A177-3AD203B41FA5}">
                      <a16:colId xmlns:a16="http://schemas.microsoft.com/office/drawing/2014/main" val="2323542185"/>
                    </a:ext>
                  </a:extLst>
                </a:gridCol>
                <a:gridCol w="246888">
                  <a:extLst>
                    <a:ext uri="{9D8B030D-6E8A-4147-A177-3AD203B41FA5}">
                      <a16:colId xmlns:a16="http://schemas.microsoft.com/office/drawing/2014/main" val="2746006323"/>
                    </a:ext>
                  </a:extLst>
                </a:gridCol>
                <a:gridCol w="246888">
                  <a:extLst>
                    <a:ext uri="{9D8B030D-6E8A-4147-A177-3AD203B41FA5}">
                      <a16:colId xmlns:a16="http://schemas.microsoft.com/office/drawing/2014/main" val="951202585"/>
                    </a:ext>
                  </a:extLst>
                </a:gridCol>
                <a:gridCol w="246888">
                  <a:extLst>
                    <a:ext uri="{9D8B030D-6E8A-4147-A177-3AD203B41FA5}">
                      <a16:colId xmlns:a16="http://schemas.microsoft.com/office/drawing/2014/main" val="1560533959"/>
                    </a:ext>
                  </a:extLst>
                </a:gridCol>
                <a:gridCol w="246888">
                  <a:extLst>
                    <a:ext uri="{9D8B030D-6E8A-4147-A177-3AD203B41FA5}">
                      <a16:colId xmlns:a16="http://schemas.microsoft.com/office/drawing/2014/main" val="3234240559"/>
                    </a:ext>
                  </a:extLst>
                </a:gridCol>
                <a:gridCol w="246888">
                  <a:extLst>
                    <a:ext uri="{9D8B030D-6E8A-4147-A177-3AD203B41FA5}">
                      <a16:colId xmlns:a16="http://schemas.microsoft.com/office/drawing/2014/main" val="989181710"/>
                    </a:ext>
                  </a:extLst>
                </a:gridCol>
                <a:gridCol w="246888">
                  <a:extLst>
                    <a:ext uri="{9D8B030D-6E8A-4147-A177-3AD203B41FA5}">
                      <a16:colId xmlns:a16="http://schemas.microsoft.com/office/drawing/2014/main" val="1241628199"/>
                    </a:ext>
                  </a:extLst>
                </a:gridCol>
                <a:gridCol w="246888">
                  <a:extLst>
                    <a:ext uri="{9D8B030D-6E8A-4147-A177-3AD203B41FA5}">
                      <a16:colId xmlns:a16="http://schemas.microsoft.com/office/drawing/2014/main" val="750960564"/>
                    </a:ext>
                  </a:extLst>
                </a:gridCol>
                <a:gridCol w="246888">
                  <a:extLst>
                    <a:ext uri="{9D8B030D-6E8A-4147-A177-3AD203B41FA5}">
                      <a16:colId xmlns:a16="http://schemas.microsoft.com/office/drawing/2014/main" val="1938872988"/>
                    </a:ext>
                  </a:extLst>
                </a:gridCol>
                <a:gridCol w="246888">
                  <a:extLst>
                    <a:ext uri="{9D8B030D-6E8A-4147-A177-3AD203B41FA5}">
                      <a16:colId xmlns:a16="http://schemas.microsoft.com/office/drawing/2014/main" val="2153204569"/>
                    </a:ext>
                  </a:extLst>
                </a:gridCol>
                <a:gridCol w="246888">
                  <a:extLst>
                    <a:ext uri="{9D8B030D-6E8A-4147-A177-3AD203B41FA5}">
                      <a16:colId xmlns:a16="http://schemas.microsoft.com/office/drawing/2014/main" val="4237042201"/>
                    </a:ext>
                  </a:extLst>
                </a:gridCol>
                <a:gridCol w="246888">
                  <a:extLst>
                    <a:ext uri="{9D8B030D-6E8A-4147-A177-3AD203B41FA5}">
                      <a16:colId xmlns:a16="http://schemas.microsoft.com/office/drawing/2014/main" val="1494725005"/>
                    </a:ext>
                  </a:extLst>
                </a:gridCol>
                <a:gridCol w="246888">
                  <a:extLst>
                    <a:ext uri="{9D8B030D-6E8A-4147-A177-3AD203B41FA5}">
                      <a16:colId xmlns:a16="http://schemas.microsoft.com/office/drawing/2014/main" val="3814146596"/>
                    </a:ext>
                  </a:extLst>
                </a:gridCol>
                <a:gridCol w="246888">
                  <a:extLst>
                    <a:ext uri="{9D8B030D-6E8A-4147-A177-3AD203B41FA5}">
                      <a16:colId xmlns:a16="http://schemas.microsoft.com/office/drawing/2014/main" val="1316098544"/>
                    </a:ext>
                  </a:extLst>
                </a:gridCol>
                <a:gridCol w="246888">
                  <a:extLst>
                    <a:ext uri="{9D8B030D-6E8A-4147-A177-3AD203B41FA5}">
                      <a16:colId xmlns:a16="http://schemas.microsoft.com/office/drawing/2014/main" val="1794006261"/>
                    </a:ext>
                  </a:extLst>
                </a:gridCol>
                <a:gridCol w="246888">
                  <a:extLst>
                    <a:ext uri="{9D8B030D-6E8A-4147-A177-3AD203B41FA5}">
                      <a16:colId xmlns:a16="http://schemas.microsoft.com/office/drawing/2014/main" val="1513847874"/>
                    </a:ext>
                  </a:extLst>
                </a:gridCol>
                <a:gridCol w="246888">
                  <a:extLst>
                    <a:ext uri="{9D8B030D-6E8A-4147-A177-3AD203B41FA5}">
                      <a16:colId xmlns:a16="http://schemas.microsoft.com/office/drawing/2014/main" val="2435947851"/>
                    </a:ext>
                  </a:extLst>
                </a:gridCol>
                <a:gridCol w="246888">
                  <a:extLst>
                    <a:ext uri="{9D8B030D-6E8A-4147-A177-3AD203B41FA5}">
                      <a16:colId xmlns:a16="http://schemas.microsoft.com/office/drawing/2014/main" val="2883708231"/>
                    </a:ext>
                  </a:extLst>
                </a:gridCol>
                <a:gridCol w="246888">
                  <a:extLst>
                    <a:ext uri="{9D8B030D-6E8A-4147-A177-3AD203B41FA5}">
                      <a16:colId xmlns:a16="http://schemas.microsoft.com/office/drawing/2014/main" val="3673546349"/>
                    </a:ext>
                  </a:extLst>
                </a:gridCol>
                <a:gridCol w="246888">
                  <a:extLst>
                    <a:ext uri="{9D8B030D-6E8A-4147-A177-3AD203B41FA5}">
                      <a16:colId xmlns:a16="http://schemas.microsoft.com/office/drawing/2014/main" val="1103867763"/>
                    </a:ext>
                  </a:extLst>
                </a:gridCol>
                <a:gridCol w="246888">
                  <a:extLst>
                    <a:ext uri="{9D8B030D-6E8A-4147-A177-3AD203B41FA5}">
                      <a16:colId xmlns:a16="http://schemas.microsoft.com/office/drawing/2014/main" val="1075353137"/>
                    </a:ext>
                  </a:extLst>
                </a:gridCol>
                <a:gridCol w="246888">
                  <a:extLst>
                    <a:ext uri="{9D8B030D-6E8A-4147-A177-3AD203B41FA5}">
                      <a16:colId xmlns:a16="http://schemas.microsoft.com/office/drawing/2014/main" val="109182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989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TGP The Generics Pharmacy - 2018-01-17 17:00:00</a:t>
                      </a:r>
                      <a:r>
                        <a:rPr kumimoji="0" lang="en-US" sz="1000" b="0" i="0" u="none" strike="noStrike" kern="1200" cap="none" spc="0" normalizeH="0" baseline="0" noProof="0">
                          <a:ln>
                            <a:noFill/>
                          </a:ln>
                          <a:solidFill>
                            <a:prstClr val="black"/>
                          </a:solidFill>
                          <a:effectLst/>
                          <a:uLnTx/>
                          <a:uFillTx/>
                          <a:latin typeface="+mn-lt"/>
                          <a:ea typeface="+mn-ea"/>
                          <a:cs typeface="+mn-cs"/>
                        </a:rPr>
                        <a:t>
🚨 TGP Store Opening Alert! 🚨 
San Vicente, San Pedro, Laguna
Blk 20 Lot 23 Phase 1A Villa Olympia
(Jan. 20, 2018)
Ngayong SABADO, abangan ang Grand Opening ng TGP San Vicente, San Pedro Laguna Branch!
Activities:
🔴 FREE Medical Consultation (9am - 12nn)
🔴 FREE Fasting Blood Sugar* sa unang 100 customers w/ purchase
🔴 FUN Games and Freebies!
(*Fasting Blood Sugar: patient must have empty stomach for 8 hours before taking the test)
With more than 2,000 branches nationwide, makakasiguro kang may TGP na malapit at tapat sayo. Saan mang sulok ng bansa ang TGP ay ang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9812718"/>
                  </a:ext>
                </a:extLst>
              </a:tr>
            </a:tbl>
          </a:graphicData>
        </a:graphic>
      </p:graphicFrame>
      <p:sp>
        <p:nvSpPr>
          <p:cNvPr id="4" name="Text Placeholder 3">
            <a:extLst>
              <a:ext uri="{FF2B5EF4-FFF2-40B4-BE49-F238E27FC236}">
                <a16:creationId xmlns:a16="http://schemas.microsoft.com/office/drawing/2014/main" id="{E887C421-472C-4D70-B642-CFFA40C2C3A8}"/>
              </a:ext>
            </a:extLst>
          </p:cNvPr>
          <p:cNvSpPr>
            <a:spLocks noGrp="1"/>
          </p:cNvSpPr>
          <p:nvPr>
            <p:ph type="body" sz="quarter" idx="14"/>
          </p:nvPr>
        </p:nvSpPr>
        <p:spPr/>
        <p:txBody>
          <a:bodyPr/>
          <a:lstStyle/>
          <a:p>
            <a:r>
              <a:rPr lang="en-US"/>
              <a:t>01/01/2018 - 03/31/2018</a:t>
            </a:r>
          </a:p>
        </p:txBody>
      </p:sp>
    </p:spTree>
    <p:extLst>
      <p:ext uri="{BB962C8B-B14F-4D97-AF65-F5344CB8AC3E}">
        <p14:creationId xmlns:p14="http://schemas.microsoft.com/office/powerpoint/2010/main" val="7061253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3921</Words>
  <Application>Microsoft Office PowerPoint</Application>
  <PresentationFormat>On-screen Show (4:3)</PresentationFormat>
  <Paragraphs>2381</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My Dashboard</vt:lpstr>
      <vt:lpstr>Facebook Fans Total</vt:lpstr>
      <vt:lpstr>Facebook Reactions Distribution</vt:lpstr>
      <vt:lpstr>Facebook Impressions</vt:lpstr>
      <vt:lpstr>Facebook Reach</vt:lpstr>
      <vt:lpstr>Facebook Engaged Users</vt:lpstr>
      <vt:lpstr>Facebook Fans Lost</vt:lpstr>
      <vt:lpstr>Facebook Page Views</vt:lpstr>
      <vt:lpstr>Facebook Reach Type Distribution (last 28 days)</vt:lpstr>
      <vt:lpstr>Facebook Fan Demographics</vt:lpstr>
      <vt:lpstr>Facebook Key Metrics Table</vt:lpstr>
      <vt:lpstr>Facebook Fans Total</vt:lpstr>
      <vt:lpstr>Facebook Post Type Distribution Per Profile</vt:lpstr>
      <vt:lpstr>Facebook Interaction Rate</vt:lpstr>
      <vt:lpstr>Facebook Interactions Distribution</vt:lpstr>
      <vt:lpstr>Facebook Own Posts Table - 1 of 14</vt:lpstr>
      <vt:lpstr>Facebook Own Posts Table - 2 of 14</vt:lpstr>
      <vt:lpstr>Facebook Own Posts Table - 3 of 14</vt:lpstr>
      <vt:lpstr>Facebook Own Posts Table - 4 of 14</vt:lpstr>
      <vt:lpstr>Facebook Own Posts Table - 5 of 14</vt:lpstr>
      <vt:lpstr>Facebook Own Posts Table - 6 of 14</vt:lpstr>
      <vt:lpstr>Facebook Own Posts Table - 7 of 14</vt:lpstr>
      <vt:lpstr>Facebook Own Posts Table - 8 of 14</vt:lpstr>
      <vt:lpstr>Facebook Own Posts Table - 9 of 14</vt:lpstr>
      <vt:lpstr>Facebook Own Posts Table - 10 of 14</vt:lpstr>
      <vt:lpstr>Facebook Own Posts Table - 11 of 14</vt:lpstr>
      <vt:lpstr>Facebook Own Posts Table - 12 of 14</vt:lpstr>
      <vt:lpstr>Facebook Own Posts Table - 13 of 14</vt:lpstr>
      <vt:lpstr>Facebook Own Posts Table - 14 of 14</vt:lpstr>
      <vt:lpstr>Facebook Hashtag Detection - 1 of 3</vt:lpstr>
      <vt:lpstr>Facebook Hashtag Detection - 2 of 3</vt:lpstr>
      <vt:lpstr>Facebook Hashtag Detection - 3 of 3</vt:lpstr>
      <vt:lpstr>Facebook Own Posts Table - 1 of 26</vt:lpstr>
      <vt:lpstr>Facebook Own Posts Table - 2 of 26</vt:lpstr>
      <vt:lpstr>Facebook Own Posts Table - 3 of 26</vt:lpstr>
      <vt:lpstr>Facebook Own Posts Table - 4 of 26</vt:lpstr>
      <vt:lpstr>Facebook Own Posts Table - 5 of 26</vt:lpstr>
      <vt:lpstr>Facebook Own Posts Table - 6 of 26</vt:lpstr>
      <vt:lpstr>Facebook Own Posts Table - 7 of 26</vt:lpstr>
      <vt:lpstr>Facebook Own Posts Table - 8 of 26</vt:lpstr>
      <vt:lpstr>Facebook Own Posts Table - 9 of 26</vt:lpstr>
      <vt:lpstr>Facebook Own Posts Table - 10 of 26</vt:lpstr>
      <vt:lpstr>Facebook Own Posts Table - 11 of 26</vt:lpstr>
      <vt:lpstr>Facebook Own Posts Table - 12 of 26</vt:lpstr>
      <vt:lpstr>Facebook Own Posts Table - 13 of 26</vt:lpstr>
      <vt:lpstr>Facebook Own Posts Table - 14 of 26</vt:lpstr>
      <vt:lpstr>Facebook Own Posts Table - 15 of 26</vt:lpstr>
      <vt:lpstr>Facebook Own Posts Table - 16 of 26</vt:lpstr>
      <vt:lpstr>Facebook Own Posts Table - 17 of 26</vt:lpstr>
      <vt:lpstr>Facebook Own Posts Table - 18 of 26</vt:lpstr>
      <vt:lpstr>Facebook Own Posts Table - 19 of 26</vt:lpstr>
      <vt:lpstr>Facebook Own Posts Table - 20 of 26</vt:lpstr>
      <vt:lpstr>Facebook Own Posts Table - 21 of 26</vt:lpstr>
      <vt:lpstr>Facebook Own Posts Table - 22 of 26</vt:lpstr>
      <vt:lpstr>Facebook Own Posts Table - 23 of 26</vt:lpstr>
      <vt:lpstr>Facebook Own Posts Table - 24 of 26</vt:lpstr>
      <vt:lpstr>Facebook Own Posts Table - 25 of 26</vt:lpstr>
      <vt:lpstr>Facebook Own Posts Table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2018-04-13T11:25:36Z</dcterms:created>
  <dcterms:modified xsi:type="dcterms:W3CDTF">2018-04-13T11:28:37Z</dcterms:modified>
</cp:coreProperties>
</file>