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Lst>
  <p:sldSz cx="9144000" cy="6858000" type="screen4x3"/>
  <p:notesSz cx="6858000" cy="9144000"/>
  <p:embeddedFontLst>
    <p:embeddedFont>
      <p:font typeface="Calibri" panose="020F050202020403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168273</c:v>
                </c:pt>
                <c:pt idx="1">
                  <c:v>168268</c:v>
                </c:pt>
                <c:pt idx="2">
                  <c:v>168288</c:v>
                </c:pt>
                <c:pt idx="3">
                  <c:v>168297</c:v>
                </c:pt>
                <c:pt idx="4">
                  <c:v>168311</c:v>
                </c:pt>
                <c:pt idx="5">
                  <c:v>168334</c:v>
                </c:pt>
                <c:pt idx="6">
                  <c:v>168352</c:v>
                </c:pt>
                <c:pt idx="7">
                  <c:v>168368</c:v>
                </c:pt>
                <c:pt idx="8">
                  <c:v>168375</c:v>
                </c:pt>
                <c:pt idx="9">
                  <c:v>168388</c:v>
                </c:pt>
                <c:pt idx="10">
                  <c:v>168386</c:v>
                </c:pt>
                <c:pt idx="11">
                  <c:v>168388</c:v>
                </c:pt>
                <c:pt idx="12">
                  <c:v>168387</c:v>
                </c:pt>
                <c:pt idx="13">
                  <c:v>168389</c:v>
                </c:pt>
                <c:pt idx="14">
                  <c:v>168399</c:v>
                </c:pt>
                <c:pt idx="15">
                  <c:v>168396</c:v>
                </c:pt>
                <c:pt idx="16">
                  <c:v>168409</c:v>
                </c:pt>
                <c:pt idx="17">
                  <c:v>168420</c:v>
                </c:pt>
                <c:pt idx="18">
                  <c:v>168447</c:v>
                </c:pt>
                <c:pt idx="19">
                  <c:v>168464</c:v>
                </c:pt>
                <c:pt idx="20">
                  <c:v>168463</c:v>
                </c:pt>
                <c:pt idx="21">
                  <c:v>168469</c:v>
                </c:pt>
                <c:pt idx="22">
                  <c:v>168472</c:v>
                </c:pt>
                <c:pt idx="23">
                  <c:v>168477</c:v>
                </c:pt>
                <c:pt idx="24">
                  <c:v>168488</c:v>
                </c:pt>
                <c:pt idx="25">
                  <c:v>168513</c:v>
                </c:pt>
                <c:pt idx="26">
                  <c:v>168508</c:v>
                </c:pt>
                <c:pt idx="27">
                  <c:v>168516</c:v>
                </c:pt>
                <c:pt idx="28">
                  <c:v>168516</c:v>
                </c:pt>
                <c:pt idx="29">
                  <c:v>168525</c:v>
                </c:pt>
                <c:pt idx="30">
                  <c:v>168527</c:v>
                </c:pt>
                <c:pt idx="31">
                  <c:v>168540</c:v>
                </c:pt>
                <c:pt idx="32">
                  <c:v>168551</c:v>
                </c:pt>
                <c:pt idx="33">
                  <c:v>168563</c:v>
                </c:pt>
                <c:pt idx="34">
                  <c:v>168567</c:v>
                </c:pt>
                <c:pt idx="35">
                  <c:v>168579</c:v>
                </c:pt>
                <c:pt idx="36">
                  <c:v>168571</c:v>
                </c:pt>
                <c:pt idx="37">
                  <c:v>168565</c:v>
                </c:pt>
                <c:pt idx="38">
                  <c:v>168557</c:v>
                </c:pt>
                <c:pt idx="39">
                  <c:v>168568</c:v>
                </c:pt>
                <c:pt idx="40">
                  <c:v>168589</c:v>
                </c:pt>
                <c:pt idx="41">
                  <c:v>168648</c:v>
                </c:pt>
                <c:pt idx="42">
                  <c:v>168663</c:v>
                </c:pt>
                <c:pt idx="43">
                  <c:v>168663</c:v>
                </c:pt>
                <c:pt idx="44">
                  <c:v>168694</c:v>
                </c:pt>
                <c:pt idx="45">
                  <c:v>168702</c:v>
                </c:pt>
                <c:pt idx="46">
                  <c:v>168677</c:v>
                </c:pt>
                <c:pt idx="47">
                  <c:v>168673</c:v>
                </c:pt>
                <c:pt idx="48">
                  <c:v>168668</c:v>
                </c:pt>
                <c:pt idx="49">
                  <c:v>168687</c:v>
                </c:pt>
                <c:pt idx="50">
                  <c:v>168694</c:v>
                </c:pt>
                <c:pt idx="51">
                  <c:v>168701</c:v>
                </c:pt>
                <c:pt idx="52">
                  <c:v>168705</c:v>
                </c:pt>
                <c:pt idx="53">
                  <c:v>168706</c:v>
                </c:pt>
                <c:pt idx="54">
                  <c:v>168703</c:v>
                </c:pt>
                <c:pt idx="55">
                  <c:v>168707</c:v>
                </c:pt>
                <c:pt idx="56">
                  <c:v>168711</c:v>
                </c:pt>
                <c:pt idx="57">
                  <c:v>168715</c:v>
                </c:pt>
                <c:pt idx="58">
                  <c:v>168729</c:v>
                </c:pt>
                <c:pt idx="59">
                  <c:v>168730</c:v>
                </c:pt>
                <c:pt idx="60">
                  <c:v>168728</c:v>
                </c:pt>
                <c:pt idx="61">
                  <c:v>168741</c:v>
                </c:pt>
                <c:pt idx="62">
                  <c:v>168736</c:v>
                </c:pt>
                <c:pt idx="63">
                  <c:v>168728</c:v>
                </c:pt>
                <c:pt idx="64">
                  <c:v>168727</c:v>
                </c:pt>
                <c:pt idx="65">
                  <c:v>168729</c:v>
                </c:pt>
                <c:pt idx="66">
                  <c:v>168728</c:v>
                </c:pt>
                <c:pt idx="67">
                  <c:v>168725</c:v>
                </c:pt>
                <c:pt idx="68">
                  <c:v>168730</c:v>
                </c:pt>
                <c:pt idx="69">
                  <c:v>168734</c:v>
                </c:pt>
                <c:pt idx="70">
                  <c:v>168734</c:v>
                </c:pt>
                <c:pt idx="71">
                  <c:v>168737</c:v>
                </c:pt>
                <c:pt idx="72">
                  <c:v>168744</c:v>
                </c:pt>
                <c:pt idx="73">
                  <c:v>168750</c:v>
                </c:pt>
                <c:pt idx="74">
                  <c:v>168745</c:v>
                </c:pt>
                <c:pt idx="75">
                  <c:v>168688</c:v>
                </c:pt>
                <c:pt idx="76">
                  <c:v>168688</c:v>
                </c:pt>
                <c:pt idx="77">
                  <c:v>168691</c:v>
                </c:pt>
                <c:pt idx="78">
                  <c:v>168700</c:v>
                </c:pt>
                <c:pt idx="79">
                  <c:v>168701</c:v>
                </c:pt>
                <c:pt idx="80">
                  <c:v>168703</c:v>
                </c:pt>
                <c:pt idx="81">
                  <c:v>168859</c:v>
                </c:pt>
                <c:pt idx="82">
                  <c:v>169332</c:v>
                </c:pt>
                <c:pt idx="83">
                  <c:v>169805</c:v>
                </c:pt>
                <c:pt idx="84">
                  <c:v>170288</c:v>
                </c:pt>
                <c:pt idx="85">
                  <c:v>170751</c:v>
                </c:pt>
                <c:pt idx="86">
                  <c:v>171167</c:v>
                </c:pt>
                <c:pt idx="87">
                  <c:v>171587</c:v>
                </c:pt>
                <c:pt idx="88">
                  <c:v>171965</c:v>
                </c:pt>
                <c:pt idx="89">
                  <c:v>172309</c:v>
                </c:pt>
              </c:numCache>
            </c:numRef>
          </c:val>
          <c:smooth val="0"/>
          <c:extLst>
            <c:ext xmlns:c16="http://schemas.microsoft.com/office/drawing/2014/chart" uri="{C3380CC4-5D6E-409C-BE32-E72D297353CC}">
              <c16:uniqueId val="{00000000-F811-405E-A409-0676BAD24712}"/>
            </c:ext>
          </c:extLst>
        </c:ser>
        <c:dLbls>
          <c:showLegendKey val="0"/>
          <c:showVal val="0"/>
          <c:showCatName val="0"/>
          <c:showSerName val="0"/>
          <c:showPercent val="0"/>
          <c:showBubbleSize val="0"/>
        </c:dLbls>
        <c:smooth val="0"/>
        <c:axId val="155420488"/>
        <c:axId val="253192320"/>
      </c:lineChart>
      <c:dateAx>
        <c:axId val="155420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92320"/>
        <c:crosses val="autoZero"/>
        <c:auto val="1"/>
        <c:lblOffset val="100"/>
        <c:baseTimeUnit val="days"/>
      </c:dateAx>
      <c:valAx>
        <c:axId val="25319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42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c:v>
                </c:pt>
              </c:strCache>
            </c:strRef>
          </c:cat>
          <c:val>
            <c:numRef>
              <c:f>Sheet1!$B$2</c:f>
              <c:numCache>
                <c:formatCode>General</c:formatCode>
                <c:ptCount val="1"/>
                <c:pt idx="0">
                  <c:v>6758</c:v>
                </c:pt>
              </c:numCache>
            </c:numRef>
          </c:val>
          <c:extLst>
            <c:ext xmlns:c16="http://schemas.microsoft.com/office/drawing/2014/chart" uri="{C3380CC4-5D6E-409C-BE32-E72D297353CC}">
              <c16:uniqueId val="{00000000-9EA3-4AE9-BB9B-9179D6D69A6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c:v>
                </c:pt>
              </c:strCache>
            </c:strRef>
          </c:cat>
          <c:val>
            <c:numRef>
              <c:f>Sheet1!$C$2</c:f>
              <c:numCache>
                <c:formatCode>General</c:formatCode>
                <c:ptCount val="1"/>
                <c:pt idx="0">
                  <c:v>0</c:v>
                </c:pt>
              </c:numCache>
            </c:numRef>
          </c:val>
          <c:extLst>
            <c:ext xmlns:c16="http://schemas.microsoft.com/office/drawing/2014/chart" uri="{C3380CC4-5D6E-409C-BE32-E72D297353CC}">
              <c16:uniqueId val="{00000001-9EA3-4AE9-BB9B-9179D6D69A66}"/>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c:v>
                </c:pt>
              </c:strCache>
            </c:strRef>
          </c:cat>
          <c:val>
            <c:numRef>
              <c:f>Sheet1!$D$2</c:f>
              <c:numCache>
                <c:formatCode>General</c:formatCode>
                <c:ptCount val="1"/>
                <c:pt idx="0">
                  <c:v>0</c:v>
                </c:pt>
              </c:numCache>
            </c:numRef>
          </c:val>
          <c:extLst>
            <c:ext xmlns:c16="http://schemas.microsoft.com/office/drawing/2014/chart" uri="{C3380CC4-5D6E-409C-BE32-E72D297353CC}">
              <c16:uniqueId val="{00000002-9EA3-4AE9-BB9B-9179D6D69A66}"/>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c:v>
                </c:pt>
              </c:strCache>
            </c:strRef>
          </c:cat>
          <c:val>
            <c:numRef>
              <c:f>Sheet1!$E$2</c:f>
              <c:numCache>
                <c:formatCode>General</c:formatCode>
                <c:ptCount val="1"/>
                <c:pt idx="0">
                  <c:v>0</c:v>
                </c:pt>
              </c:numCache>
            </c:numRef>
          </c:val>
          <c:extLst>
            <c:ext xmlns:c16="http://schemas.microsoft.com/office/drawing/2014/chart" uri="{C3380CC4-5D6E-409C-BE32-E72D297353CC}">
              <c16:uniqueId val="{00000003-9EA3-4AE9-BB9B-9179D6D69A6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c:v>
                </c:pt>
              </c:strCache>
            </c:strRef>
          </c:cat>
          <c:val>
            <c:numRef>
              <c:f>Sheet1!$F$2</c:f>
              <c:numCache>
                <c:formatCode>General</c:formatCode>
                <c:ptCount val="1"/>
                <c:pt idx="0">
                  <c:v>0</c:v>
                </c:pt>
              </c:numCache>
            </c:numRef>
          </c:val>
          <c:extLst>
            <c:ext xmlns:c16="http://schemas.microsoft.com/office/drawing/2014/chart" uri="{C3380CC4-5D6E-409C-BE32-E72D297353CC}">
              <c16:uniqueId val="{00000004-9EA3-4AE9-BB9B-9179D6D69A6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9EA3-4AE9-BB9B-9179D6D69A66}"/>
            </c:ext>
          </c:extLst>
        </c:ser>
        <c:dLbls>
          <c:showLegendKey val="0"/>
          <c:showVal val="0"/>
          <c:showCatName val="0"/>
          <c:showSerName val="0"/>
          <c:showPercent val="0"/>
          <c:showBubbleSize val="0"/>
        </c:dLbls>
        <c:gapWidth val="150"/>
        <c:overlap val="100"/>
        <c:axId val="252728192"/>
        <c:axId val="252726552"/>
      </c:barChart>
      <c:catAx>
        <c:axId val="25272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726552"/>
        <c:crosses val="autoZero"/>
        <c:auto val="1"/>
        <c:lblAlgn val="ctr"/>
        <c:lblOffset val="100"/>
        <c:noMultiLvlLbl val="0"/>
      </c:catAx>
      <c:valAx>
        <c:axId val="252726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72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24186</c:v>
                </c:pt>
                <c:pt idx="1">
                  <c:v>8838</c:v>
                </c:pt>
                <c:pt idx="2">
                  <c:v>6967</c:v>
                </c:pt>
                <c:pt idx="3">
                  <c:v>3533</c:v>
                </c:pt>
                <c:pt idx="4">
                  <c:v>3245</c:v>
                </c:pt>
                <c:pt idx="5">
                  <c:v>58022</c:v>
                </c:pt>
                <c:pt idx="6">
                  <c:v>17377</c:v>
                </c:pt>
                <c:pt idx="7">
                  <c:v>4752</c:v>
                </c:pt>
                <c:pt idx="8">
                  <c:v>3899</c:v>
                </c:pt>
                <c:pt idx="9">
                  <c:v>3265</c:v>
                </c:pt>
                <c:pt idx="10">
                  <c:v>3032</c:v>
                </c:pt>
                <c:pt idx="11">
                  <c:v>2110</c:v>
                </c:pt>
                <c:pt idx="12">
                  <c:v>846</c:v>
                </c:pt>
                <c:pt idx="13">
                  <c:v>562</c:v>
                </c:pt>
                <c:pt idx="14">
                  <c:v>3767</c:v>
                </c:pt>
                <c:pt idx="15">
                  <c:v>3992</c:v>
                </c:pt>
                <c:pt idx="16">
                  <c:v>1868</c:v>
                </c:pt>
                <c:pt idx="17">
                  <c:v>26274</c:v>
                </c:pt>
                <c:pt idx="18">
                  <c:v>32794</c:v>
                </c:pt>
                <c:pt idx="19">
                  <c:v>8846</c:v>
                </c:pt>
                <c:pt idx="20">
                  <c:v>8543</c:v>
                </c:pt>
                <c:pt idx="21">
                  <c:v>3015</c:v>
                </c:pt>
                <c:pt idx="22">
                  <c:v>4725</c:v>
                </c:pt>
                <c:pt idx="23">
                  <c:v>10776</c:v>
                </c:pt>
                <c:pt idx="24">
                  <c:v>9485</c:v>
                </c:pt>
                <c:pt idx="25">
                  <c:v>2132</c:v>
                </c:pt>
                <c:pt idx="26">
                  <c:v>1037</c:v>
                </c:pt>
                <c:pt idx="27">
                  <c:v>2128</c:v>
                </c:pt>
                <c:pt idx="28">
                  <c:v>3643</c:v>
                </c:pt>
                <c:pt idx="29">
                  <c:v>6527</c:v>
                </c:pt>
                <c:pt idx="30">
                  <c:v>1390</c:v>
                </c:pt>
                <c:pt idx="31">
                  <c:v>1435</c:v>
                </c:pt>
                <c:pt idx="32">
                  <c:v>1770</c:v>
                </c:pt>
                <c:pt idx="33">
                  <c:v>2452</c:v>
                </c:pt>
                <c:pt idx="34">
                  <c:v>2727</c:v>
                </c:pt>
                <c:pt idx="35">
                  <c:v>1884</c:v>
                </c:pt>
                <c:pt idx="36">
                  <c:v>1692</c:v>
                </c:pt>
                <c:pt idx="37">
                  <c:v>1024</c:v>
                </c:pt>
                <c:pt idx="38">
                  <c:v>1776</c:v>
                </c:pt>
                <c:pt idx="39">
                  <c:v>8283</c:v>
                </c:pt>
                <c:pt idx="40">
                  <c:v>9932</c:v>
                </c:pt>
                <c:pt idx="41">
                  <c:v>22588</c:v>
                </c:pt>
                <c:pt idx="42">
                  <c:v>2415</c:v>
                </c:pt>
                <c:pt idx="43">
                  <c:v>3539</c:v>
                </c:pt>
                <c:pt idx="44">
                  <c:v>5349</c:v>
                </c:pt>
                <c:pt idx="45">
                  <c:v>5614</c:v>
                </c:pt>
                <c:pt idx="46">
                  <c:v>5367</c:v>
                </c:pt>
                <c:pt idx="47">
                  <c:v>2557</c:v>
                </c:pt>
                <c:pt idx="48">
                  <c:v>1648</c:v>
                </c:pt>
                <c:pt idx="49">
                  <c:v>1520</c:v>
                </c:pt>
                <c:pt idx="50">
                  <c:v>1285</c:v>
                </c:pt>
                <c:pt idx="51">
                  <c:v>1678</c:v>
                </c:pt>
                <c:pt idx="52">
                  <c:v>1529</c:v>
                </c:pt>
                <c:pt idx="53">
                  <c:v>1523</c:v>
                </c:pt>
                <c:pt idx="54">
                  <c:v>1568</c:v>
                </c:pt>
                <c:pt idx="55">
                  <c:v>1478</c:v>
                </c:pt>
                <c:pt idx="56">
                  <c:v>1166</c:v>
                </c:pt>
                <c:pt idx="57">
                  <c:v>1605</c:v>
                </c:pt>
                <c:pt idx="58">
                  <c:v>1710</c:v>
                </c:pt>
                <c:pt idx="59">
                  <c:v>1958</c:v>
                </c:pt>
                <c:pt idx="60">
                  <c:v>2672</c:v>
                </c:pt>
                <c:pt idx="61">
                  <c:v>1675</c:v>
                </c:pt>
                <c:pt idx="62">
                  <c:v>1180</c:v>
                </c:pt>
                <c:pt idx="63">
                  <c:v>1340</c:v>
                </c:pt>
                <c:pt idx="64">
                  <c:v>1544</c:v>
                </c:pt>
                <c:pt idx="65">
                  <c:v>2747</c:v>
                </c:pt>
                <c:pt idx="66">
                  <c:v>4068</c:v>
                </c:pt>
                <c:pt idx="67">
                  <c:v>3712</c:v>
                </c:pt>
                <c:pt idx="68">
                  <c:v>1919</c:v>
                </c:pt>
                <c:pt idx="69">
                  <c:v>1348</c:v>
                </c:pt>
                <c:pt idx="70">
                  <c:v>1305</c:v>
                </c:pt>
                <c:pt idx="71">
                  <c:v>1641</c:v>
                </c:pt>
                <c:pt idx="72">
                  <c:v>1257</c:v>
                </c:pt>
                <c:pt idx="73">
                  <c:v>1618</c:v>
                </c:pt>
                <c:pt idx="74">
                  <c:v>1937</c:v>
                </c:pt>
                <c:pt idx="75">
                  <c:v>4769</c:v>
                </c:pt>
                <c:pt idx="76">
                  <c:v>2376</c:v>
                </c:pt>
                <c:pt idx="77">
                  <c:v>2207</c:v>
                </c:pt>
                <c:pt idx="78">
                  <c:v>1962</c:v>
                </c:pt>
                <c:pt idx="79">
                  <c:v>1408</c:v>
                </c:pt>
                <c:pt idx="80">
                  <c:v>1047</c:v>
                </c:pt>
                <c:pt idx="81">
                  <c:v>9582</c:v>
                </c:pt>
                <c:pt idx="82">
                  <c:v>18583</c:v>
                </c:pt>
                <c:pt idx="83">
                  <c:v>16816</c:v>
                </c:pt>
                <c:pt idx="84">
                  <c:v>15344</c:v>
                </c:pt>
                <c:pt idx="85">
                  <c:v>16217</c:v>
                </c:pt>
                <c:pt idx="86">
                  <c:v>15684</c:v>
                </c:pt>
                <c:pt idx="87">
                  <c:v>16934</c:v>
                </c:pt>
                <c:pt idx="88">
                  <c:v>22638</c:v>
                </c:pt>
                <c:pt idx="89">
                  <c:v>31777</c:v>
                </c:pt>
              </c:numCache>
            </c:numRef>
          </c:val>
          <c:smooth val="0"/>
          <c:extLst>
            <c:ext xmlns:c16="http://schemas.microsoft.com/office/drawing/2014/chart" uri="{C3380CC4-5D6E-409C-BE32-E72D297353CC}">
              <c16:uniqueId val="{00000000-AC30-41D6-9209-AAAF5A81E17C}"/>
            </c:ext>
          </c:extLst>
        </c:ser>
        <c:dLbls>
          <c:showLegendKey val="0"/>
          <c:showVal val="0"/>
          <c:showCatName val="0"/>
          <c:showSerName val="0"/>
          <c:showPercent val="0"/>
          <c:showBubbleSize val="0"/>
        </c:dLbls>
        <c:smooth val="0"/>
        <c:axId val="251016264"/>
        <c:axId val="247280448"/>
      </c:lineChart>
      <c:dateAx>
        <c:axId val="25101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280448"/>
        <c:crosses val="autoZero"/>
        <c:auto val="1"/>
        <c:lblOffset val="100"/>
        <c:baseTimeUnit val="days"/>
      </c:dateAx>
      <c:valAx>
        <c:axId val="24728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01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10917</c:v>
                </c:pt>
                <c:pt idx="1">
                  <c:v>4291</c:v>
                </c:pt>
                <c:pt idx="2">
                  <c:v>3345</c:v>
                </c:pt>
                <c:pt idx="3">
                  <c:v>1857</c:v>
                </c:pt>
                <c:pt idx="4">
                  <c:v>1464</c:v>
                </c:pt>
                <c:pt idx="5">
                  <c:v>48901</c:v>
                </c:pt>
                <c:pt idx="6">
                  <c:v>10853</c:v>
                </c:pt>
                <c:pt idx="7">
                  <c:v>2950</c:v>
                </c:pt>
                <c:pt idx="8">
                  <c:v>2096</c:v>
                </c:pt>
                <c:pt idx="9">
                  <c:v>1779</c:v>
                </c:pt>
                <c:pt idx="10">
                  <c:v>1969</c:v>
                </c:pt>
                <c:pt idx="11">
                  <c:v>1117</c:v>
                </c:pt>
                <c:pt idx="12">
                  <c:v>463</c:v>
                </c:pt>
                <c:pt idx="13">
                  <c:v>194</c:v>
                </c:pt>
                <c:pt idx="14">
                  <c:v>2027</c:v>
                </c:pt>
                <c:pt idx="15">
                  <c:v>2252</c:v>
                </c:pt>
                <c:pt idx="16">
                  <c:v>1021</c:v>
                </c:pt>
                <c:pt idx="17">
                  <c:v>22255</c:v>
                </c:pt>
                <c:pt idx="18">
                  <c:v>26694</c:v>
                </c:pt>
                <c:pt idx="19">
                  <c:v>6483</c:v>
                </c:pt>
                <c:pt idx="20">
                  <c:v>5203</c:v>
                </c:pt>
                <c:pt idx="21">
                  <c:v>1842</c:v>
                </c:pt>
                <c:pt idx="22">
                  <c:v>3117</c:v>
                </c:pt>
                <c:pt idx="23">
                  <c:v>5708</c:v>
                </c:pt>
                <c:pt idx="24">
                  <c:v>5289</c:v>
                </c:pt>
                <c:pt idx="25">
                  <c:v>1145</c:v>
                </c:pt>
                <c:pt idx="26">
                  <c:v>565</c:v>
                </c:pt>
                <c:pt idx="27">
                  <c:v>1136</c:v>
                </c:pt>
                <c:pt idx="28">
                  <c:v>2063</c:v>
                </c:pt>
                <c:pt idx="29">
                  <c:v>3284</c:v>
                </c:pt>
                <c:pt idx="30">
                  <c:v>720</c:v>
                </c:pt>
                <c:pt idx="31">
                  <c:v>782</c:v>
                </c:pt>
                <c:pt idx="32">
                  <c:v>879</c:v>
                </c:pt>
                <c:pt idx="33">
                  <c:v>671</c:v>
                </c:pt>
                <c:pt idx="34">
                  <c:v>820</c:v>
                </c:pt>
                <c:pt idx="35">
                  <c:v>864</c:v>
                </c:pt>
                <c:pt idx="36">
                  <c:v>785</c:v>
                </c:pt>
                <c:pt idx="37">
                  <c:v>436</c:v>
                </c:pt>
                <c:pt idx="38">
                  <c:v>857</c:v>
                </c:pt>
                <c:pt idx="39">
                  <c:v>5150</c:v>
                </c:pt>
                <c:pt idx="40">
                  <c:v>6146</c:v>
                </c:pt>
                <c:pt idx="41">
                  <c:v>18493</c:v>
                </c:pt>
                <c:pt idx="42">
                  <c:v>1430</c:v>
                </c:pt>
                <c:pt idx="43">
                  <c:v>2079</c:v>
                </c:pt>
                <c:pt idx="44">
                  <c:v>3140</c:v>
                </c:pt>
                <c:pt idx="45">
                  <c:v>3113</c:v>
                </c:pt>
                <c:pt idx="46">
                  <c:v>3122</c:v>
                </c:pt>
                <c:pt idx="47">
                  <c:v>1416</c:v>
                </c:pt>
                <c:pt idx="48">
                  <c:v>731</c:v>
                </c:pt>
                <c:pt idx="49">
                  <c:v>623</c:v>
                </c:pt>
                <c:pt idx="50">
                  <c:v>465</c:v>
                </c:pt>
                <c:pt idx="51">
                  <c:v>543</c:v>
                </c:pt>
                <c:pt idx="52">
                  <c:v>469</c:v>
                </c:pt>
                <c:pt idx="53">
                  <c:v>693</c:v>
                </c:pt>
                <c:pt idx="54">
                  <c:v>717</c:v>
                </c:pt>
                <c:pt idx="55">
                  <c:v>490</c:v>
                </c:pt>
                <c:pt idx="56">
                  <c:v>445</c:v>
                </c:pt>
                <c:pt idx="57">
                  <c:v>576</c:v>
                </c:pt>
                <c:pt idx="58">
                  <c:v>575</c:v>
                </c:pt>
                <c:pt idx="59">
                  <c:v>878</c:v>
                </c:pt>
                <c:pt idx="60">
                  <c:v>1318</c:v>
                </c:pt>
                <c:pt idx="61">
                  <c:v>690</c:v>
                </c:pt>
                <c:pt idx="62">
                  <c:v>497</c:v>
                </c:pt>
                <c:pt idx="63">
                  <c:v>464</c:v>
                </c:pt>
                <c:pt idx="64">
                  <c:v>544</c:v>
                </c:pt>
                <c:pt idx="65">
                  <c:v>1216</c:v>
                </c:pt>
                <c:pt idx="66">
                  <c:v>2135</c:v>
                </c:pt>
                <c:pt idx="67">
                  <c:v>1787</c:v>
                </c:pt>
                <c:pt idx="68">
                  <c:v>749</c:v>
                </c:pt>
                <c:pt idx="69">
                  <c:v>555</c:v>
                </c:pt>
                <c:pt idx="70">
                  <c:v>454</c:v>
                </c:pt>
                <c:pt idx="71">
                  <c:v>593</c:v>
                </c:pt>
                <c:pt idx="72">
                  <c:v>533</c:v>
                </c:pt>
                <c:pt idx="73">
                  <c:v>502</c:v>
                </c:pt>
                <c:pt idx="74">
                  <c:v>969</c:v>
                </c:pt>
                <c:pt idx="75">
                  <c:v>1661</c:v>
                </c:pt>
                <c:pt idx="76">
                  <c:v>1074</c:v>
                </c:pt>
                <c:pt idx="77">
                  <c:v>995</c:v>
                </c:pt>
                <c:pt idx="78">
                  <c:v>711</c:v>
                </c:pt>
                <c:pt idx="79">
                  <c:v>431</c:v>
                </c:pt>
                <c:pt idx="80">
                  <c:v>360</c:v>
                </c:pt>
                <c:pt idx="81">
                  <c:v>8389</c:v>
                </c:pt>
                <c:pt idx="82">
                  <c:v>15935</c:v>
                </c:pt>
                <c:pt idx="83">
                  <c:v>14112</c:v>
                </c:pt>
                <c:pt idx="84">
                  <c:v>13618</c:v>
                </c:pt>
                <c:pt idx="85">
                  <c:v>14176</c:v>
                </c:pt>
                <c:pt idx="86">
                  <c:v>13320</c:v>
                </c:pt>
                <c:pt idx="87">
                  <c:v>14753</c:v>
                </c:pt>
                <c:pt idx="88">
                  <c:v>20187</c:v>
                </c:pt>
                <c:pt idx="89">
                  <c:v>28705</c:v>
                </c:pt>
              </c:numCache>
            </c:numRef>
          </c:val>
          <c:smooth val="0"/>
          <c:extLst>
            <c:ext xmlns:c16="http://schemas.microsoft.com/office/drawing/2014/chart" uri="{C3380CC4-5D6E-409C-BE32-E72D297353CC}">
              <c16:uniqueId val="{00000000-1388-41EB-BE6A-A4E79399915A}"/>
            </c:ext>
          </c:extLst>
        </c:ser>
        <c:dLbls>
          <c:showLegendKey val="0"/>
          <c:showVal val="0"/>
          <c:showCatName val="0"/>
          <c:showSerName val="0"/>
          <c:showPercent val="0"/>
          <c:showBubbleSize val="0"/>
        </c:dLbls>
        <c:smooth val="0"/>
        <c:axId val="176640744"/>
        <c:axId val="176643040"/>
      </c:lineChart>
      <c:dateAx>
        <c:axId val="176640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643040"/>
        <c:crosses val="autoZero"/>
        <c:auto val="1"/>
        <c:lblOffset val="100"/>
        <c:baseTimeUnit val="days"/>
      </c:dateAx>
      <c:valAx>
        <c:axId val="17664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64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751</c:v>
                </c:pt>
                <c:pt idx="1">
                  <c:v>327</c:v>
                </c:pt>
                <c:pt idx="2">
                  <c:v>279</c:v>
                </c:pt>
                <c:pt idx="3">
                  <c:v>176</c:v>
                </c:pt>
                <c:pt idx="4">
                  <c:v>182</c:v>
                </c:pt>
                <c:pt idx="5">
                  <c:v>838</c:v>
                </c:pt>
                <c:pt idx="6">
                  <c:v>559</c:v>
                </c:pt>
                <c:pt idx="7">
                  <c:v>202</c:v>
                </c:pt>
                <c:pt idx="8">
                  <c:v>195</c:v>
                </c:pt>
                <c:pt idx="9">
                  <c:v>167</c:v>
                </c:pt>
                <c:pt idx="10">
                  <c:v>154</c:v>
                </c:pt>
                <c:pt idx="11">
                  <c:v>109</c:v>
                </c:pt>
                <c:pt idx="12">
                  <c:v>74</c:v>
                </c:pt>
                <c:pt idx="13">
                  <c:v>54</c:v>
                </c:pt>
                <c:pt idx="14">
                  <c:v>161</c:v>
                </c:pt>
                <c:pt idx="15">
                  <c:v>150</c:v>
                </c:pt>
                <c:pt idx="16">
                  <c:v>73</c:v>
                </c:pt>
                <c:pt idx="17">
                  <c:v>613</c:v>
                </c:pt>
                <c:pt idx="18">
                  <c:v>542</c:v>
                </c:pt>
                <c:pt idx="19">
                  <c:v>360</c:v>
                </c:pt>
                <c:pt idx="20">
                  <c:v>445</c:v>
                </c:pt>
                <c:pt idx="21">
                  <c:v>174</c:v>
                </c:pt>
                <c:pt idx="22">
                  <c:v>268</c:v>
                </c:pt>
                <c:pt idx="23">
                  <c:v>411</c:v>
                </c:pt>
                <c:pt idx="24">
                  <c:v>338</c:v>
                </c:pt>
                <c:pt idx="25">
                  <c:v>112</c:v>
                </c:pt>
                <c:pt idx="26">
                  <c:v>80</c:v>
                </c:pt>
                <c:pt idx="27">
                  <c:v>108</c:v>
                </c:pt>
                <c:pt idx="28">
                  <c:v>131</c:v>
                </c:pt>
                <c:pt idx="29">
                  <c:v>315</c:v>
                </c:pt>
                <c:pt idx="30">
                  <c:v>100</c:v>
                </c:pt>
                <c:pt idx="31">
                  <c:v>125</c:v>
                </c:pt>
                <c:pt idx="32">
                  <c:v>103</c:v>
                </c:pt>
                <c:pt idx="33">
                  <c:v>122</c:v>
                </c:pt>
                <c:pt idx="34">
                  <c:v>131</c:v>
                </c:pt>
                <c:pt idx="35">
                  <c:v>107</c:v>
                </c:pt>
                <c:pt idx="36">
                  <c:v>91</c:v>
                </c:pt>
                <c:pt idx="37">
                  <c:v>99</c:v>
                </c:pt>
                <c:pt idx="38">
                  <c:v>116</c:v>
                </c:pt>
                <c:pt idx="39">
                  <c:v>493</c:v>
                </c:pt>
                <c:pt idx="40">
                  <c:v>449</c:v>
                </c:pt>
                <c:pt idx="41">
                  <c:v>3376</c:v>
                </c:pt>
                <c:pt idx="42">
                  <c:v>139</c:v>
                </c:pt>
                <c:pt idx="43">
                  <c:v>213</c:v>
                </c:pt>
                <c:pt idx="44">
                  <c:v>264</c:v>
                </c:pt>
                <c:pt idx="45">
                  <c:v>350</c:v>
                </c:pt>
                <c:pt idx="46">
                  <c:v>225</c:v>
                </c:pt>
                <c:pt idx="47">
                  <c:v>95</c:v>
                </c:pt>
                <c:pt idx="48">
                  <c:v>61</c:v>
                </c:pt>
                <c:pt idx="49">
                  <c:v>85</c:v>
                </c:pt>
                <c:pt idx="50">
                  <c:v>70</c:v>
                </c:pt>
                <c:pt idx="51">
                  <c:v>70</c:v>
                </c:pt>
                <c:pt idx="52">
                  <c:v>73</c:v>
                </c:pt>
                <c:pt idx="53">
                  <c:v>83</c:v>
                </c:pt>
                <c:pt idx="54">
                  <c:v>75</c:v>
                </c:pt>
                <c:pt idx="55">
                  <c:v>67</c:v>
                </c:pt>
                <c:pt idx="56">
                  <c:v>68</c:v>
                </c:pt>
                <c:pt idx="57">
                  <c:v>87</c:v>
                </c:pt>
                <c:pt idx="58">
                  <c:v>96</c:v>
                </c:pt>
                <c:pt idx="59">
                  <c:v>126</c:v>
                </c:pt>
                <c:pt idx="60">
                  <c:v>176</c:v>
                </c:pt>
                <c:pt idx="61">
                  <c:v>112</c:v>
                </c:pt>
                <c:pt idx="62">
                  <c:v>74</c:v>
                </c:pt>
                <c:pt idx="63">
                  <c:v>83</c:v>
                </c:pt>
                <c:pt idx="64">
                  <c:v>132</c:v>
                </c:pt>
                <c:pt idx="65">
                  <c:v>155</c:v>
                </c:pt>
                <c:pt idx="66">
                  <c:v>213</c:v>
                </c:pt>
                <c:pt idx="67">
                  <c:v>147</c:v>
                </c:pt>
                <c:pt idx="68">
                  <c:v>87</c:v>
                </c:pt>
                <c:pt idx="69">
                  <c:v>83</c:v>
                </c:pt>
                <c:pt idx="70">
                  <c:v>66</c:v>
                </c:pt>
                <c:pt idx="71">
                  <c:v>98</c:v>
                </c:pt>
                <c:pt idx="72">
                  <c:v>92</c:v>
                </c:pt>
                <c:pt idx="73">
                  <c:v>80</c:v>
                </c:pt>
                <c:pt idx="74">
                  <c:v>126</c:v>
                </c:pt>
                <c:pt idx="75">
                  <c:v>254</c:v>
                </c:pt>
                <c:pt idx="76">
                  <c:v>132</c:v>
                </c:pt>
                <c:pt idx="77">
                  <c:v>252</c:v>
                </c:pt>
                <c:pt idx="78">
                  <c:v>170</c:v>
                </c:pt>
                <c:pt idx="79">
                  <c:v>97</c:v>
                </c:pt>
                <c:pt idx="80">
                  <c:v>222</c:v>
                </c:pt>
                <c:pt idx="81">
                  <c:v>334</c:v>
                </c:pt>
                <c:pt idx="82">
                  <c:v>846</c:v>
                </c:pt>
                <c:pt idx="83">
                  <c:v>786</c:v>
                </c:pt>
                <c:pt idx="84">
                  <c:v>867</c:v>
                </c:pt>
                <c:pt idx="85">
                  <c:v>846</c:v>
                </c:pt>
                <c:pt idx="86">
                  <c:v>800</c:v>
                </c:pt>
                <c:pt idx="87">
                  <c:v>795</c:v>
                </c:pt>
                <c:pt idx="88">
                  <c:v>870</c:v>
                </c:pt>
                <c:pt idx="89">
                  <c:v>1107</c:v>
                </c:pt>
              </c:numCache>
            </c:numRef>
          </c:val>
          <c:smooth val="0"/>
          <c:extLst>
            <c:ext xmlns:c16="http://schemas.microsoft.com/office/drawing/2014/chart" uri="{C3380CC4-5D6E-409C-BE32-E72D297353CC}">
              <c16:uniqueId val="{00000000-AFF6-4367-81E2-418E05F5AD45}"/>
            </c:ext>
          </c:extLst>
        </c:ser>
        <c:dLbls>
          <c:showLegendKey val="0"/>
          <c:showVal val="0"/>
          <c:showCatName val="0"/>
          <c:showSerName val="0"/>
          <c:showPercent val="0"/>
          <c:showBubbleSize val="0"/>
        </c:dLbls>
        <c:smooth val="0"/>
        <c:axId val="176641072"/>
        <c:axId val="176639104"/>
      </c:lineChart>
      <c:dateAx>
        <c:axId val="176641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639104"/>
        <c:crosses val="autoZero"/>
        <c:auto val="1"/>
        <c:lblOffset val="100"/>
        <c:baseTimeUnit val="days"/>
      </c:dateAx>
      <c:valAx>
        <c:axId val="17663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64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17</c:v>
                </c:pt>
                <c:pt idx="1">
                  <c:v>21</c:v>
                </c:pt>
                <c:pt idx="2">
                  <c:v>14</c:v>
                </c:pt>
                <c:pt idx="3">
                  <c:v>13</c:v>
                </c:pt>
                <c:pt idx="4">
                  <c:v>13</c:v>
                </c:pt>
                <c:pt idx="5">
                  <c:v>16</c:v>
                </c:pt>
                <c:pt idx="6">
                  <c:v>23</c:v>
                </c:pt>
                <c:pt idx="7">
                  <c:v>14</c:v>
                </c:pt>
                <c:pt idx="8">
                  <c:v>11</c:v>
                </c:pt>
                <c:pt idx="9">
                  <c:v>8</c:v>
                </c:pt>
                <c:pt idx="10">
                  <c:v>19</c:v>
                </c:pt>
                <c:pt idx="11">
                  <c:v>15</c:v>
                </c:pt>
                <c:pt idx="12">
                  <c:v>15</c:v>
                </c:pt>
                <c:pt idx="13">
                  <c:v>11</c:v>
                </c:pt>
                <c:pt idx="14">
                  <c:v>13</c:v>
                </c:pt>
                <c:pt idx="15">
                  <c:v>16</c:v>
                </c:pt>
                <c:pt idx="16">
                  <c:v>10</c:v>
                </c:pt>
                <c:pt idx="17">
                  <c:v>15</c:v>
                </c:pt>
                <c:pt idx="18">
                  <c:v>11</c:v>
                </c:pt>
                <c:pt idx="19">
                  <c:v>12</c:v>
                </c:pt>
                <c:pt idx="20">
                  <c:v>19</c:v>
                </c:pt>
                <c:pt idx="21">
                  <c:v>6</c:v>
                </c:pt>
                <c:pt idx="22">
                  <c:v>19</c:v>
                </c:pt>
                <c:pt idx="23">
                  <c:v>15</c:v>
                </c:pt>
                <c:pt idx="24">
                  <c:v>11</c:v>
                </c:pt>
                <c:pt idx="25">
                  <c:v>10</c:v>
                </c:pt>
                <c:pt idx="26">
                  <c:v>15</c:v>
                </c:pt>
                <c:pt idx="27">
                  <c:v>12</c:v>
                </c:pt>
                <c:pt idx="28">
                  <c:v>15</c:v>
                </c:pt>
                <c:pt idx="29">
                  <c:v>12</c:v>
                </c:pt>
                <c:pt idx="30">
                  <c:v>13</c:v>
                </c:pt>
                <c:pt idx="31">
                  <c:v>12</c:v>
                </c:pt>
                <c:pt idx="32">
                  <c:v>10</c:v>
                </c:pt>
                <c:pt idx="33">
                  <c:v>16</c:v>
                </c:pt>
                <c:pt idx="34">
                  <c:v>9</c:v>
                </c:pt>
                <c:pt idx="35">
                  <c:v>9</c:v>
                </c:pt>
                <c:pt idx="36">
                  <c:v>19</c:v>
                </c:pt>
                <c:pt idx="37">
                  <c:v>25</c:v>
                </c:pt>
                <c:pt idx="38">
                  <c:v>17</c:v>
                </c:pt>
                <c:pt idx="39">
                  <c:v>16</c:v>
                </c:pt>
                <c:pt idx="40">
                  <c:v>10</c:v>
                </c:pt>
                <c:pt idx="41">
                  <c:v>12</c:v>
                </c:pt>
                <c:pt idx="42">
                  <c:v>10</c:v>
                </c:pt>
                <c:pt idx="43">
                  <c:v>15</c:v>
                </c:pt>
                <c:pt idx="44">
                  <c:v>16</c:v>
                </c:pt>
                <c:pt idx="45">
                  <c:v>13</c:v>
                </c:pt>
                <c:pt idx="46">
                  <c:v>17</c:v>
                </c:pt>
                <c:pt idx="47">
                  <c:v>18</c:v>
                </c:pt>
                <c:pt idx="48">
                  <c:v>21</c:v>
                </c:pt>
                <c:pt idx="49">
                  <c:v>10</c:v>
                </c:pt>
                <c:pt idx="50">
                  <c:v>12</c:v>
                </c:pt>
                <c:pt idx="51">
                  <c:v>12</c:v>
                </c:pt>
                <c:pt idx="52">
                  <c:v>16</c:v>
                </c:pt>
                <c:pt idx="53">
                  <c:v>15</c:v>
                </c:pt>
                <c:pt idx="54">
                  <c:v>18</c:v>
                </c:pt>
                <c:pt idx="55">
                  <c:v>18</c:v>
                </c:pt>
                <c:pt idx="56">
                  <c:v>15</c:v>
                </c:pt>
                <c:pt idx="57">
                  <c:v>18</c:v>
                </c:pt>
                <c:pt idx="58">
                  <c:v>14</c:v>
                </c:pt>
                <c:pt idx="59">
                  <c:v>16</c:v>
                </c:pt>
                <c:pt idx="60">
                  <c:v>27</c:v>
                </c:pt>
                <c:pt idx="61">
                  <c:v>14</c:v>
                </c:pt>
                <c:pt idx="62">
                  <c:v>16</c:v>
                </c:pt>
                <c:pt idx="63">
                  <c:v>17</c:v>
                </c:pt>
                <c:pt idx="64">
                  <c:v>21</c:v>
                </c:pt>
                <c:pt idx="65">
                  <c:v>20</c:v>
                </c:pt>
                <c:pt idx="66">
                  <c:v>16</c:v>
                </c:pt>
                <c:pt idx="67">
                  <c:v>24</c:v>
                </c:pt>
                <c:pt idx="68">
                  <c:v>20</c:v>
                </c:pt>
                <c:pt idx="69">
                  <c:v>8</c:v>
                </c:pt>
                <c:pt idx="70">
                  <c:v>16</c:v>
                </c:pt>
                <c:pt idx="71">
                  <c:v>20</c:v>
                </c:pt>
                <c:pt idx="72">
                  <c:v>14</c:v>
                </c:pt>
                <c:pt idx="73">
                  <c:v>20</c:v>
                </c:pt>
                <c:pt idx="74">
                  <c:v>27</c:v>
                </c:pt>
                <c:pt idx="75">
                  <c:v>74</c:v>
                </c:pt>
                <c:pt idx="76">
                  <c:v>24</c:v>
                </c:pt>
                <c:pt idx="77">
                  <c:v>16</c:v>
                </c:pt>
                <c:pt idx="78">
                  <c:v>15</c:v>
                </c:pt>
                <c:pt idx="79">
                  <c:v>21</c:v>
                </c:pt>
                <c:pt idx="80">
                  <c:v>19</c:v>
                </c:pt>
                <c:pt idx="81">
                  <c:v>11</c:v>
                </c:pt>
                <c:pt idx="82">
                  <c:v>23</c:v>
                </c:pt>
                <c:pt idx="83">
                  <c:v>18</c:v>
                </c:pt>
                <c:pt idx="84">
                  <c:v>20</c:v>
                </c:pt>
                <c:pt idx="85">
                  <c:v>14</c:v>
                </c:pt>
                <c:pt idx="86">
                  <c:v>15</c:v>
                </c:pt>
                <c:pt idx="87">
                  <c:v>30</c:v>
                </c:pt>
                <c:pt idx="88">
                  <c:v>15</c:v>
                </c:pt>
                <c:pt idx="89">
                  <c:v>22</c:v>
                </c:pt>
              </c:numCache>
            </c:numRef>
          </c:val>
          <c:smooth val="0"/>
          <c:extLst>
            <c:ext xmlns:c16="http://schemas.microsoft.com/office/drawing/2014/chart" uri="{C3380CC4-5D6E-409C-BE32-E72D297353CC}">
              <c16:uniqueId val="{00000000-34D5-4ED3-B89F-DDFC38A0B69A}"/>
            </c:ext>
          </c:extLst>
        </c:ser>
        <c:dLbls>
          <c:showLegendKey val="0"/>
          <c:showVal val="0"/>
          <c:showCatName val="0"/>
          <c:showSerName val="0"/>
          <c:showPercent val="0"/>
          <c:showBubbleSize val="0"/>
        </c:dLbls>
        <c:smooth val="0"/>
        <c:axId val="249191896"/>
        <c:axId val="249189928"/>
      </c:lineChart>
      <c:dateAx>
        <c:axId val="249191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89928"/>
        <c:crosses val="autoZero"/>
        <c:auto val="1"/>
        <c:lblOffset val="100"/>
        <c:baseTimeUnit val="days"/>
      </c:dateAx>
      <c:valAx>
        <c:axId val="24918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9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154</c:v>
                </c:pt>
                <c:pt idx="1">
                  <c:v>145</c:v>
                </c:pt>
                <c:pt idx="2">
                  <c:v>169</c:v>
                </c:pt>
                <c:pt idx="3">
                  <c:v>193</c:v>
                </c:pt>
                <c:pt idx="4">
                  <c:v>201</c:v>
                </c:pt>
                <c:pt idx="5">
                  <c:v>211</c:v>
                </c:pt>
                <c:pt idx="6">
                  <c:v>127</c:v>
                </c:pt>
                <c:pt idx="7">
                  <c:v>146</c:v>
                </c:pt>
                <c:pt idx="8">
                  <c:v>150</c:v>
                </c:pt>
                <c:pt idx="9">
                  <c:v>160</c:v>
                </c:pt>
                <c:pt idx="10">
                  <c:v>145</c:v>
                </c:pt>
                <c:pt idx="11">
                  <c:v>139</c:v>
                </c:pt>
                <c:pt idx="12">
                  <c:v>129</c:v>
                </c:pt>
                <c:pt idx="13">
                  <c:v>118</c:v>
                </c:pt>
                <c:pt idx="14">
                  <c:v>140</c:v>
                </c:pt>
                <c:pt idx="15">
                  <c:v>153</c:v>
                </c:pt>
                <c:pt idx="16">
                  <c:v>131</c:v>
                </c:pt>
                <c:pt idx="17">
                  <c:v>234</c:v>
                </c:pt>
                <c:pt idx="18">
                  <c:v>179</c:v>
                </c:pt>
                <c:pt idx="19">
                  <c:v>137</c:v>
                </c:pt>
                <c:pt idx="20">
                  <c:v>125</c:v>
                </c:pt>
                <c:pt idx="21">
                  <c:v>115</c:v>
                </c:pt>
                <c:pt idx="22">
                  <c:v>157</c:v>
                </c:pt>
                <c:pt idx="23">
                  <c:v>222</c:v>
                </c:pt>
                <c:pt idx="24">
                  <c:v>194</c:v>
                </c:pt>
                <c:pt idx="25">
                  <c:v>148</c:v>
                </c:pt>
                <c:pt idx="26">
                  <c:v>98</c:v>
                </c:pt>
                <c:pt idx="27">
                  <c:v>129</c:v>
                </c:pt>
                <c:pt idx="28">
                  <c:v>151</c:v>
                </c:pt>
                <c:pt idx="29">
                  <c:v>159</c:v>
                </c:pt>
                <c:pt idx="30">
                  <c:v>128</c:v>
                </c:pt>
                <c:pt idx="31">
                  <c:v>187</c:v>
                </c:pt>
                <c:pt idx="32">
                  <c:v>145</c:v>
                </c:pt>
                <c:pt idx="33">
                  <c:v>138</c:v>
                </c:pt>
                <c:pt idx="34">
                  <c:v>112</c:v>
                </c:pt>
                <c:pt idx="35">
                  <c:v>150</c:v>
                </c:pt>
                <c:pt idx="36">
                  <c:v>131</c:v>
                </c:pt>
                <c:pt idx="37">
                  <c:v>171</c:v>
                </c:pt>
                <c:pt idx="38">
                  <c:v>146</c:v>
                </c:pt>
                <c:pt idx="39">
                  <c:v>191</c:v>
                </c:pt>
                <c:pt idx="40">
                  <c:v>209</c:v>
                </c:pt>
                <c:pt idx="41">
                  <c:v>168</c:v>
                </c:pt>
                <c:pt idx="42">
                  <c:v>148</c:v>
                </c:pt>
                <c:pt idx="43">
                  <c:v>112</c:v>
                </c:pt>
                <c:pt idx="44">
                  <c:v>159</c:v>
                </c:pt>
                <c:pt idx="45">
                  <c:v>146</c:v>
                </c:pt>
                <c:pt idx="46">
                  <c:v>114</c:v>
                </c:pt>
                <c:pt idx="47">
                  <c:v>121</c:v>
                </c:pt>
                <c:pt idx="48">
                  <c:v>80</c:v>
                </c:pt>
                <c:pt idx="49">
                  <c:v>88</c:v>
                </c:pt>
                <c:pt idx="50">
                  <c:v>142</c:v>
                </c:pt>
                <c:pt idx="51">
                  <c:v>152</c:v>
                </c:pt>
                <c:pt idx="52">
                  <c:v>174</c:v>
                </c:pt>
                <c:pt idx="53">
                  <c:v>138</c:v>
                </c:pt>
                <c:pt idx="54">
                  <c:v>100</c:v>
                </c:pt>
                <c:pt idx="55">
                  <c:v>123</c:v>
                </c:pt>
                <c:pt idx="56">
                  <c:v>142</c:v>
                </c:pt>
                <c:pt idx="57">
                  <c:v>149</c:v>
                </c:pt>
                <c:pt idx="58">
                  <c:v>173</c:v>
                </c:pt>
                <c:pt idx="59">
                  <c:v>174</c:v>
                </c:pt>
                <c:pt idx="60">
                  <c:v>150</c:v>
                </c:pt>
                <c:pt idx="61">
                  <c:v>136</c:v>
                </c:pt>
                <c:pt idx="62">
                  <c:v>76</c:v>
                </c:pt>
                <c:pt idx="63">
                  <c:v>147</c:v>
                </c:pt>
                <c:pt idx="64">
                  <c:v>167</c:v>
                </c:pt>
                <c:pt idx="65">
                  <c:v>173</c:v>
                </c:pt>
                <c:pt idx="66">
                  <c:v>179</c:v>
                </c:pt>
                <c:pt idx="67">
                  <c:v>163</c:v>
                </c:pt>
                <c:pt idx="68">
                  <c:v>129</c:v>
                </c:pt>
                <c:pt idx="69">
                  <c:v>104</c:v>
                </c:pt>
                <c:pt idx="70">
                  <c:v>121</c:v>
                </c:pt>
                <c:pt idx="71">
                  <c:v>139</c:v>
                </c:pt>
                <c:pt idx="72">
                  <c:v>136</c:v>
                </c:pt>
                <c:pt idx="73">
                  <c:v>154</c:v>
                </c:pt>
                <c:pt idx="74">
                  <c:v>150</c:v>
                </c:pt>
                <c:pt idx="75">
                  <c:v>132</c:v>
                </c:pt>
                <c:pt idx="76">
                  <c:v>106</c:v>
                </c:pt>
                <c:pt idx="77">
                  <c:v>117</c:v>
                </c:pt>
                <c:pt idx="78">
                  <c:v>150</c:v>
                </c:pt>
                <c:pt idx="79">
                  <c:v>132</c:v>
                </c:pt>
                <c:pt idx="80">
                  <c:v>125</c:v>
                </c:pt>
                <c:pt idx="81">
                  <c:v>119</c:v>
                </c:pt>
                <c:pt idx="82">
                  <c:v>140</c:v>
                </c:pt>
                <c:pt idx="83">
                  <c:v>101</c:v>
                </c:pt>
                <c:pt idx="84">
                  <c:v>122</c:v>
                </c:pt>
                <c:pt idx="85">
                  <c:v>113</c:v>
                </c:pt>
                <c:pt idx="86">
                  <c:v>125</c:v>
                </c:pt>
                <c:pt idx="87">
                  <c:v>122</c:v>
                </c:pt>
                <c:pt idx="88">
                  <c:v>169</c:v>
                </c:pt>
                <c:pt idx="89">
                  <c:v>110</c:v>
                </c:pt>
              </c:numCache>
            </c:numRef>
          </c:val>
          <c:smooth val="0"/>
          <c:extLst>
            <c:ext xmlns:c16="http://schemas.microsoft.com/office/drawing/2014/chart" uri="{C3380CC4-5D6E-409C-BE32-E72D297353CC}">
              <c16:uniqueId val="{00000000-A922-410C-AF2E-B6A87E648BCB}"/>
            </c:ext>
          </c:extLst>
        </c:ser>
        <c:dLbls>
          <c:showLegendKey val="0"/>
          <c:showVal val="0"/>
          <c:showCatName val="0"/>
          <c:showSerName val="0"/>
          <c:showPercent val="0"/>
          <c:showBubbleSize val="0"/>
        </c:dLbls>
        <c:smooth val="0"/>
        <c:axId val="249193208"/>
        <c:axId val="249193536"/>
      </c:lineChart>
      <c:dateAx>
        <c:axId val="249193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93536"/>
        <c:crosses val="autoZero"/>
        <c:auto val="1"/>
        <c:lblOffset val="100"/>
        <c:baseTimeUnit val="days"/>
      </c:dateAx>
      <c:valAx>
        <c:axId val="24919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9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c:v>
                </c:pt>
              </c:strCache>
            </c:strRef>
          </c:cat>
          <c:val>
            <c:numRef>
              <c:f>Sheet1!$B$2</c:f>
              <c:numCache>
                <c:formatCode>General</c:formatCode>
                <c:ptCount val="1"/>
                <c:pt idx="0">
                  <c:v>11689</c:v>
                </c:pt>
              </c:numCache>
            </c:numRef>
          </c:val>
          <c:extLst>
            <c:ext xmlns:c16="http://schemas.microsoft.com/office/drawing/2014/chart" uri="{C3380CC4-5D6E-409C-BE32-E72D297353CC}">
              <c16:uniqueId val="{00000000-F691-4865-ABD8-B5ACD71AA6D3}"/>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c:v>
                </c:pt>
              </c:strCache>
            </c:strRef>
          </c:cat>
          <c:val>
            <c:numRef>
              <c:f>Sheet1!$C$2</c:f>
              <c:numCache>
                <c:formatCode>General</c:formatCode>
                <c:ptCount val="1"/>
                <c:pt idx="0">
                  <c:v>6176</c:v>
                </c:pt>
              </c:numCache>
            </c:numRef>
          </c:val>
          <c:extLst>
            <c:ext xmlns:c16="http://schemas.microsoft.com/office/drawing/2014/chart" uri="{C3380CC4-5D6E-409C-BE32-E72D297353CC}">
              <c16:uniqueId val="{00000001-F691-4865-ABD8-B5ACD71AA6D3}"/>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c:v>
                </c:pt>
              </c:strCache>
            </c:strRef>
          </c:cat>
          <c:val>
            <c:numRef>
              <c:f>Sheet1!$D$2</c:f>
              <c:numCache>
                <c:formatCode>General</c:formatCode>
                <c:ptCount val="1"/>
                <c:pt idx="0">
                  <c:v>88169</c:v>
                </c:pt>
              </c:numCache>
            </c:numRef>
          </c:val>
          <c:extLst>
            <c:ext xmlns:c16="http://schemas.microsoft.com/office/drawing/2014/chart" uri="{C3380CC4-5D6E-409C-BE32-E72D297353CC}">
              <c16:uniqueId val="{00000002-F691-4865-ABD8-B5ACD71AA6D3}"/>
            </c:ext>
          </c:extLst>
        </c:ser>
        <c:dLbls>
          <c:showLegendKey val="0"/>
          <c:showVal val="0"/>
          <c:showCatName val="0"/>
          <c:showSerName val="0"/>
          <c:showPercent val="0"/>
          <c:showBubbleSize val="0"/>
        </c:dLbls>
        <c:gapWidth val="219"/>
        <c:overlap val="-27"/>
        <c:axId val="323692760"/>
        <c:axId val="323693416"/>
      </c:barChart>
      <c:catAx>
        <c:axId val="323692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93416"/>
        <c:crosses val="autoZero"/>
        <c:auto val="1"/>
        <c:lblAlgn val="ctr"/>
        <c:lblOffset val="100"/>
        <c:noMultiLvlLbl val="0"/>
      </c:catAx>
      <c:valAx>
        <c:axId val="32369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9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2786</c:v>
                </c:pt>
                <c:pt idx="1">
                  <c:v>28518</c:v>
                </c:pt>
                <c:pt idx="2">
                  <c:v>43426</c:v>
                </c:pt>
                <c:pt idx="3">
                  <c:v>22717</c:v>
                </c:pt>
                <c:pt idx="4">
                  <c:v>9312</c:v>
                </c:pt>
                <c:pt idx="5">
                  <c:v>4540</c:v>
                </c:pt>
                <c:pt idx="6">
                  <c:v>2224</c:v>
                </c:pt>
              </c:numCache>
            </c:numRef>
          </c:val>
          <c:extLst>
            <c:ext xmlns:c16="http://schemas.microsoft.com/office/drawing/2014/chart" uri="{C3380CC4-5D6E-409C-BE32-E72D297353CC}">
              <c16:uniqueId val="{00000000-A62F-467F-817A-1D7629A9822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1687</c:v>
                </c:pt>
                <c:pt idx="1">
                  <c:v>18964</c:v>
                </c:pt>
                <c:pt idx="2">
                  <c:v>20327</c:v>
                </c:pt>
                <c:pt idx="3">
                  <c:v>9997</c:v>
                </c:pt>
                <c:pt idx="4">
                  <c:v>4190</c:v>
                </c:pt>
                <c:pt idx="5">
                  <c:v>1884</c:v>
                </c:pt>
                <c:pt idx="6">
                  <c:v>1461</c:v>
                </c:pt>
              </c:numCache>
            </c:numRef>
          </c:val>
          <c:extLst>
            <c:ext xmlns:c16="http://schemas.microsoft.com/office/drawing/2014/chart" uri="{C3380CC4-5D6E-409C-BE32-E72D297353CC}">
              <c16:uniqueId val="{00000001-A62F-467F-817A-1D7629A98224}"/>
            </c:ext>
          </c:extLst>
        </c:ser>
        <c:dLbls>
          <c:showLegendKey val="0"/>
          <c:showVal val="0"/>
          <c:showCatName val="0"/>
          <c:showSerName val="0"/>
          <c:showPercent val="0"/>
          <c:showBubbleSize val="0"/>
        </c:dLbls>
        <c:gapWidth val="219"/>
        <c:overlap val="-27"/>
        <c:axId val="250919360"/>
        <c:axId val="250919688"/>
      </c:barChart>
      <c:catAx>
        <c:axId val="25091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919688"/>
        <c:crosses val="autoZero"/>
        <c:auto val="1"/>
        <c:lblAlgn val="ctr"/>
        <c:lblOffset val="100"/>
        <c:noMultiLvlLbl val="0"/>
      </c:catAx>
      <c:valAx>
        <c:axId val="25091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91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168303</c:v>
                </c:pt>
                <c:pt idx="1">
                  <c:v>168298</c:v>
                </c:pt>
                <c:pt idx="2">
                  <c:v>168320</c:v>
                </c:pt>
                <c:pt idx="3">
                  <c:v>168324</c:v>
                </c:pt>
                <c:pt idx="4">
                  <c:v>168343</c:v>
                </c:pt>
                <c:pt idx="5">
                  <c:v>168365</c:v>
                </c:pt>
                <c:pt idx="6">
                  <c:v>168385</c:v>
                </c:pt>
                <c:pt idx="7">
                  <c:v>168400</c:v>
                </c:pt>
                <c:pt idx="8">
                  <c:v>168412</c:v>
                </c:pt>
                <c:pt idx="9">
                  <c:v>168415</c:v>
                </c:pt>
                <c:pt idx="10">
                  <c:v>168419</c:v>
                </c:pt>
                <c:pt idx="11">
                  <c:v>168415</c:v>
                </c:pt>
                <c:pt idx="12">
                  <c:v>168418</c:v>
                </c:pt>
                <c:pt idx="13">
                  <c:v>168421</c:v>
                </c:pt>
                <c:pt idx="14">
                  <c:v>168429</c:v>
                </c:pt>
                <c:pt idx="15">
                  <c:v>168430</c:v>
                </c:pt>
                <c:pt idx="16">
                  <c:v>168439</c:v>
                </c:pt>
                <c:pt idx="17">
                  <c:v>168455</c:v>
                </c:pt>
                <c:pt idx="18">
                  <c:v>168484</c:v>
                </c:pt>
                <c:pt idx="19">
                  <c:v>168495</c:v>
                </c:pt>
                <c:pt idx="20">
                  <c:v>168493</c:v>
                </c:pt>
                <c:pt idx="21">
                  <c:v>168499</c:v>
                </c:pt>
                <c:pt idx="22">
                  <c:v>168497</c:v>
                </c:pt>
                <c:pt idx="23">
                  <c:v>168509</c:v>
                </c:pt>
                <c:pt idx="24">
                  <c:v>168520</c:v>
                </c:pt>
                <c:pt idx="25">
                  <c:v>168547</c:v>
                </c:pt>
                <c:pt idx="26">
                  <c:v>168538</c:v>
                </c:pt>
                <c:pt idx="27">
                  <c:v>168546</c:v>
                </c:pt>
                <c:pt idx="28">
                  <c:v>168549</c:v>
                </c:pt>
                <c:pt idx="29">
                  <c:v>168554</c:v>
                </c:pt>
                <c:pt idx="30">
                  <c:v>168562</c:v>
                </c:pt>
                <c:pt idx="31">
                  <c:v>168569</c:v>
                </c:pt>
                <c:pt idx="32">
                  <c:v>168583</c:v>
                </c:pt>
                <c:pt idx="33">
                  <c:v>168592</c:v>
                </c:pt>
                <c:pt idx="34">
                  <c:v>168598</c:v>
                </c:pt>
                <c:pt idx="35">
                  <c:v>168608</c:v>
                </c:pt>
                <c:pt idx="36">
                  <c:v>168597</c:v>
                </c:pt>
                <c:pt idx="37">
                  <c:v>168596</c:v>
                </c:pt>
                <c:pt idx="38">
                  <c:v>168584</c:v>
                </c:pt>
                <c:pt idx="39">
                  <c:v>168599</c:v>
                </c:pt>
                <c:pt idx="40">
                  <c:v>168639</c:v>
                </c:pt>
                <c:pt idx="41">
                  <c:v>168677</c:v>
                </c:pt>
                <c:pt idx="42">
                  <c:v>168696</c:v>
                </c:pt>
                <c:pt idx="43">
                  <c:v>168695</c:v>
                </c:pt>
                <c:pt idx="44">
                  <c:v>168698</c:v>
                </c:pt>
                <c:pt idx="45">
                  <c:v>168706</c:v>
                </c:pt>
                <c:pt idx="46">
                  <c:v>168704</c:v>
                </c:pt>
                <c:pt idx="47">
                  <c:v>168698</c:v>
                </c:pt>
                <c:pt idx="48">
                  <c:v>168701</c:v>
                </c:pt>
                <c:pt idx="49">
                  <c:v>168721</c:v>
                </c:pt>
                <c:pt idx="50">
                  <c:v>168725</c:v>
                </c:pt>
                <c:pt idx="51">
                  <c:v>168731</c:v>
                </c:pt>
                <c:pt idx="52">
                  <c:v>168734</c:v>
                </c:pt>
                <c:pt idx="53">
                  <c:v>168732</c:v>
                </c:pt>
                <c:pt idx="54">
                  <c:v>168736</c:v>
                </c:pt>
                <c:pt idx="55">
                  <c:v>168737</c:v>
                </c:pt>
                <c:pt idx="56">
                  <c:v>168740</c:v>
                </c:pt>
                <c:pt idx="57">
                  <c:v>168743</c:v>
                </c:pt>
                <c:pt idx="58">
                  <c:v>168755</c:v>
                </c:pt>
                <c:pt idx="59">
                  <c:v>168761</c:v>
                </c:pt>
                <c:pt idx="60">
                  <c:v>168759</c:v>
                </c:pt>
                <c:pt idx="61">
                  <c:v>168767</c:v>
                </c:pt>
                <c:pt idx="62">
                  <c:v>168763</c:v>
                </c:pt>
                <c:pt idx="63">
                  <c:v>168757</c:v>
                </c:pt>
                <c:pt idx="64">
                  <c:v>168758</c:v>
                </c:pt>
                <c:pt idx="65">
                  <c:v>168759</c:v>
                </c:pt>
                <c:pt idx="66">
                  <c:v>168760</c:v>
                </c:pt>
                <c:pt idx="67">
                  <c:v>168754</c:v>
                </c:pt>
                <c:pt idx="68">
                  <c:v>168758</c:v>
                </c:pt>
                <c:pt idx="69">
                  <c:v>168763</c:v>
                </c:pt>
                <c:pt idx="70">
                  <c:v>168767</c:v>
                </c:pt>
                <c:pt idx="71">
                  <c:v>168764</c:v>
                </c:pt>
                <c:pt idx="72">
                  <c:v>168773</c:v>
                </c:pt>
                <c:pt idx="73">
                  <c:v>168778</c:v>
                </c:pt>
                <c:pt idx="74">
                  <c:v>168773</c:v>
                </c:pt>
                <c:pt idx="75">
                  <c:v>168716</c:v>
                </c:pt>
                <c:pt idx="76">
                  <c:v>168716</c:v>
                </c:pt>
                <c:pt idx="77">
                  <c:v>168726</c:v>
                </c:pt>
                <c:pt idx="78">
                  <c:v>168729</c:v>
                </c:pt>
                <c:pt idx="79">
                  <c:v>168733</c:v>
                </c:pt>
                <c:pt idx="80">
                  <c:v>168734</c:v>
                </c:pt>
                <c:pt idx="81">
                  <c:v>169031</c:v>
                </c:pt>
                <c:pt idx="82">
                  <c:v>169508</c:v>
                </c:pt>
                <c:pt idx="83">
                  <c:v>169991</c:v>
                </c:pt>
                <c:pt idx="84">
                  <c:v>170467</c:v>
                </c:pt>
                <c:pt idx="85">
                  <c:v>170934</c:v>
                </c:pt>
                <c:pt idx="86">
                  <c:v>171332</c:v>
                </c:pt>
                <c:pt idx="87">
                  <c:v>171756</c:v>
                </c:pt>
                <c:pt idx="88">
                  <c:v>172092</c:v>
                </c:pt>
                <c:pt idx="89">
                  <c:v>172368</c:v>
                </c:pt>
              </c:numCache>
            </c:numRef>
          </c:val>
          <c:smooth val="0"/>
          <c:extLst>
            <c:ext xmlns:c16="http://schemas.microsoft.com/office/drawing/2014/chart" uri="{C3380CC4-5D6E-409C-BE32-E72D297353CC}">
              <c16:uniqueId val="{00000000-4A4A-489C-A56E-9FAC0A987F1C}"/>
            </c:ext>
          </c:extLst>
        </c:ser>
        <c:ser>
          <c:idx val="1"/>
          <c:order val="1"/>
          <c:tx>
            <c:strRef>
              <c:f>Sheet1!$C$1</c:f>
              <c:strCache>
                <c:ptCount val="1"/>
                <c:pt idx="0">
                  <c:v>Generika Drugstore</c:v>
                </c:pt>
              </c:strCache>
            </c:strRef>
          </c:tx>
          <c:spPr>
            <a:ln w="28575" cap="rnd">
              <a:solidFill>
                <a:schemeClr val="accent2"/>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Sheet1!$C$2:$C$91</c:f>
              <c:numCache>
                <c:formatCode>General</c:formatCode>
                <c:ptCount val="90"/>
                <c:pt idx="0">
                  <c:v>162763</c:v>
                </c:pt>
                <c:pt idx="1">
                  <c:v>162769</c:v>
                </c:pt>
                <c:pt idx="2">
                  <c:v>162777</c:v>
                </c:pt>
                <c:pt idx="3">
                  <c:v>162779</c:v>
                </c:pt>
                <c:pt idx="4">
                  <c:v>162789</c:v>
                </c:pt>
                <c:pt idx="5">
                  <c:v>162803</c:v>
                </c:pt>
                <c:pt idx="6">
                  <c:v>162812</c:v>
                </c:pt>
                <c:pt idx="7">
                  <c:v>162826</c:v>
                </c:pt>
                <c:pt idx="8">
                  <c:v>162833</c:v>
                </c:pt>
                <c:pt idx="9">
                  <c:v>162842</c:v>
                </c:pt>
                <c:pt idx="10">
                  <c:v>162849</c:v>
                </c:pt>
                <c:pt idx="11">
                  <c:v>162854</c:v>
                </c:pt>
                <c:pt idx="12">
                  <c:v>162848</c:v>
                </c:pt>
                <c:pt idx="13">
                  <c:v>162874</c:v>
                </c:pt>
                <c:pt idx="14">
                  <c:v>162934</c:v>
                </c:pt>
                <c:pt idx="15">
                  <c:v>162972</c:v>
                </c:pt>
                <c:pt idx="16">
                  <c:v>163025</c:v>
                </c:pt>
                <c:pt idx="17">
                  <c:v>163074</c:v>
                </c:pt>
                <c:pt idx="18">
                  <c:v>163116</c:v>
                </c:pt>
                <c:pt idx="19">
                  <c:v>163129</c:v>
                </c:pt>
                <c:pt idx="20">
                  <c:v>163132</c:v>
                </c:pt>
                <c:pt idx="21">
                  <c:v>163259</c:v>
                </c:pt>
                <c:pt idx="22">
                  <c:v>163929</c:v>
                </c:pt>
                <c:pt idx="23">
                  <c:v>164449</c:v>
                </c:pt>
                <c:pt idx="24">
                  <c:v>164874</c:v>
                </c:pt>
                <c:pt idx="25">
                  <c:v>165321</c:v>
                </c:pt>
                <c:pt idx="26">
                  <c:v>165599</c:v>
                </c:pt>
                <c:pt idx="27">
                  <c:v>165612</c:v>
                </c:pt>
                <c:pt idx="28">
                  <c:v>165620</c:v>
                </c:pt>
                <c:pt idx="29">
                  <c:v>165635</c:v>
                </c:pt>
                <c:pt idx="30">
                  <c:v>165644</c:v>
                </c:pt>
                <c:pt idx="31">
                  <c:v>165671</c:v>
                </c:pt>
                <c:pt idx="32">
                  <c:v>165678</c:v>
                </c:pt>
                <c:pt idx="33">
                  <c:v>165688</c:v>
                </c:pt>
                <c:pt idx="34">
                  <c:v>165690</c:v>
                </c:pt>
                <c:pt idx="35">
                  <c:v>165691</c:v>
                </c:pt>
                <c:pt idx="36">
                  <c:v>165693</c:v>
                </c:pt>
                <c:pt idx="37">
                  <c:v>165693</c:v>
                </c:pt>
                <c:pt idx="38">
                  <c:v>165702</c:v>
                </c:pt>
                <c:pt idx="39">
                  <c:v>165714</c:v>
                </c:pt>
                <c:pt idx="40">
                  <c:v>165729</c:v>
                </c:pt>
                <c:pt idx="41">
                  <c:v>165724</c:v>
                </c:pt>
                <c:pt idx="42">
                  <c:v>165742</c:v>
                </c:pt>
                <c:pt idx="43">
                  <c:v>165754</c:v>
                </c:pt>
                <c:pt idx="44">
                  <c:v>165762</c:v>
                </c:pt>
                <c:pt idx="45">
                  <c:v>165758</c:v>
                </c:pt>
                <c:pt idx="46">
                  <c:v>165770</c:v>
                </c:pt>
                <c:pt idx="47">
                  <c:v>165796</c:v>
                </c:pt>
                <c:pt idx="48">
                  <c:v>165800</c:v>
                </c:pt>
                <c:pt idx="49">
                  <c:v>165802</c:v>
                </c:pt>
                <c:pt idx="50">
                  <c:v>165811</c:v>
                </c:pt>
                <c:pt idx="51">
                  <c:v>165826</c:v>
                </c:pt>
                <c:pt idx="52">
                  <c:v>165849</c:v>
                </c:pt>
                <c:pt idx="53">
                  <c:v>165894</c:v>
                </c:pt>
                <c:pt idx="54">
                  <c:v>166302</c:v>
                </c:pt>
                <c:pt idx="55">
                  <c:v>166630</c:v>
                </c:pt>
                <c:pt idx="56">
                  <c:v>166932</c:v>
                </c:pt>
                <c:pt idx="57">
                  <c:v>167163</c:v>
                </c:pt>
                <c:pt idx="58">
                  <c:v>167342</c:v>
                </c:pt>
                <c:pt idx="59">
                  <c:v>167359</c:v>
                </c:pt>
                <c:pt idx="60">
                  <c:v>167354</c:v>
                </c:pt>
                <c:pt idx="61">
                  <c:v>167354</c:v>
                </c:pt>
                <c:pt idx="62">
                  <c:v>167352</c:v>
                </c:pt>
                <c:pt idx="63">
                  <c:v>167350</c:v>
                </c:pt>
                <c:pt idx="64">
                  <c:v>167351</c:v>
                </c:pt>
                <c:pt idx="65">
                  <c:v>167352</c:v>
                </c:pt>
                <c:pt idx="66">
                  <c:v>167356</c:v>
                </c:pt>
                <c:pt idx="67">
                  <c:v>167368</c:v>
                </c:pt>
                <c:pt idx="68">
                  <c:v>167383</c:v>
                </c:pt>
                <c:pt idx="69">
                  <c:v>167383</c:v>
                </c:pt>
                <c:pt idx="70">
                  <c:v>167421</c:v>
                </c:pt>
                <c:pt idx="71">
                  <c:v>167476</c:v>
                </c:pt>
                <c:pt idx="72">
                  <c:v>167522</c:v>
                </c:pt>
                <c:pt idx="73">
                  <c:v>167551</c:v>
                </c:pt>
                <c:pt idx="74">
                  <c:v>167583</c:v>
                </c:pt>
                <c:pt idx="75">
                  <c:v>167555</c:v>
                </c:pt>
                <c:pt idx="76">
                  <c:v>167587</c:v>
                </c:pt>
                <c:pt idx="77">
                  <c:v>167613</c:v>
                </c:pt>
                <c:pt idx="78">
                  <c:v>167618</c:v>
                </c:pt>
                <c:pt idx="79">
                  <c:v>167623</c:v>
                </c:pt>
                <c:pt idx="80">
                  <c:v>167624</c:v>
                </c:pt>
                <c:pt idx="81">
                  <c:v>167631</c:v>
                </c:pt>
                <c:pt idx="82">
                  <c:v>167661</c:v>
                </c:pt>
                <c:pt idx="83">
                  <c:v>167667</c:v>
                </c:pt>
                <c:pt idx="84">
                  <c:v>168022</c:v>
                </c:pt>
                <c:pt idx="85">
                  <c:v>168757</c:v>
                </c:pt>
                <c:pt idx="86">
                  <c:v>169376</c:v>
                </c:pt>
                <c:pt idx="87">
                  <c:v>169896</c:v>
                </c:pt>
                <c:pt idx="88">
                  <c:v>170425</c:v>
                </c:pt>
                <c:pt idx="89">
                  <c:v>170691</c:v>
                </c:pt>
              </c:numCache>
            </c:numRef>
          </c:val>
          <c:smooth val="0"/>
          <c:extLst>
            <c:ext xmlns:c16="http://schemas.microsoft.com/office/drawing/2014/chart" uri="{C3380CC4-5D6E-409C-BE32-E72D297353CC}">
              <c16:uniqueId val="{00000001-4A4A-489C-A56E-9FAC0A987F1C}"/>
            </c:ext>
          </c:extLst>
        </c:ser>
        <c:dLbls>
          <c:showLegendKey val="0"/>
          <c:showVal val="0"/>
          <c:showCatName val="0"/>
          <c:showSerName val="0"/>
          <c:showPercent val="0"/>
          <c:showBubbleSize val="0"/>
        </c:dLbls>
        <c:smooth val="0"/>
        <c:axId val="323691776"/>
        <c:axId val="323694728"/>
      </c:lineChart>
      <c:dateAx>
        <c:axId val="323691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94728"/>
        <c:crosses val="autoZero"/>
        <c:auto val="1"/>
        <c:lblOffset val="100"/>
        <c:baseTimeUnit val="days"/>
      </c:dateAx>
      <c:valAx>
        <c:axId val="32369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9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Sheet1!$A$2:$A$3</c:f>
              <c:strCache>
                <c:ptCount val="2"/>
                <c:pt idx="0">
                  <c:v>TGP The Generics Pharmacy</c:v>
                </c:pt>
                <c:pt idx="1">
                  <c:v>Generika Drugstore</c:v>
                </c:pt>
              </c:strCache>
            </c:strRef>
          </c:cat>
          <c:val>
            <c:numRef>
              <c:f>Sheet1!$B$2:$B$3</c:f>
              <c:numCache>
                <c:formatCode>General</c:formatCode>
                <c:ptCount val="2"/>
                <c:pt idx="0">
                  <c:v>0</c:v>
                </c:pt>
                <c:pt idx="1">
                  <c:v>8</c:v>
                </c:pt>
              </c:numCache>
            </c:numRef>
          </c:val>
          <c:extLst>
            <c:ext xmlns:c16="http://schemas.microsoft.com/office/drawing/2014/chart" uri="{C3380CC4-5D6E-409C-BE32-E72D297353CC}">
              <c16:uniqueId val="{00000000-2456-49E1-AE0F-A546FACBB600}"/>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TGP The Generics Pharmacy</c:v>
                </c:pt>
                <c:pt idx="1">
                  <c:v>Generika Drugstore</c:v>
                </c:pt>
              </c:strCache>
            </c:strRef>
          </c:cat>
          <c:val>
            <c:numRef>
              <c:f>Sheet1!$C$2:$C$3</c:f>
              <c:numCache>
                <c:formatCode>General</c:formatCode>
                <c:ptCount val="2"/>
                <c:pt idx="0">
                  <c:v>14</c:v>
                </c:pt>
                <c:pt idx="1">
                  <c:v>97</c:v>
                </c:pt>
              </c:numCache>
            </c:numRef>
          </c:val>
          <c:extLst>
            <c:ext xmlns:c16="http://schemas.microsoft.com/office/drawing/2014/chart" uri="{C3380CC4-5D6E-409C-BE32-E72D297353CC}">
              <c16:uniqueId val="{00000001-2456-49E1-AE0F-A546FACBB600}"/>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TGP The Generics Pharmacy</c:v>
                </c:pt>
                <c:pt idx="1">
                  <c:v>Generika Drugstore</c:v>
                </c:pt>
              </c:strCache>
            </c:strRef>
          </c:cat>
          <c:val>
            <c:numRef>
              <c:f>Sheet1!$D$2:$D$3</c:f>
              <c:numCache>
                <c:formatCode>General</c:formatCode>
                <c:ptCount val="2"/>
                <c:pt idx="0">
                  <c:v>0</c:v>
                </c:pt>
                <c:pt idx="1">
                  <c:v>8</c:v>
                </c:pt>
              </c:numCache>
            </c:numRef>
          </c:val>
          <c:extLst>
            <c:ext xmlns:c16="http://schemas.microsoft.com/office/drawing/2014/chart" uri="{C3380CC4-5D6E-409C-BE32-E72D297353CC}">
              <c16:uniqueId val="{00000002-2456-49E1-AE0F-A546FACBB600}"/>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TGP The Generics Pharmacy</c:v>
                </c:pt>
                <c:pt idx="1">
                  <c:v>Generika Drugstore</c:v>
                </c:pt>
              </c:strCache>
            </c:strRef>
          </c:cat>
          <c:val>
            <c:numRef>
              <c:f>Sheet1!$E$2:$E$3</c:f>
              <c:numCache>
                <c:formatCode>General</c:formatCode>
                <c:ptCount val="2"/>
                <c:pt idx="0">
                  <c:v>22</c:v>
                </c:pt>
                <c:pt idx="1">
                  <c:v>23</c:v>
                </c:pt>
              </c:numCache>
            </c:numRef>
          </c:val>
          <c:extLst>
            <c:ext xmlns:c16="http://schemas.microsoft.com/office/drawing/2014/chart" uri="{C3380CC4-5D6E-409C-BE32-E72D297353CC}">
              <c16:uniqueId val="{00000003-2456-49E1-AE0F-A546FACBB600}"/>
            </c:ext>
          </c:extLst>
        </c:ser>
        <c:dLbls>
          <c:showLegendKey val="0"/>
          <c:showVal val="0"/>
          <c:showCatName val="0"/>
          <c:showSerName val="0"/>
          <c:showPercent val="0"/>
          <c:showBubbleSize val="0"/>
        </c:dLbls>
        <c:gapWidth val="150"/>
        <c:overlap val="100"/>
        <c:axId val="323690136"/>
        <c:axId val="323690792"/>
      </c:barChart>
      <c:catAx>
        <c:axId val="32369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90792"/>
        <c:crosses val="autoZero"/>
        <c:auto val="1"/>
        <c:lblAlgn val="ctr"/>
        <c:lblOffset val="100"/>
        <c:noMultiLvlLbl val="0"/>
      </c:catAx>
      <c:valAx>
        <c:axId val="323690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9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0.12299392160474</c:v>
                </c:pt>
                <c:pt idx="1">
                  <c:v>6.2388591800357003E-2</c:v>
                </c:pt>
                <c:pt idx="2">
                  <c:v>0</c:v>
                </c:pt>
                <c:pt idx="3">
                  <c:v>2.0199379760221001E-2</c:v>
                </c:pt>
                <c:pt idx="4">
                  <c:v>5.5247634153730997E-2</c:v>
                </c:pt>
                <c:pt idx="5">
                  <c:v>0.54230965703221001</c:v>
                </c:pt>
                <c:pt idx="6">
                  <c:v>1.5441722345954E-2</c:v>
                </c:pt>
                <c:pt idx="7">
                  <c:v>2.8504917098198999E-2</c:v>
                </c:pt>
                <c:pt idx="8">
                  <c:v>3.444057812667E-2</c:v>
                </c:pt>
                <c:pt idx="9">
                  <c:v>0</c:v>
                </c:pt>
                <c:pt idx="10">
                  <c:v>4.3344792984080997E-2</c:v>
                </c:pt>
                <c:pt idx="11">
                  <c:v>0</c:v>
                </c:pt>
                <c:pt idx="12">
                  <c:v>0</c:v>
                </c:pt>
                <c:pt idx="13">
                  <c:v>0</c:v>
                </c:pt>
                <c:pt idx="14">
                  <c:v>7.1248330117263003E-2</c:v>
                </c:pt>
                <c:pt idx="15">
                  <c:v>0</c:v>
                </c:pt>
                <c:pt idx="16">
                  <c:v>5.937043589774E-2</c:v>
                </c:pt>
                <c:pt idx="17">
                  <c:v>0.22440292792392</c:v>
                </c:pt>
                <c:pt idx="18">
                  <c:v>0</c:v>
                </c:pt>
                <c:pt idx="19">
                  <c:v>0.10327083667183</c:v>
                </c:pt>
                <c:pt idx="20">
                  <c:v>5.2820871959831997E-2</c:v>
                </c:pt>
                <c:pt idx="21">
                  <c:v>0</c:v>
                </c:pt>
                <c:pt idx="22">
                  <c:v>0.10207836294793</c:v>
                </c:pt>
                <c:pt idx="23">
                  <c:v>6.6170928707501006E-2</c:v>
                </c:pt>
                <c:pt idx="24">
                  <c:v>0</c:v>
                </c:pt>
                <c:pt idx="25">
                  <c:v>0</c:v>
                </c:pt>
                <c:pt idx="26">
                  <c:v>0</c:v>
                </c:pt>
                <c:pt idx="27">
                  <c:v>3.3226139478586998E-2</c:v>
                </c:pt>
                <c:pt idx="28">
                  <c:v>5.1024343358231999E-2</c:v>
                </c:pt>
                <c:pt idx="29">
                  <c:v>0</c:v>
                </c:pt>
                <c:pt idx="30">
                  <c:v>0</c:v>
                </c:pt>
                <c:pt idx="31">
                  <c:v>4.0933764423219998E-2</c:v>
                </c:pt>
                <c:pt idx="32">
                  <c:v>0</c:v>
                </c:pt>
                <c:pt idx="33">
                  <c:v>0</c:v>
                </c:pt>
                <c:pt idx="34">
                  <c:v>0</c:v>
                </c:pt>
                <c:pt idx="35">
                  <c:v>0</c:v>
                </c:pt>
                <c:pt idx="36">
                  <c:v>0</c:v>
                </c:pt>
                <c:pt idx="37">
                  <c:v>0</c:v>
                </c:pt>
                <c:pt idx="38">
                  <c:v>0</c:v>
                </c:pt>
                <c:pt idx="39">
                  <c:v>2.0979767603253001</c:v>
                </c:pt>
                <c:pt idx="40">
                  <c:v>4.1513708419572998E-2</c:v>
                </c:pt>
                <c:pt idx="41">
                  <c:v>0</c:v>
                </c:pt>
                <c:pt idx="42">
                  <c:v>0</c:v>
                </c:pt>
                <c:pt idx="43">
                  <c:v>8.3582797356175006E-2</c:v>
                </c:pt>
                <c:pt idx="44">
                  <c:v>3.4381372409540999E-2</c:v>
                </c:pt>
                <c:pt idx="45">
                  <c:v>0</c:v>
                </c:pt>
                <c:pt idx="46">
                  <c:v>7.1722829791647999E-2</c:v>
                </c:pt>
                <c:pt idx="47">
                  <c:v>0</c:v>
                </c:pt>
                <c:pt idx="48">
                  <c:v>0</c:v>
                </c:pt>
                <c:pt idx="49">
                  <c:v>0</c:v>
                </c:pt>
                <c:pt idx="50">
                  <c:v>0</c:v>
                </c:pt>
                <c:pt idx="51">
                  <c:v>0</c:v>
                </c:pt>
                <c:pt idx="52">
                  <c:v>0</c:v>
                </c:pt>
                <c:pt idx="53">
                  <c:v>0</c:v>
                </c:pt>
                <c:pt idx="54">
                  <c:v>0</c:v>
                </c:pt>
                <c:pt idx="55">
                  <c:v>0</c:v>
                </c:pt>
                <c:pt idx="56">
                  <c:v>0</c:v>
                </c:pt>
                <c:pt idx="57">
                  <c:v>0</c:v>
                </c:pt>
                <c:pt idx="58">
                  <c:v>0</c:v>
                </c:pt>
                <c:pt idx="59">
                  <c:v>7.5848256082674995E-2</c:v>
                </c:pt>
                <c:pt idx="60">
                  <c:v>0</c:v>
                </c:pt>
                <c:pt idx="61">
                  <c:v>0</c:v>
                </c:pt>
                <c:pt idx="62">
                  <c:v>0</c:v>
                </c:pt>
                <c:pt idx="63">
                  <c:v>0</c:v>
                </c:pt>
                <c:pt idx="64">
                  <c:v>0</c:v>
                </c:pt>
                <c:pt idx="65">
                  <c:v>0</c:v>
                </c:pt>
                <c:pt idx="66">
                  <c:v>5.6885854976622997E-2</c:v>
                </c:pt>
                <c:pt idx="67">
                  <c:v>0</c:v>
                </c:pt>
                <c:pt idx="68">
                  <c:v>0</c:v>
                </c:pt>
                <c:pt idx="69">
                  <c:v>0</c:v>
                </c:pt>
                <c:pt idx="70">
                  <c:v>0</c:v>
                </c:pt>
                <c:pt idx="71">
                  <c:v>0</c:v>
                </c:pt>
                <c:pt idx="72">
                  <c:v>0</c:v>
                </c:pt>
                <c:pt idx="73">
                  <c:v>0</c:v>
                </c:pt>
                <c:pt idx="74">
                  <c:v>1.7182639608947E-2</c:v>
                </c:pt>
                <c:pt idx="75">
                  <c:v>0</c:v>
                </c:pt>
                <c:pt idx="76">
                  <c:v>0</c:v>
                </c:pt>
                <c:pt idx="77">
                  <c:v>2.0151611239858001E-2</c:v>
                </c:pt>
                <c:pt idx="78">
                  <c:v>0</c:v>
                </c:pt>
                <c:pt idx="79">
                  <c:v>0</c:v>
                </c:pt>
                <c:pt idx="80">
                  <c:v>0</c:v>
                </c:pt>
                <c:pt idx="81">
                  <c:v>1.5987494226738001E-2</c:v>
                </c:pt>
                <c:pt idx="82">
                  <c:v>2.0677147026331E-2</c:v>
                </c:pt>
                <c:pt idx="83">
                  <c:v>0</c:v>
                </c:pt>
                <c:pt idx="84">
                  <c:v>0</c:v>
                </c:pt>
                <c:pt idx="85">
                  <c:v>0</c:v>
                </c:pt>
                <c:pt idx="86">
                  <c:v>1.1686816686437E-2</c:v>
                </c:pt>
                <c:pt idx="87">
                  <c:v>0</c:v>
                </c:pt>
                <c:pt idx="88">
                  <c:v>0.10527907680138</c:v>
                </c:pt>
                <c:pt idx="89">
                  <c:v>0</c:v>
                </c:pt>
              </c:numCache>
            </c:numRef>
          </c:val>
          <c:smooth val="0"/>
          <c:extLst>
            <c:ext xmlns:c16="http://schemas.microsoft.com/office/drawing/2014/chart" uri="{C3380CC4-5D6E-409C-BE32-E72D297353CC}">
              <c16:uniqueId val="{00000000-80DD-49E0-94FA-DEB2AF9182B3}"/>
            </c:ext>
          </c:extLst>
        </c:ser>
        <c:ser>
          <c:idx val="1"/>
          <c:order val="1"/>
          <c:tx>
            <c:strRef>
              <c:f>Sheet1!$C$1</c:f>
              <c:strCache>
                <c:ptCount val="1"/>
                <c:pt idx="0">
                  <c:v>Generika Drugstore</c:v>
                </c:pt>
              </c:strCache>
            </c:strRef>
          </c:tx>
          <c:spPr>
            <a:ln w="28575" cap="rnd">
              <a:solidFill>
                <a:schemeClr val="accent2"/>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Sheet1!$C$2:$C$91</c:f>
              <c:numCache>
                <c:formatCode>General</c:formatCode>
                <c:ptCount val="90"/>
                <c:pt idx="0">
                  <c:v>2.0275127333944001E-2</c:v>
                </c:pt>
                <c:pt idx="1">
                  <c:v>3.7272321410285997E-2</c:v>
                </c:pt>
                <c:pt idx="2">
                  <c:v>2.3345395120812001E-2</c:v>
                </c:pt>
                <c:pt idx="3">
                  <c:v>2.1501677130816001E-2</c:v>
                </c:pt>
                <c:pt idx="4">
                  <c:v>4.9759190092391999E-2</c:v>
                </c:pt>
                <c:pt idx="5">
                  <c:v>0</c:v>
                </c:pt>
                <c:pt idx="6">
                  <c:v>0</c:v>
                </c:pt>
                <c:pt idx="7">
                  <c:v>5.0976851595943999E-2</c:v>
                </c:pt>
                <c:pt idx="8">
                  <c:v>0.11607268975428001</c:v>
                </c:pt>
                <c:pt idx="9">
                  <c:v>9.2116656533834003E-3</c:v>
                </c:pt>
                <c:pt idx="10">
                  <c:v>1.4123860112377E-2</c:v>
                </c:pt>
                <c:pt idx="11">
                  <c:v>2.0877980485229E-2</c:v>
                </c:pt>
                <c:pt idx="12">
                  <c:v>1.9649863986097998E-2</c:v>
                </c:pt>
                <c:pt idx="13">
                  <c:v>0</c:v>
                </c:pt>
                <c:pt idx="14">
                  <c:v>3.4989932721111998E-2</c:v>
                </c:pt>
                <c:pt idx="15">
                  <c:v>3.1297367952722997E-2</c:v>
                </c:pt>
                <c:pt idx="16">
                  <c:v>0.49448459490300001</c:v>
                </c:pt>
                <c:pt idx="17">
                  <c:v>0</c:v>
                </c:pt>
                <c:pt idx="18">
                  <c:v>3.2649682700267003E-2</c:v>
                </c:pt>
                <c:pt idx="19">
                  <c:v>1.4712914260492E-2</c:v>
                </c:pt>
                <c:pt idx="20">
                  <c:v>0</c:v>
                </c:pt>
                <c:pt idx="21">
                  <c:v>0.13358252397438999</c:v>
                </c:pt>
                <c:pt idx="22">
                  <c:v>9.7803097913125997E-2</c:v>
                </c:pt>
                <c:pt idx="23">
                  <c:v>3.4107035185061002E-2</c:v>
                </c:pt>
                <c:pt idx="24">
                  <c:v>3.8867734314744003E-2</c:v>
                </c:pt>
                <c:pt idx="25">
                  <c:v>1.4536908605244E-2</c:v>
                </c:pt>
                <c:pt idx="26">
                  <c:v>0</c:v>
                </c:pt>
                <c:pt idx="27">
                  <c:v>3.4419250626491003E-2</c:v>
                </c:pt>
                <c:pt idx="28">
                  <c:v>0</c:v>
                </c:pt>
                <c:pt idx="29">
                  <c:v>7.1244422708858002E-2</c:v>
                </c:pt>
                <c:pt idx="30">
                  <c:v>3.5468700004226E-2</c:v>
                </c:pt>
                <c:pt idx="31">
                  <c:v>3.5213322306532999E-2</c:v>
                </c:pt>
                <c:pt idx="32">
                  <c:v>2.4626676485146</c:v>
                </c:pt>
                <c:pt idx="33">
                  <c:v>1.7503304503178E-2</c:v>
                </c:pt>
                <c:pt idx="34">
                  <c:v>0</c:v>
                </c:pt>
                <c:pt idx="35">
                  <c:v>1.9916711931920999E-2</c:v>
                </c:pt>
                <c:pt idx="36">
                  <c:v>3.5407060489743999E-2</c:v>
                </c:pt>
                <c:pt idx="37">
                  <c:v>1.3277567549625001E-2</c:v>
                </c:pt>
                <c:pt idx="38">
                  <c:v>7.7249437225779996E-2</c:v>
                </c:pt>
                <c:pt idx="39">
                  <c:v>4.7674222125667E-2</c:v>
                </c:pt>
                <c:pt idx="40">
                  <c:v>2.1119833937763E-2</c:v>
                </c:pt>
                <c:pt idx="41">
                  <c:v>0</c:v>
                </c:pt>
                <c:pt idx="42">
                  <c:v>2.5643655759564999E-2</c:v>
                </c:pt>
                <c:pt idx="43">
                  <c:v>2.5339672273571999E-2</c:v>
                </c:pt>
                <c:pt idx="44">
                  <c:v>3.4990769676274999E-2</c:v>
                </c:pt>
                <c:pt idx="45">
                  <c:v>3.4290540540541001</c:v>
                </c:pt>
                <c:pt idx="46">
                  <c:v>3.3782968557709001E-2</c:v>
                </c:pt>
                <c:pt idx="47">
                  <c:v>3.7398285710839002E-2</c:v>
                </c:pt>
                <c:pt idx="48">
                  <c:v>0</c:v>
                </c:pt>
                <c:pt idx="49">
                  <c:v>2.754305864661E-2</c:v>
                </c:pt>
                <c:pt idx="50">
                  <c:v>3.7393097957853998E-2</c:v>
                </c:pt>
                <c:pt idx="51">
                  <c:v>1.0252204223908001E-2</c:v>
                </c:pt>
                <c:pt idx="52">
                  <c:v>1.5979546180888E-2</c:v>
                </c:pt>
                <c:pt idx="53">
                  <c:v>2.1703613048694E-2</c:v>
                </c:pt>
                <c:pt idx="54">
                  <c:v>1.264313838818E-2</c:v>
                </c:pt>
                <c:pt idx="55">
                  <c:v>8.4101257914529007E-3</c:v>
                </c:pt>
                <c:pt idx="56">
                  <c:v>1.1392184961117E-2</c:v>
                </c:pt>
                <c:pt idx="57">
                  <c:v>1.7809359042665E-2</c:v>
                </c:pt>
                <c:pt idx="58">
                  <c:v>1.3751704015498E-2</c:v>
                </c:pt>
                <c:pt idx="59">
                  <c:v>2.5694651927099001E-2</c:v>
                </c:pt>
                <c:pt idx="60">
                  <c:v>2.2072707282679001</c:v>
                </c:pt>
                <c:pt idx="61">
                  <c:v>9.5605722002461997E-3</c:v>
                </c:pt>
                <c:pt idx="62">
                  <c:v>3.2864663316462997E-2</c:v>
                </c:pt>
                <c:pt idx="63">
                  <c:v>3.5852788450622002E-2</c:v>
                </c:pt>
                <c:pt idx="64">
                  <c:v>3.4060352554525997E-2</c:v>
                </c:pt>
                <c:pt idx="65">
                  <c:v>1.414193322219E-2</c:v>
                </c:pt>
                <c:pt idx="66">
                  <c:v>2.2706358975585001E-2</c:v>
                </c:pt>
                <c:pt idx="67">
                  <c:v>4.1227996797361E-2</c:v>
                </c:pt>
                <c:pt idx="68">
                  <c:v>0</c:v>
                </c:pt>
                <c:pt idx="69">
                  <c:v>0</c:v>
                </c:pt>
                <c:pt idx="70">
                  <c:v>2.7478763694580001E-2</c:v>
                </c:pt>
                <c:pt idx="71">
                  <c:v>4.9567626964789002E-2</c:v>
                </c:pt>
                <c:pt idx="72">
                  <c:v>3.4030053910769999E-2</c:v>
                </c:pt>
                <c:pt idx="73">
                  <c:v>3.7365103619521001E-2</c:v>
                </c:pt>
                <c:pt idx="74">
                  <c:v>1.5516181587067E-2</c:v>
                </c:pt>
                <c:pt idx="75">
                  <c:v>9.5483054741628999E-3</c:v>
                </c:pt>
                <c:pt idx="76">
                  <c:v>0</c:v>
                </c:pt>
                <c:pt idx="77">
                  <c:v>2.5059665871121999E-2</c:v>
                </c:pt>
                <c:pt idx="78">
                  <c:v>0</c:v>
                </c:pt>
                <c:pt idx="79">
                  <c:v>1.6692518792507001</c:v>
                </c:pt>
                <c:pt idx="80">
                  <c:v>4.7726147366412001E-2</c:v>
                </c:pt>
                <c:pt idx="81">
                  <c:v>9.3461474981159001E-3</c:v>
                </c:pt>
                <c:pt idx="82">
                  <c:v>1.8864154229746001E-2</c:v>
                </c:pt>
                <c:pt idx="83">
                  <c:v>2.2664376371791001E-2</c:v>
                </c:pt>
                <c:pt idx="84">
                  <c:v>3.2172731822407E-2</c:v>
                </c:pt>
                <c:pt idx="85">
                  <c:v>1.8409753606232999E-2</c:v>
                </c:pt>
                <c:pt idx="86">
                  <c:v>1.9321842751746001E-2</c:v>
                </c:pt>
                <c:pt idx="87">
                  <c:v>4.0675328350113997E-2</c:v>
                </c:pt>
                <c:pt idx="88">
                  <c:v>3.5260930888575001E-2</c:v>
                </c:pt>
                <c:pt idx="89">
                  <c:v>5.2181662542946997E-2</c:v>
                </c:pt>
              </c:numCache>
            </c:numRef>
          </c:val>
          <c:smooth val="0"/>
          <c:extLst>
            <c:ext xmlns:c16="http://schemas.microsoft.com/office/drawing/2014/chart" uri="{C3380CC4-5D6E-409C-BE32-E72D297353CC}">
              <c16:uniqueId val="{00000001-80DD-49E0-94FA-DEB2AF9182B3}"/>
            </c:ext>
          </c:extLst>
        </c:ser>
        <c:dLbls>
          <c:showLegendKey val="0"/>
          <c:showVal val="0"/>
          <c:showCatName val="0"/>
          <c:showSerName val="0"/>
          <c:showPercent val="0"/>
          <c:showBubbleSize val="0"/>
        </c:dLbls>
        <c:smooth val="0"/>
        <c:axId val="328132464"/>
        <c:axId val="328128528"/>
      </c:lineChart>
      <c:dateAx>
        <c:axId val="328132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28528"/>
        <c:crosses val="autoZero"/>
        <c:auto val="1"/>
        <c:lblOffset val="100"/>
        <c:baseTimeUnit val="days"/>
      </c:dateAx>
      <c:valAx>
        <c:axId val="32812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3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TGP The Generics Pharmacy</c:v>
                </c:pt>
                <c:pt idx="1">
                  <c:v>Generika Drugstore</c:v>
                </c:pt>
              </c:strCache>
            </c:strRef>
          </c:cat>
          <c:val>
            <c:numRef>
              <c:f>Sheet1!$B$2:$B$3</c:f>
              <c:numCache>
                <c:formatCode>General</c:formatCode>
                <c:ptCount val="2"/>
                <c:pt idx="0">
                  <c:v>6143</c:v>
                </c:pt>
                <c:pt idx="1">
                  <c:v>24022</c:v>
                </c:pt>
              </c:numCache>
            </c:numRef>
          </c:val>
          <c:extLst>
            <c:ext xmlns:c16="http://schemas.microsoft.com/office/drawing/2014/chart" uri="{C3380CC4-5D6E-409C-BE32-E72D297353CC}">
              <c16:uniqueId val="{00000000-7F0E-453C-B351-1B5BF6A1D6AE}"/>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TGP The Generics Pharmacy</c:v>
                </c:pt>
                <c:pt idx="1">
                  <c:v>Generika Drugstore</c:v>
                </c:pt>
              </c:strCache>
            </c:strRef>
          </c:cat>
          <c:val>
            <c:numRef>
              <c:f>Sheet1!$C$2:$C$3</c:f>
              <c:numCache>
                <c:formatCode>General</c:formatCode>
                <c:ptCount val="2"/>
                <c:pt idx="0">
                  <c:v>175</c:v>
                </c:pt>
                <c:pt idx="1">
                  <c:v>368</c:v>
                </c:pt>
              </c:numCache>
            </c:numRef>
          </c:val>
          <c:extLst>
            <c:ext xmlns:c16="http://schemas.microsoft.com/office/drawing/2014/chart" uri="{C3380CC4-5D6E-409C-BE32-E72D297353CC}">
              <c16:uniqueId val="{00000001-7F0E-453C-B351-1B5BF6A1D6AE}"/>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TGP The Generics Pharmacy</c:v>
                </c:pt>
                <c:pt idx="1">
                  <c:v>Generika Drugstore</c:v>
                </c:pt>
              </c:strCache>
            </c:strRef>
          </c:cat>
          <c:val>
            <c:numRef>
              <c:f>Sheet1!$D$2:$D$3</c:f>
              <c:numCache>
                <c:formatCode>General</c:formatCode>
                <c:ptCount val="2"/>
                <c:pt idx="0">
                  <c:v>12</c:v>
                </c:pt>
                <c:pt idx="1">
                  <c:v>12</c:v>
                </c:pt>
              </c:numCache>
            </c:numRef>
          </c:val>
          <c:extLst>
            <c:ext xmlns:c16="http://schemas.microsoft.com/office/drawing/2014/chart" uri="{C3380CC4-5D6E-409C-BE32-E72D297353CC}">
              <c16:uniqueId val="{00000002-7F0E-453C-B351-1B5BF6A1D6AE}"/>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TGP The Generics Pharmacy</c:v>
                </c:pt>
                <c:pt idx="1">
                  <c:v>Generika Drugstore</c:v>
                </c:pt>
              </c:strCache>
            </c:strRef>
          </c:cat>
          <c:val>
            <c:numRef>
              <c:f>Sheet1!$E$2:$E$3</c:f>
              <c:numCache>
                <c:formatCode>General</c:formatCode>
                <c:ptCount val="2"/>
                <c:pt idx="0">
                  <c:v>22</c:v>
                </c:pt>
                <c:pt idx="1">
                  <c:v>93</c:v>
                </c:pt>
              </c:numCache>
            </c:numRef>
          </c:val>
          <c:extLst>
            <c:ext xmlns:c16="http://schemas.microsoft.com/office/drawing/2014/chart" uri="{C3380CC4-5D6E-409C-BE32-E72D297353CC}">
              <c16:uniqueId val="{00000003-7F0E-453C-B351-1B5BF6A1D6AE}"/>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TGP The Generics Pharmacy</c:v>
                </c:pt>
                <c:pt idx="1">
                  <c:v>Generika Drugstore</c:v>
                </c:pt>
              </c:strCache>
            </c:strRef>
          </c:cat>
          <c:val>
            <c:numRef>
              <c:f>Sheet1!$F$2:$F$3</c:f>
              <c:numCache>
                <c:formatCode>General</c:formatCode>
                <c:ptCount val="2"/>
                <c:pt idx="0">
                  <c:v>1</c:v>
                </c:pt>
                <c:pt idx="1">
                  <c:v>7</c:v>
                </c:pt>
              </c:numCache>
            </c:numRef>
          </c:val>
          <c:extLst>
            <c:ext xmlns:c16="http://schemas.microsoft.com/office/drawing/2014/chart" uri="{C3380CC4-5D6E-409C-BE32-E72D297353CC}">
              <c16:uniqueId val="{00000004-7F0E-453C-B351-1B5BF6A1D6AE}"/>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TGP The Generics Pharmacy</c:v>
                </c:pt>
                <c:pt idx="1">
                  <c:v>Generika Drugstore</c:v>
                </c:pt>
              </c:strCache>
            </c:strRef>
          </c:cat>
          <c:val>
            <c:numRef>
              <c:f>Sheet1!$G$2:$G$3</c:f>
              <c:numCache>
                <c:formatCode>General</c:formatCode>
                <c:ptCount val="2"/>
                <c:pt idx="0">
                  <c:v>2</c:v>
                </c:pt>
                <c:pt idx="1">
                  <c:v>2</c:v>
                </c:pt>
              </c:numCache>
            </c:numRef>
          </c:val>
          <c:extLst>
            <c:ext xmlns:c16="http://schemas.microsoft.com/office/drawing/2014/chart" uri="{C3380CC4-5D6E-409C-BE32-E72D297353CC}">
              <c16:uniqueId val="{00000005-7F0E-453C-B351-1B5BF6A1D6A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TGP The Generics Pharmacy</c:v>
                </c:pt>
                <c:pt idx="1">
                  <c:v>Generika Drugstore</c:v>
                </c:pt>
              </c:strCache>
            </c:strRef>
          </c:cat>
          <c:val>
            <c:numRef>
              <c:f>Sheet1!$H$2:$H$3</c:f>
              <c:numCache>
                <c:formatCode>General</c:formatCode>
                <c:ptCount val="2"/>
                <c:pt idx="0">
                  <c:v>895</c:v>
                </c:pt>
                <c:pt idx="1">
                  <c:v>452</c:v>
                </c:pt>
              </c:numCache>
            </c:numRef>
          </c:val>
          <c:extLst>
            <c:ext xmlns:c16="http://schemas.microsoft.com/office/drawing/2014/chart" uri="{C3380CC4-5D6E-409C-BE32-E72D297353CC}">
              <c16:uniqueId val="{00000006-7F0E-453C-B351-1B5BF6A1D6A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TGP The Generics Pharmacy</c:v>
                </c:pt>
                <c:pt idx="1">
                  <c:v>Generika Drugstore</c:v>
                </c:pt>
              </c:strCache>
            </c:strRef>
          </c:cat>
          <c:val>
            <c:numRef>
              <c:f>Sheet1!$I$2:$I$3</c:f>
              <c:numCache>
                <c:formatCode>General</c:formatCode>
                <c:ptCount val="2"/>
                <c:pt idx="0">
                  <c:v>780</c:v>
                </c:pt>
                <c:pt idx="1">
                  <c:v>2133</c:v>
                </c:pt>
              </c:numCache>
            </c:numRef>
          </c:val>
          <c:extLst>
            <c:ext xmlns:c16="http://schemas.microsoft.com/office/drawing/2014/chart" uri="{C3380CC4-5D6E-409C-BE32-E72D297353CC}">
              <c16:uniqueId val="{00000007-7F0E-453C-B351-1B5BF6A1D6AE}"/>
            </c:ext>
          </c:extLst>
        </c:ser>
        <c:dLbls>
          <c:showLegendKey val="0"/>
          <c:showVal val="0"/>
          <c:showCatName val="0"/>
          <c:showSerName val="0"/>
          <c:showPercent val="0"/>
          <c:showBubbleSize val="0"/>
        </c:dLbls>
        <c:gapWidth val="150"/>
        <c:overlap val="100"/>
        <c:axId val="328130496"/>
        <c:axId val="328133120"/>
      </c:barChart>
      <c:catAx>
        <c:axId val="328130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33120"/>
        <c:crosses val="autoZero"/>
        <c:auto val="1"/>
        <c:lblAlgn val="ctr"/>
        <c:lblOffset val="100"/>
        <c:noMultiLvlLbl val="0"/>
      </c:catAx>
      <c:valAx>
        <c:axId val="328133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3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66B51-1A00-4CDD-993F-4BBA2EB7804A}"/>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8BE1788C-3BE0-402D-8352-FDBF1CA0FB68}"/>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1150198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A845B-6164-4A9B-A2A3-1699BC91297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E3E2D4D-C789-459A-A87B-EDD08DC74A69}"/>
              </a:ext>
            </a:extLst>
          </p:cNvPr>
          <p:cNvGraphicFramePr>
            <a:graphicFrameLocks noGrp="1"/>
          </p:cNvGraphicFramePr>
          <p:nvPr>
            <p:ph type="chart" sz="quarter" idx="13"/>
            <p:extLst>
              <p:ext uri="{D42A27DB-BD31-4B8C-83A1-F6EECF244321}">
                <p14:modId xmlns:p14="http://schemas.microsoft.com/office/powerpoint/2010/main" val="2776011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39D8B0-DDD8-49FB-AD06-2ADE43BFF4D8}"/>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C9CE7809-D608-41DB-A69C-BBFF29D0A1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8464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39C94-2B86-45DA-970E-DE547225D34A}"/>
              </a:ext>
            </a:extLst>
          </p:cNvPr>
          <p:cNvSpPr>
            <a:spLocks noGrp="1"/>
          </p:cNvSpPr>
          <p:nvPr>
            <p:ph type="title"/>
          </p:nvPr>
        </p:nvSpPr>
        <p:spPr/>
        <p:txBody>
          <a:bodyPr/>
          <a:lstStyle/>
          <a:p>
            <a:r>
              <a:rPr lang="en-US"/>
              <a:t>Facebook Reactions Distribution</a:t>
            </a:r>
          </a:p>
        </p:txBody>
      </p:sp>
      <p:graphicFrame>
        <p:nvGraphicFramePr>
          <p:cNvPr id="6" name="Chart Placeholder 5">
            <a:extLst>
              <a:ext uri="{FF2B5EF4-FFF2-40B4-BE49-F238E27FC236}">
                <a16:creationId xmlns:a16="http://schemas.microsoft.com/office/drawing/2014/main" id="{B977E2E1-F4E6-4171-A9D4-1E03532CF248}"/>
              </a:ext>
            </a:extLst>
          </p:cNvPr>
          <p:cNvGraphicFramePr>
            <a:graphicFrameLocks noGrp="1"/>
          </p:cNvGraphicFramePr>
          <p:nvPr>
            <p:ph type="chart" sz="quarter" idx="13"/>
            <p:extLst>
              <p:ext uri="{D42A27DB-BD31-4B8C-83A1-F6EECF244321}">
                <p14:modId xmlns:p14="http://schemas.microsoft.com/office/powerpoint/2010/main" val="1873209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BA239F-0E94-4F19-A468-C893A7F1ED18}"/>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B91838AF-AE72-4B6D-BAAE-4F04FEA7D2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8025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471BE-ECE2-4375-BA85-CB44A3890C9F}"/>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78369673-74D2-4409-BF44-6A423CB041CB}"/>
              </a:ext>
            </a:extLst>
          </p:cNvPr>
          <p:cNvGraphicFramePr>
            <a:graphicFrameLocks noGrp="1"/>
          </p:cNvGraphicFramePr>
          <p:nvPr>
            <p:ph type="chart" sz="quarter" idx="13"/>
            <p:extLst>
              <p:ext uri="{D42A27DB-BD31-4B8C-83A1-F6EECF244321}">
                <p14:modId xmlns:p14="http://schemas.microsoft.com/office/powerpoint/2010/main" val="2644351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34003D-DD42-4B9D-8199-BC8D07261CD2}"/>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BB65E5EC-013E-48C6-BAF4-85C4FBDC4B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3520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9F819-BFEB-40DB-B722-651AE34DEF23}"/>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54150155-241B-4C1F-814E-F88A66302C0A}"/>
              </a:ext>
            </a:extLst>
          </p:cNvPr>
          <p:cNvGraphicFramePr>
            <a:graphicFrameLocks noGrp="1"/>
          </p:cNvGraphicFramePr>
          <p:nvPr>
            <p:ph type="chart" sz="quarter" idx="13"/>
            <p:extLst>
              <p:ext uri="{D42A27DB-BD31-4B8C-83A1-F6EECF244321}">
                <p14:modId xmlns:p14="http://schemas.microsoft.com/office/powerpoint/2010/main" val="3830317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C6BD91-CAF1-47F6-9D5D-641566580BDC}"/>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E4DACB32-4AAF-4DA5-805B-12F15EEEB7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8604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6B604-4A6A-4D69-8499-02EA396B2F5A}"/>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4085A31C-8D33-4216-8974-3FB00C393752}"/>
              </a:ext>
            </a:extLst>
          </p:cNvPr>
          <p:cNvGraphicFramePr>
            <a:graphicFrameLocks noGrp="1"/>
          </p:cNvGraphicFramePr>
          <p:nvPr>
            <p:ph type="chart" sz="quarter" idx="13"/>
            <p:extLst>
              <p:ext uri="{D42A27DB-BD31-4B8C-83A1-F6EECF244321}">
                <p14:modId xmlns:p14="http://schemas.microsoft.com/office/powerpoint/2010/main" val="3671194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EF5B9A-C69C-4DEE-AB95-79DA2B6515B9}"/>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F83A6BBF-C3E1-4504-85C3-27E1FA9C5E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9725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29A1A-9BC6-41DE-8B8B-6B0EFA51D020}"/>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E8390D65-85BD-47D3-A76C-DAB228AED269}"/>
              </a:ext>
            </a:extLst>
          </p:cNvPr>
          <p:cNvGraphicFramePr>
            <a:graphicFrameLocks noGrp="1"/>
          </p:cNvGraphicFramePr>
          <p:nvPr>
            <p:ph type="chart" sz="quarter" idx="13"/>
            <p:extLst>
              <p:ext uri="{D42A27DB-BD31-4B8C-83A1-F6EECF244321}">
                <p14:modId xmlns:p14="http://schemas.microsoft.com/office/powerpoint/2010/main" val="3596619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A1BE31-E591-4228-B0BF-BD811E1440DB}"/>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789CEDAB-72C4-4656-A11E-1AE8593CF0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4023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4F59-5DF3-4085-A390-C32CE53DB53A}"/>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153EA948-71DC-414B-930B-DC002014A45D}"/>
              </a:ext>
            </a:extLst>
          </p:cNvPr>
          <p:cNvGraphicFramePr>
            <a:graphicFrameLocks noGrp="1"/>
          </p:cNvGraphicFramePr>
          <p:nvPr>
            <p:ph type="chart" sz="quarter" idx="13"/>
            <p:extLst>
              <p:ext uri="{D42A27DB-BD31-4B8C-83A1-F6EECF244321}">
                <p14:modId xmlns:p14="http://schemas.microsoft.com/office/powerpoint/2010/main" val="3933159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6BD3D5-F8DB-49AF-81CA-ACEDE5652884}"/>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0D8CA35F-8637-45D4-8729-1FC1515621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4203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D6FA1-C985-49C9-B4DF-CFE2D4CBFDE7}"/>
              </a:ext>
            </a:extLst>
          </p:cNvPr>
          <p:cNvSpPr>
            <a:spLocks noGrp="1"/>
          </p:cNvSpPr>
          <p:nvPr>
            <p:ph type="title"/>
          </p:nvPr>
        </p:nvSpPr>
        <p:spPr/>
        <p:txBody>
          <a:bodyPr/>
          <a:lstStyle/>
          <a:p>
            <a:r>
              <a:rPr lang="en-US"/>
              <a:t>Facebook Reach Type Distribution (last 28 days)</a:t>
            </a:r>
          </a:p>
        </p:txBody>
      </p:sp>
      <p:graphicFrame>
        <p:nvGraphicFramePr>
          <p:cNvPr id="6" name="Chart Placeholder 5">
            <a:extLst>
              <a:ext uri="{FF2B5EF4-FFF2-40B4-BE49-F238E27FC236}">
                <a16:creationId xmlns:a16="http://schemas.microsoft.com/office/drawing/2014/main" id="{2E488D24-E433-43A5-8735-756E24090121}"/>
              </a:ext>
            </a:extLst>
          </p:cNvPr>
          <p:cNvGraphicFramePr>
            <a:graphicFrameLocks noGrp="1"/>
          </p:cNvGraphicFramePr>
          <p:nvPr>
            <p:ph type="chart" sz="quarter" idx="13"/>
            <p:extLst>
              <p:ext uri="{D42A27DB-BD31-4B8C-83A1-F6EECF244321}">
                <p14:modId xmlns:p14="http://schemas.microsoft.com/office/powerpoint/2010/main" val="4266094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03F17E-F35E-48DE-BFC5-F3B4DA123979}"/>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4A051544-371D-43CF-99F3-F82E4F0359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8649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6F625-85AE-4AA5-AA76-564469B73828}"/>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199F1684-CE5A-497C-8BA2-6AF3D373163B}"/>
              </a:ext>
            </a:extLst>
          </p:cNvPr>
          <p:cNvGraphicFramePr>
            <a:graphicFrameLocks noGrp="1"/>
          </p:cNvGraphicFramePr>
          <p:nvPr>
            <p:ph type="chart" sz="quarter" idx="13"/>
            <p:extLst>
              <p:ext uri="{D42A27DB-BD31-4B8C-83A1-F6EECF244321}">
                <p14:modId xmlns:p14="http://schemas.microsoft.com/office/powerpoint/2010/main" val="1286480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912345-D6A9-46D1-9E27-499361C3B0AC}"/>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3CAFB56A-B2A1-4AAA-B098-E48F1B8E61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8320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6B1AE-8802-400E-A892-C24E9F67256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8F76CD01-B46B-4FDB-A066-56E1B4733241}"/>
              </a:ext>
            </a:extLst>
          </p:cNvPr>
          <p:cNvGraphicFramePr>
            <a:graphicFrameLocks noGrp="1"/>
          </p:cNvGraphicFramePr>
          <p:nvPr>
            <p:ph type="tbl" sz="quarter" idx="13"/>
            <p:extLst>
              <p:ext uri="{D42A27DB-BD31-4B8C-83A1-F6EECF244321}">
                <p14:modId xmlns:p14="http://schemas.microsoft.com/office/powerpoint/2010/main" val="1199994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49214589"/>
                    </a:ext>
                  </a:extLst>
                </a:gridCol>
                <a:gridCol w="740664">
                  <a:extLst>
                    <a:ext uri="{9D8B030D-6E8A-4147-A177-3AD203B41FA5}">
                      <a16:colId xmlns:a16="http://schemas.microsoft.com/office/drawing/2014/main" val="1478889683"/>
                    </a:ext>
                  </a:extLst>
                </a:gridCol>
                <a:gridCol w="740664">
                  <a:extLst>
                    <a:ext uri="{9D8B030D-6E8A-4147-A177-3AD203B41FA5}">
                      <a16:colId xmlns:a16="http://schemas.microsoft.com/office/drawing/2014/main" val="338655187"/>
                    </a:ext>
                  </a:extLst>
                </a:gridCol>
                <a:gridCol w="740664">
                  <a:extLst>
                    <a:ext uri="{9D8B030D-6E8A-4147-A177-3AD203B41FA5}">
                      <a16:colId xmlns:a16="http://schemas.microsoft.com/office/drawing/2014/main" val="2494679227"/>
                    </a:ext>
                  </a:extLst>
                </a:gridCol>
                <a:gridCol w="740664">
                  <a:extLst>
                    <a:ext uri="{9D8B030D-6E8A-4147-A177-3AD203B41FA5}">
                      <a16:colId xmlns:a16="http://schemas.microsoft.com/office/drawing/2014/main" val="1805426256"/>
                    </a:ext>
                  </a:extLst>
                </a:gridCol>
                <a:gridCol w="740664">
                  <a:extLst>
                    <a:ext uri="{9D8B030D-6E8A-4147-A177-3AD203B41FA5}">
                      <a16:colId xmlns:a16="http://schemas.microsoft.com/office/drawing/2014/main" val="3737032430"/>
                    </a:ext>
                  </a:extLst>
                </a:gridCol>
                <a:gridCol w="740664">
                  <a:extLst>
                    <a:ext uri="{9D8B030D-6E8A-4147-A177-3AD203B41FA5}">
                      <a16:colId xmlns:a16="http://schemas.microsoft.com/office/drawing/2014/main" val="582308030"/>
                    </a:ext>
                  </a:extLst>
                </a:gridCol>
                <a:gridCol w="740664">
                  <a:extLst>
                    <a:ext uri="{9D8B030D-6E8A-4147-A177-3AD203B41FA5}">
                      <a16:colId xmlns:a16="http://schemas.microsoft.com/office/drawing/2014/main" val="707935206"/>
                    </a:ext>
                  </a:extLst>
                </a:gridCol>
                <a:gridCol w="740664">
                  <a:extLst>
                    <a:ext uri="{9D8B030D-6E8A-4147-A177-3AD203B41FA5}">
                      <a16:colId xmlns:a16="http://schemas.microsoft.com/office/drawing/2014/main" val="2107498280"/>
                    </a:ext>
                  </a:extLst>
                </a:gridCol>
                <a:gridCol w="740664">
                  <a:extLst>
                    <a:ext uri="{9D8B030D-6E8A-4147-A177-3AD203B41FA5}">
                      <a16:colId xmlns:a16="http://schemas.microsoft.com/office/drawing/2014/main" val="31735462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70790868"/>
                  </a:ext>
                </a:extLst>
              </a:tr>
              <a:tr h="370840">
                <a:tc>
                  <a:txBody>
                    <a:bodyPr/>
                    <a:lstStyle/>
                    <a:p>
                      <a:r>
                        <a:rPr lang="en-US" sz="1000"/>
                        <a:t>TGP The Generics Pharmacy</a:t>
                      </a:r>
                    </a:p>
                  </a:txBody>
                  <a:tcPr/>
                </a:tc>
                <a:tc>
                  <a:txBody>
                    <a:bodyPr/>
                    <a:lstStyle/>
                    <a:p>
                      <a:r>
                        <a:rPr lang="en-US" sz="1000"/>
                        <a:t>172368</a:t>
                      </a:r>
                    </a:p>
                  </a:txBody>
                  <a:tcPr/>
                </a:tc>
                <a:tc>
                  <a:txBody>
                    <a:bodyPr/>
                    <a:lstStyle/>
                    <a:p>
                      <a:r>
                        <a:rPr lang="en-US" sz="1000"/>
                        <a:t>4069</a:t>
                      </a:r>
                    </a:p>
                  </a:txBody>
                  <a:tcPr/>
                </a:tc>
                <a:tc>
                  <a:txBody>
                    <a:bodyPr/>
                    <a:lstStyle/>
                    <a:p>
                      <a:r>
                        <a:rPr lang="en-US" sz="1000"/>
                        <a:t>36</a:t>
                      </a:r>
                    </a:p>
                  </a:txBody>
                  <a:tcPr/>
                </a:tc>
                <a:tc>
                  <a:txBody>
                    <a:bodyPr/>
                    <a:lstStyle/>
                    <a:p>
                      <a:r>
                        <a:rPr lang="en-US" sz="1000"/>
                        <a:t>6355</a:t>
                      </a:r>
                    </a:p>
                  </a:txBody>
                  <a:tcPr/>
                </a:tc>
                <a:tc>
                  <a:txBody>
                    <a:bodyPr/>
                    <a:lstStyle/>
                    <a:p>
                      <a:r>
                        <a:rPr lang="en-US" sz="1000"/>
                        <a:t>895</a:t>
                      </a:r>
                    </a:p>
                  </a:txBody>
                  <a:tcPr/>
                </a:tc>
                <a:tc>
                  <a:txBody>
                    <a:bodyPr/>
                    <a:lstStyle/>
                    <a:p>
                      <a:r>
                        <a:rPr lang="en-US" sz="1000"/>
                        <a:t>780</a:t>
                      </a:r>
                    </a:p>
                  </a:txBody>
                  <a:tcPr/>
                </a:tc>
                <a:tc>
                  <a:txBody>
                    <a:bodyPr/>
                    <a:lstStyle/>
                    <a:p>
                      <a:r>
                        <a:rPr lang="en-US" sz="1000"/>
                        <a:t>8</a:t>
                      </a:r>
                    </a:p>
                  </a:txBody>
                  <a:tcPr/>
                </a:tc>
                <a:tc>
                  <a:txBody>
                    <a:bodyPr/>
                    <a:lstStyle/>
                    <a:p>
                      <a:r>
                        <a:rPr lang="en-US" sz="1000"/>
                        <a:t>0.1310%</a:t>
                      </a:r>
                    </a:p>
                  </a:txBody>
                  <a:tcPr/>
                </a:tc>
                <a:tc>
                  <a:txBody>
                    <a:bodyPr/>
                    <a:lstStyle/>
                    <a:p>
                      <a:r>
                        <a:rPr lang="en-US" sz="1000"/>
                        <a:t>0.0%</a:t>
                      </a:r>
                    </a:p>
                  </a:txBody>
                  <a:tcPr/>
                </a:tc>
                <a:extLst>
                  <a:ext uri="{0D108BD9-81ED-4DB2-BD59-A6C34878D82A}">
                    <a16:rowId xmlns:a16="http://schemas.microsoft.com/office/drawing/2014/main" val="3326529284"/>
                  </a:ext>
                </a:extLst>
              </a:tr>
              <a:tr h="370840">
                <a:tc>
                  <a:txBody>
                    <a:bodyPr/>
                    <a:lstStyle/>
                    <a:p>
                      <a:r>
                        <a:rPr lang="en-US" sz="1000"/>
                        <a:t>Generika Drugstore</a:t>
                      </a:r>
                    </a:p>
                  </a:txBody>
                  <a:tcPr/>
                </a:tc>
                <a:tc>
                  <a:txBody>
                    <a:bodyPr/>
                    <a:lstStyle/>
                    <a:p>
                      <a:r>
                        <a:rPr lang="en-US" sz="1000"/>
                        <a:t>170691</a:t>
                      </a:r>
                    </a:p>
                  </a:txBody>
                  <a:tcPr/>
                </a:tc>
                <a:tc>
                  <a:txBody>
                    <a:bodyPr/>
                    <a:lstStyle/>
                    <a:p>
                      <a:r>
                        <a:rPr lang="en-US" sz="1000"/>
                        <a:t>7932</a:t>
                      </a:r>
                    </a:p>
                  </a:txBody>
                  <a:tcPr/>
                </a:tc>
                <a:tc>
                  <a:txBody>
                    <a:bodyPr/>
                    <a:lstStyle/>
                    <a:p>
                      <a:r>
                        <a:rPr lang="en-US" sz="1000"/>
                        <a:t>136</a:t>
                      </a:r>
                    </a:p>
                  </a:txBody>
                  <a:tcPr/>
                </a:tc>
                <a:tc>
                  <a:txBody>
                    <a:bodyPr/>
                    <a:lstStyle/>
                    <a:p>
                      <a:r>
                        <a:rPr lang="en-US" sz="1000"/>
                        <a:t>24504</a:t>
                      </a:r>
                    </a:p>
                  </a:txBody>
                  <a:tcPr/>
                </a:tc>
                <a:tc>
                  <a:txBody>
                    <a:bodyPr/>
                    <a:lstStyle/>
                    <a:p>
                      <a:r>
                        <a:rPr lang="en-US" sz="1000"/>
                        <a:t>452</a:t>
                      </a:r>
                    </a:p>
                  </a:txBody>
                  <a:tcPr/>
                </a:tc>
                <a:tc>
                  <a:txBody>
                    <a:bodyPr/>
                    <a:lstStyle/>
                    <a:p>
                      <a:r>
                        <a:rPr lang="en-US" sz="1000"/>
                        <a:t>2133</a:t>
                      </a:r>
                    </a:p>
                  </a:txBody>
                  <a:tcPr/>
                </a:tc>
                <a:tc>
                  <a:txBody>
                    <a:bodyPr/>
                    <a:lstStyle/>
                    <a:p>
                      <a:r>
                        <a:rPr lang="en-US" sz="1000"/>
                        <a:t>0</a:t>
                      </a:r>
                    </a:p>
                  </a:txBody>
                  <a:tcPr/>
                </a:tc>
                <a:tc>
                  <a:txBody>
                    <a:bodyPr/>
                    <a:lstStyle/>
                    <a:p>
                      <a:r>
                        <a:rPr lang="en-US" sz="1000"/>
                        <a:t>0.1195%</a:t>
                      </a:r>
                    </a:p>
                  </a:txBody>
                  <a:tcPr/>
                </a:tc>
                <a:tc>
                  <a:txBody>
                    <a:bodyPr/>
                    <a:lstStyle/>
                    <a:p>
                      <a:r>
                        <a:rPr lang="en-US" sz="1000"/>
                        <a:t>0.0%</a:t>
                      </a:r>
                    </a:p>
                  </a:txBody>
                  <a:tcPr/>
                </a:tc>
                <a:extLst>
                  <a:ext uri="{0D108BD9-81ED-4DB2-BD59-A6C34878D82A}">
                    <a16:rowId xmlns:a16="http://schemas.microsoft.com/office/drawing/2014/main" val="3906562339"/>
                  </a:ext>
                </a:extLst>
              </a:tr>
            </a:tbl>
          </a:graphicData>
        </a:graphic>
      </p:graphicFrame>
      <p:sp>
        <p:nvSpPr>
          <p:cNvPr id="4" name="Text Placeholder 3">
            <a:extLst>
              <a:ext uri="{FF2B5EF4-FFF2-40B4-BE49-F238E27FC236}">
                <a16:creationId xmlns:a16="http://schemas.microsoft.com/office/drawing/2014/main" id="{8C42ACF4-4FE2-4063-8AF3-E380023DDB2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216987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0B415-827E-4CEF-9B90-2859D9056E1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E1B7AB3-9DA3-42C1-B140-F9B41D9C9B7F}"/>
              </a:ext>
            </a:extLst>
          </p:cNvPr>
          <p:cNvGraphicFramePr>
            <a:graphicFrameLocks noGrp="1"/>
          </p:cNvGraphicFramePr>
          <p:nvPr>
            <p:ph type="chart" sz="quarter" idx="13"/>
            <p:extLst>
              <p:ext uri="{D42A27DB-BD31-4B8C-83A1-F6EECF244321}">
                <p14:modId xmlns:p14="http://schemas.microsoft.com/office/powerpoint/2010/main" val="438347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B50EEE-A488-4FF8-8A4B-CE12C80C2729}"/>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810CDF62-DD11-4BFD-ADA0-F81B674D2B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5333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96F1B-62B5-469E-A221-CB78447AD365}"/>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75CC9BBE-7916-41DD-8156-7522EBF4E351}"/>
              </a:ext>
            </a:extLst>
          </p:cNvPr>
          <p:cNvGraphicFramePr>
            <a:graphicFrameLocks noGrp="1"/>
          </p:cNvGraphicFramePr>
          <p:nvPr>
            <p:ph type="chart" sz="quarter" idx="13"/>
            <p:extLst>
              <p:ext uri="{D42A27DB-BD31-4B8C-83A1-F6EECF244321}">
                <p14:modId xmlns:p14="http://schemas.microsoft.com/office/powerpoint/2010/main" val="3334675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82BE21-2339-4B37-95BE-A2C7CAF1E011}"/>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89FB671E-13A3-4DE4-AE25-40703BB438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220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7180D-6822-4E12-A95D-AE16A1FB8CAD}"/>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A2AC542-66B3-4DAA-B59B-7A2AE0158564}"/>
              </a:ext>
            </a:extLst>
          </p:cNvPr>
          <p:cNvGraphicFramePr>
            <a:graphicFrameLocks noGrp="1"/>
          </p:cNvGraphicFramePr>
          <p:nvPr>
            <p:ph type="chart" sz="quarter" idx="13"/>
            <p:extLst>
              <p:ext uri="{D42A27DB-BD31-4B8C-83A1-F6EECF244321}">
                <p14:modId xmlns:p14="http://schemas.microsoft.com/office/powerpoint/2010/main" val="878416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D09912-9662-44B4-9DBC-FB79DFC04940}"/>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B2DE8E88-15C4-42E1-84C9-9B9878E0BF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7478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90AF-4748-4093-B273-DDDE1337C78E}"/>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8065E0E-557A-40F2-AB9C-79F347283683}"/>
              </a:ext>
            </a:extLst>
          </p:cNvPr>
          <p:cNvGraphicFramePr>
            <a:graphicFrameLocks noGrp="1"/>
          </p:cNvGraphicFramePr>
          <p:nvPr>
            <p:ph type="chart" sz="quarter" idx="13"/>
            <p:extLst>
              <p:ext uri="{D42A27DB-BD31-4B8C-83A1-F6EECF244321}">
                <p14:modId xmlns:p14="http://schemas.microsoft.com/office/powerpoint/2010/main" val="2551770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B33BFF-75AD-483F-889C-927E4CE02DD1}"/>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B37CA184-3D13-407A-B85D-04F99A8BA6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9579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7F115-D626-40E4-A449-DA3A48CE1911}"/>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F51097DB-8E45-4E05-AE1A-342E00B1E88A}"/>
              </a:ext>
            </a:extLst>
          </p:cNvPr>
          <p:cNvGraphicFramePr>
            <a:graphicFrameLocks noGrp="1"/>
          </p:cNvGraphicFramePr>
          <p:nvPr>
            <p:ph type="tbl" sz="quarter" idx="13"/>
            <p:extLst>
              <p:ext uri="{D42A27DB-BD31-4B8C-83A1-F6EECF244321}">
                <p14:modId xmlns:p14="http://schemas.microsoft.com/office/powerpoint/2010/main" val="2252788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36941"/>
                    </a:ext>
                  </a:extLst>
                </a:gridCol>
                <a:gridCol w="370332">
                  <a:extLst>
                    <a:ext uri="{9D8B030D-6E8A-4147-A177-3AD203B41FA5}">
                      <a16:colId xmlns:a16="http://schemas.microsoft.com/office/drawing/2014/main" val="799927950"/>
                    </a:ext>
                  </a:extLst>
                </a:gridCol>
                <a:gridCol w="370332">
                  <a:extLst>
                    <a:ext uri="{9D8B030D-6E8A-4147-A177-3AD203B41FA5}">
                      <a16:colId xmlns:a16="http://schemas.microsoft.com/office/drawing/2014/main" val="2383322714"/>
                    </a:ext>
                  </a:extLst>
                </a:gridCol>
                <a:gridCol w="370332">
                  <a:extLst>
                    <a:ext uri="{9D8B030D-6E8A-4147-A177-3AD203B41FA5}">
                      <a16:colId xmlns:a16="http://schemas.microsoft.com/office/drawing/2014/main" val="1160102844"/>
                    </a:ext>
                  </a:extLst>
                </a:gridCol>
                <a:gridCol w="329184">
                  <a:extLst>
                    <a:ext uri="{9D8B030D-6E8A-4147-A177-3AD203B41FA5}">
                      <a16:colId xmlns:a16="http://schemas.microsoft.com/office/drawing/2014/main" val="3876496569"/>
                    </a:ext>
                  </a:extLst>
                </a:gridCol>
                <a:gridCol w="329184">
                  <a:extLst>
                    <a:ext uri="{9D8B030D-6E8A-4147-A177-3AD203B41FA5}">
                      <a16:colId xmlns:a16="http://schemas.microsoft.com/office/drawing/2014/main" val="2730804386"/>
                    </a:ext>
                  </a:extLst>
                </a:gridCol>
                <a:gridCol w="329184">
                  <a:extLst>
                    <a:ext uri="{9D8B030D-6E8A-4147-A177-3AD203B41FA5}">
                      <a16:colId xmlns:a16="http://schemas.microsoft.com/office/drawing/2014/main" val="4246861603"/>
                    </a:ext>
                  </a:extLst>
                </a:gridCol>
                <a:gridCol w="329184">
                  <a:extLst>
                    <a:ext uri="{9D8B030D-6E8A-4147-A177-3AD203B41FA5}">
                      <a16:colId xmlns:a16="http://schemas.microsoft.com/office/drawing/2014/main" val="2012346592"/>
                    </a:ext>
                  </a:extLst>
                </a:gridCol>
                <a:gridCol w="329184">
                  <a:extLst>
                    <a:ext uri="{9D8B030D-6E8A-4147-A177-3AD203B41FA5}">
                      <a16:colId xmlns:a16="http://schemas.microsoft.com/office/drawing/2014/main" val="1516075455"/>
                    </a:ext>
                  </a:extLst>
                </a:gridCol>
                <a:gridCol w="329184">
                  <a:extLst>
                    <a:ext uri="{9D8B030D-6E8A-4147-A177-3AD203B41FA5}">
                      <a16:colId xmlns:a16="http://schemas.microsoft.com/office/drawing/2014/main" val="579916697"/>
                    </a:ext>
                  </a:extLst>
                </a:gridCol>
                <a:gridCol w="329184">
                  <a:extLst>
                    <a:ext uri="{9D8B030D-6E8A-4147-A177-3AD203B41FA5}">
                      <a16:colId xmlns:a16="http://schemas.microsoft.com/office/drawing/2014/main" val="3237921833"/>
                    </a:ext>
                  </a:extLst>
                </a:gridCol>
                <a:gridCol w="329184">
                  <a:extLst>
                    <a:ext uri="{9D8B030D-6E8A-4147-A177-3AD203B41FA5}">
                      <a16:colId xmlns:a16="http://schemas.microsoft.com/office/drawing/2014/main" val="19510258"/>
                    </a:ext>
                  </a:extLst>
                </a:gridCol>
                <a:gridCol w="329184">
                  <a:extLst>
                    <a:ext uri="{9D8B030D-6E8A-4147-A177-3AD203B41FA5}">
                      <a16:colId xmlns:a16="http://schemas.microsoft.com/office/drawing/2014/main" val="1657299662"/>
                    </a:ext>
                  </a:extLst>
                </a:gridCol>
                <a:gridCol w="370332">
                  <a:extLst>
                    <a:ext uri="{9D8B030D-6E8A-4147-A177-3AD203B41FA5}">
                      <a16:colId xmlns:a16="http://schemas.microsoft.com/office/drawing/2014/main" val="3725001655"/>
                    </a:ext>
                  </a:extLst>
                </a:gridCol>
                <a:gridCol w="370332">
                  <a:extLst>
                    <a:ext uri="{9D8B030D-6E8A-4147-A177-3AD203B41FA5}">
                      <a16:colId xmlns:a16="http://schemas.microsoft.com/office/drawing/2014/main" val="3217260722"/>
                    </a:ext>
                  </a:extLst>
                </a:gridCol>
                <a:gridCol w="329184">
                  <a:extLst>
                    <a:ext uri="{9D8B030D-6E8A-4147-A177-3AD203B41FA5}">
                      <a16:colId xmlns:a16="http://schemas.microsoft.com/office/drawing/2014/main" val="2997671996"/>
                    </a:ext>
                  </a:extLst>
                </a:gridCol>
                <a:gridCol w="329184">
                  <a:extLst>
                    <a:ext uri="{9D8B030D-6E8A-4147-A177-3AD203B41FA5}">
                      <a16:colId xmlns:a16="http://schemas.microsoft.com/office/drawing/2014/main" val="1490797299"/>
                    </a:ext>
                  </a:extLst>
                </a:gridCol>
                <a:gridCol w="370332">
                  <a:extLst>
                    <a:ext uri="{9D8B030D-6E8A-4147-A177-3AD203B41FA5}">
                      <a16:colId xmlns:a16="http://schemas.microsoft.com/office/drawing/2014/main" val="3783264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3712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- 2018-03-31 09:00:38</a:t>
                      </a:r>
                      <a:r>
                        <a:rPr kumimoji="0" lang="en-US" sz="1000" b="0" i="0" u="none" strike="noStrike" kern="1200" cap="none" spc="0" normalizeH="0" baseline="0" noProof="0">
                          <a:ln>
                            <a:noFill/>
                          </a:ln>
                          <a:solidFill>
                            <a:prstClr val="black"/>
                          </a:solidFill>
                          <a:effectLst/>
                          <a:uLnTx/>
                          <a:uFillTx/>
                          <a:latin typeface="+mn-lt"/>
                          <a:ea typeface="+mn-ea"/>
                          <a:cs typeface="+mn-cs"/>
                        </a:rPr>
                        <a:t>
Think, reflect, and pray today.
A message from #GenerikaDrugstore this holy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4872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May God’s healing hand bless you in all of your days. Wishing you all a peaceful Good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576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- 2018-03-30 09:00:47</a:t>
                      </a:r>
                      <a:r>
                        <a:rPr kumimoji="0" lang="en-US" sz="1000" b="0" i="0" u="none" strike="noStrike" kern="1200" cap="none" spc="0" normalizeH="0" baseline="0" noProof="0">
                          <a:ln>
                            <a:noFill/>
                          </a:ln>
                          <a:solidFill>
                            <a:prstClr val="black"/>
                          </a:solidFill>
                          <a:effectLst/>
                          <a:uLnTx/>
                          <a:uFillTx/>
                          <a:latin typeface="+mn-lt"/>
                          <a:ea typeface="+mn-ea"/>
                          <a:cs typeface="+mn-cs"/>
                        </a:rPr>
                        <a:t>
Reflect on all the things you've been through and use them to be better.
Find the calm inside you and use that to better the lives of the people beside you.
#LagingMayPlusKa #GenerikaDrugstore #GabayGenerika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5464452"/>
                  </a:ext>
                </a:extLst>
              </a:tr>
            </a:tbl>
          </a:graphicData>
        </a:graphic>
      </p:graphicFrame>
      <p:sp>
        <p:nvSpPr>
          <p:cNvPr id="4" name="Text Placeholder 3">
            <a:extLst>
              <a:ext uri="{FF2B5EF4-FFF2-40B4-BE49-F238E27FC236}">
                <a16:creationId xmlns:a16="http://schemas.microsoft.com/office/drawing/2014/main" id="{FFC30D2D-2A60-49E0-AAFD-EFA0B87D69A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192453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D6195-8D4E-475F-A132-E813920FBD1C}"/>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53559243-C8E1-4977-9B0E-FEA7012899F8}"/>
              </a:ext>
            </a:extLst>
          </p:cNvPr>
          <p:cNvGraphicFramePr>
            <a:graphicFrameLocks noGrp="1"/>
          </p:cNvGraphicFramePr>
          <p:nvPr>
            <p:ph type="tbl" sz="quarter" idx="13"/>
            <p:extLst>
              <p:ext uri="{D42A27DB-BD31-4B8C-83A1-F6EECF244321}">
                <p14:modId xmlns:p14="http://schemas.microsoft.com/office/powerpoint/2010/main" val="1766524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5785342"/>
                    </a:ext>
                  </a:extLst>
                </a:gridCol>
                <a:gridCol w="370332">
                  <a:extLst>
                    <a:ext uri="{9D8B030D-6E8A-4147-A177-3AD203B41FA5}">
                      <a16:colId xmlns:a16="http://schemas.microsoft.com/office/drawing/2014/main" val="400337917"/>
                    </a:ext>
                  </a:extLst>
                </a:gridCol>
                <a:gridCol w="370332">
                  <a:extLst>
                    <a:ext uri="{9D8B030D-6E8A-4147-A177-3AD203B41FA5}">
                      <a16:colId xmlns:a16="http://schemas.microsoft.com/office/drawing/2014/main" val="3847235275"/>
                    </a:ext>
                  </a:extLst>
                </a:gridCol>
                <a:gridCol w="370332">
                  <a:extLst>
                    <a:ext uri="{9D8B030D-6E8A-4147-A177-3AD203B41FA5}">
                      <a16:colId xmlns:a16="http://schemas.microsoft.com/office/drawing/2014/main" val="2081694994"/>
                    </a:ext>
                  </a:extLst>
                </a:gridCol>
                <a:gridCol w="329184">
                  <a:extLst>
                    <a:ext uri="{9D8B030D-6E8A-4147-A177-3AD203B41FA5}">
                      <a16:colId xmlns:a16="http://schemas.microsoft.com/office/drawing/2014/main" val="1519771117"/>
                    </a:ext>
                  </a:extLst>
                </a:gridCol>
                <a:gridCol w="329184">
                  <a:extLst>
                    <a:ext uri="{9D8B030D-6E8A-4147-A177-3AD203B41FA5}">
                      <a16:colId xmlns:a16="http://schemas.microsoft.com/office/drawing/2014/main" val="2979320370"/>
                    </a:ext>
                  </a:extLst>
                </a:gridCol>
                <a:gridCol w="329184">
                  <a:extLst>
                    <a:ext uri="{9D8B030D-6E8A-4147-A177-3AD203B41FA5}">
                      <a16:colId xmlns:a16="http://schemas.microsoft.com/office/drawing/2014/main" val="193381052"/>
                    </a:ext>
                  </a:extLst>
                </a:gridCol>
                <a:gridCol w="329184">
                  <a:extLst>
                    <a:ext uri="{9D8B030D-6E8A-4147-A177-3AD203B41FA5}">
                      <a16:colId xmlns:a16="http://schemas.microsoft.com/office/drawing/2014/main" val="2394171778"/>
                    </a:ext>
                  </a:extLst>
                </a:gridCol>
                <a:gridCol w="329184">
                  <a:extLst>
                    <a:ext uri="{9D8B030D-6E8A-4147-A177-3AD203B41FA5}">
                      <a16:colId xmlns:a16="http://schemas.microsoft.com/office/drawing/2014/main" val="937339608"/>
                    </a:ext>
                  </a:extLst>
                </a:gridCol>
                <a:gridCol w="329184">
                  <a:extLst>
                    <a:ext uri="{9D8B030D-6E8A-4147-A177-3AD203B41FA5}">
                      <a16:colId xmlns:a16="http://schemas.microsoft.com/office/drawing/2014/main" val="215071232"/>
                    </a:ext>
                  </a:extLst>
                </a:gridCol>
                <a:gridCol w="329184">
                  <a:extLst>
                    <a:ext uri="{9D8B030D-6E8A-4147-A177-3AD203B41FA5}">
                      <a16:colId xmlns:a16="http://schemas.microsoft.com/office/drawing/2014/main" val="3357034023"/>
                    </a:ext>
                  </a:extLst>
                </a:gridCol>
                <a:gridCol w="329184">
                  <a:extLst>
                    <a:ext uri="{9D8B030D-6E8A-4147-A177-3AD203B41FA5}">
                      <a16:colId xmlns:a16="http://schemas.microsoft.com/office/drawing/2014/main" val="231032297"/>
                    </a:ext>
                  </a:extLst>
                </a:gridCol>
                <a:gridCol w="329184">
                  <a:extLst>
                    <a:ext uri="{9D8B030D-6E8A-4147-A177-3AD203B41FA5}">
                      <a16:colId xmlns:a16="http://schemas.microsoft.com/office/drawing/2014/main" val="721500422"/>
                    </a:ext>
                  </a:extLst>
                </a:gridCol>
                <a:gridCol w="370332">
                  <a:extLst>
                    <a:ext uri="{9D8B030D-6E8A-4147-A177-3AD203B41FA5}">
                      <a16:colId xmlns:a16="http://schemas.microsoft.com/office/drawing/2014/main" val="2660321013"/>
                    </a:ext>
                  </a:extLst>
                </a:gridCol>
                <a:gridCol w="370332">
                  <a:extLst>
                    <a:ext uri="{9D8B030D-6E8A-4147-A177-3AD203B41FA5}">
                      <a16:colId xmlns:a16="http://schemas.microsoft.com/office/drawing/2014/main" val="67549242"/>
                    </a:ext>
                  </a:extLst>
                </a:gridCol>
                <a:gridCol w="329184">
                  <a:extLst>
                    <a:ext uri="{9D8B030D-6E8A-4147-A177-3AD203B41FA5}">
                      <a16:colId xmlns:a16="http://schemas.microsoft.com/office/drawing/2014/main" val="4164242571"/>
                    </a:ext>
                  </a:extLst>
                </a:gridCol>
                <a:gridCol w="329184">
                  <a:extLst>
                    <a:ext uri="{9D8B030D-6E8A-4147-A177-3AD203B41FA5}">
                      <a16:colId xmlns:a16="http://schemas.microsoft.com/office/drawing/2014/main" val="620778782"/>
                    </a:ext>
                  </a:extLst>
                </a:gridCol>
                <a:gridCol w="370332">
                  <a:extLst>
                    <a:ext uri="{9D8B030D-6E8A-4147-A177-3AD203B41FA5}">
                      <a16:colId xmlns:a16="http://schemas.microsoft.com/office/drawing/2014/main" val="3487230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2491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- 2018-03-29 09:00:00</a:t>
                      </a:r>
                      <a:r>
                        <a:rPr kumimoji="0" lang="en-US" sz="1000" b="0" i="0" u="none" strike="noStrike" kern="1200" cap="none" spc="0" normalizeH="0" baseline="0" noProof="0">
                          <a:ln>
                            <a:noFill/>
                          </a:ln>
                          <a:solidFill>
                            <a:prstClr val="black"/>
                          </a:solidFill>
                          <a:effectLst/>
                          <a:uLnTx/>
                          <a:uFillTx/>
                          <a:latin typeface="+mn-lt"/>
                          <a:ea typeface="+mn-ea"/>
                          <a:cs typeface="+mn-cs"/>
                        </a:rPr>
                        <a:t>
Let there be FISH! Alamin ang PLUS na hatid ng pagkain ng isda!
Share this with your friends at magsilbing #Gabay ngayong Semana Santa! #LagingMayPlusKa #GenerikaDrugstore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0725678"/>
                  </a:ext>
                </a:extLst>
              </a:tr>
            </a:tbl>
          </a:graphicData>
        </a:graphic>
      </p:graphicFrame>
      <p:sp>
        <p:nvSpPr>
          <p:cNvPr id="4" name="Text Placeholder 3">
            <a:extLst>
              <a:ext uri="{FF2B5EF4-FFF2-40B4-BE49-F238E27FC236}">
                <a16:creationId xmlns:a16="http://schemas.microsoft.com/office/drawing/2014/main" id="{E6AC03EB-572C-465F-ABFE-9A79B7008B2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672534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E55A1-F787-4CF0-867F-069585783A6E}"/>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BF1106E7-07FB-441F-A24C-55CD4BD4F344}"/>
              </a:ext>
            </a:extLst>
          </p:cNvPr>
          <p:cNvGraphicFramePr>
            <a:graphicFrameLocks noGrp="1"/>
          </p:cNvGraphicFramePr>
          <p:nvPr>
            <p:ph type="tbl" sz="quarter" idx="13"/>
            <p:extLst>
              <p:ext uri="{D42A27DB-BD31-4B8C-83A1-F6EECF244321}">
                <p14:modId xmlns:p14="http://schemas.microsoft.com/office/powerpoint/2010/main" val="284080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32573577"/>
                    </a:ext>
                  </a:extLst>
                </a:gridCol>
                <a:gridCol w="370332">
                  <a:extLst>
                    <a:ext uri="{9D8B030D-6E8A-4147-A177-3AD203B41FA5}">
                      <a16:colId xmlns:a16="http://schemas.microsoft.com/office/drawing/2014/main" val="3530067635"/>
                    </a:ext>
                  </a:extLst>
                </a:gridCol>
                <a:gridCol w="370332">
                  <a:extLst>
                    <a:ext uri="{9D8B030D-6E8A-4147-A177-3AD203B41FA5}">
                      <a16:colId xmlns:a16="http://schemas.microsoft.com/office/drawing/2014/main" val="3039659944"/>
                    </a:ext>
                  </a:extLst>
                </a:gridCol>
                <a:gridCol w="370332">
                  <a:extLst>
                    <a:ext uri="{9D8B030D-6E8A-4147-A177-3AD203B41FA5}">
                      <a16:colId xmlns:a16="http://schemas.microsoft.com/office/drawing/2014/main" val="955896038"/>
                    </a:ext>
                  </a:extLst>
                </a:gridCol>
                <a:gridCol w="329184">
                  <a:extLst>
                    <a:ext uri="{9D8B030D-6E8A-4147-A177-3AD203B41FA5}">
                      <a16:colId xmlns:a16="http://schemas.microsoft.com/office/drawing/2014/main" val="1349806037"/>
                    </a:ext>
                  </a:extLst>
                </a:gridCol>
                <a:gridCol w="329184">
                  <a:extLst>
                    <a:ext uri="{9D8B030D-6E8A-4147-A177-3AD203B41FA5}">
                      <a16:colId xmlns:a16="http://schemas.microsoft.com/office/drawing/2014/main" val="665411291"/>
                    </a:ext>
                  </a:extLst>
                </a:gridCol>
                <a:gridCol w="329184">
                  <a:extLst>
                    <a:ext uri="{9D8B030D-6E8A-4147-A177-3AD203B41FA5}">
                      <a16:colId xmlns:a16="http://schemas.microsoft.com/office/drawing/2014/main" val="1404889229"/>
                    </a:ext>
                  </a:extLst>
                </a:gridCol>
                <a:gridCol w="329184">
                  <a:extLst>
                    <a:ext uri="{9D8B030D-6E8A-4147-A177-3AD203B41FA5}">
                      <a16:colId xmlns:a16="http://schemas.microsoft.com/office/drawing/2014/main" val="4228405129"/>
                    </a:ext>
                  </a:extLst>
                </a:gridCol>
                <a:gridCol w="329184">
                  <a:extLst>
                    <a:ext uri="{9D8B030D-6E8A-4147-A177-3AD203B41FA5}">
                      <a16:colId xmlns:a16="http://schemas.microsoft.com/office/drawing/2014/main" val="1891316732"/>
                    </a:ext>
                  </a:extLst>
                </a:gridCol>
                <a:gridCol w="329184">
                  <a:extLst>
                    <a:ext uri="{9D8B030D-6E8A-4147-A177-3AD203B41FA5}">
                      <a16:colId xmlns:a16="http://schemas.microsoft.com/office/drawing/2014/main" val="889721334"/>
                    </a:ext>
                  </a:extLst>
                </a:gridCol>
                <a:gridCol w="329184">
                  <a:extLst>
                    <a:ext uri="{9D8B030D-6E8A-4147-A177-3AD203B41FA5}">
                      <a16:colId xmlns:a16="http://schemas.microsoft.com/office/drawing/2014/main" val="2617004450"/>
                    </a:ext>
                  </a:extLst>
                </a:gridCol>
                <a:gridCol w="329184">
                  <a:extLst>
                    <a:ext uri="{9D8B030D-6E8A-4147-A177-3AD203B41FA5}">
                      <a16:colId xmlns:a16="http://schemas.microsoft.com/office/drawing/2014/main" val="629611854"/>
                    </a:ext>
                  </a:extLst>
                </a:gridCol>
                <a:gridCol w="329184">
                  <a:extLst>
                    <a:ext uri="{9D8B030D-6E8A-4147-A177-3AD203B41FA5}">
                      <a16:colId xmlns:a16="http://schemas.microsoft.com/office/drawing/2014/main" val="2789902784"/>
                    </a:ext>
                  </a:extLst>
                </a:gridCol>
                <a:gridCol w="370332">
                  <a:extLst>
                    <a:ext uri="{9D8B030D-6E8A-4147-A177-3AD203B41FA5}">
                      <a16:colId xmlns:a16="http://schemas.microsoft.com/office/drawing/2014/main" val="382689008"/>
                    </a:ext>
                  </a:extLst>
                </a:gridCol>
                <a:gridCol w="370332">
                  <a:extLst>
                    <a:ext uri="{9D8B030D-6E8A-4147-A177-3AD203B41FA5}">
                      <a16:colId xmlns:a16="http://schemas.microsoft.com/office/drawing/2014/main" val="2853370278"/>
                    </a:ext>
                  </a:extLst>
                </a:gridCol>
                <a:gridCol w="329184">
                  <a:extLst>
                    <a:ext uri="{9D8B030D-6E8A-4147-A177-3AD203B41FA5}">
                      <a16:colId xmlns:a16="http://schemas.microsoft.com/office/drawing/2014/main" val="558823513"/>
                    </a:ext>
                  </a:extLst>
                </a:gridCol>
                <a:gridCol w="329184">
                  <a:extLst>
                    <a:ext uri="{9D8B030D-6E8A-4147-A177-3AD203B41FA5}">
                      <a16:colId xmlns:a16="http://schemas.microsoft.com/office/drawing/2014/main" val="3779025801"/>
                    </a:ext>
                  </a:extLst>
                </a:gridCol>
                <a:gridCol w="370332">
                  <a:extLst>
                    <a:ext uri="{9D8B030D-6E8A-4147-A177-3AD203B41FA5}">
                      <a16:colId xmlns:a16="http://schemas.microsoft.com/office/drawing/2014/main" val="3470060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9895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- 2018-03-28 16:32:04</a:t>
                      </a:r>
                      <a:r>
                        <a:rPr kumimoji="0" lang="en-US" sz="1000" b="0" i="0" u="none" strike="noStrike" kern="1200" cap="none" spc="0" normalizeH="0" baseline="0" noProof="0">
                          <a:ln>
                            <a:noFill/>
                          </a:ln>
                          <a:solidFill>
                            <a:prstClr val="black"/>
                          </a:solidFill>
                          <a:effectLst/>
                          <a:uLnTx/>
                          <a:uFillTx/>
                          <a:latin typeface="+mn-lt"/>
                          <a:ea typeface="+mn-ea"/>
                          <a:cs typeface="+mn-cs"/>
                        </a:rPr>
                        <a:t>
Abangan ang #GenerikaDrugstore’s Libreng Konsulta sa mga sumusunod na lugar! Isama na si Lolo, Lola, Nanay, at Tatay upang mapangalaagaan ang kanilang kalusugan! #LagingMayPlusKa #GabayGenerika
For more details about April 1 to 15 schedule, please click this link: https://web.facebook.com/notes/generika-drugstore/libreng-konsulta-schedule-for-april-2018/10160120512365591/
For more details about April 16 to 31 schedule, please click this link: https://web.facebook.com/notes/generika-drugstore/libreng-konsulta-schedule-for-april-2018/10160120840975591/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4257635"/>
                  </a:ext>
                </a:extLst>
              </a:tr>
            </a:tbl>
          </a:graphicData>
        </a:graphic>
      </p:graphicFrame>
      <p:sp>
        <p:nvSpPr>
          <p:cNvPr id="4" name="Text Placeholder 3">
            <a:extLst>
              <a:ext uri="{FF2B5EF4-FFF2-40B4-BE49-F238E27FC236}">
                <a16:creationId xmlns:a16="http://schemas.microsoft.com/office/drawing/2014/main" id="{4E334770-AF13-45D5-BF31-6DCE60777BBE}"/>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79003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253E2-FF4C-4305-95FE-B3E995A703F1}"/>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FBD23249-F0AF-47D6-85CB-42380D345B39}"/>
              </a:ext>
            </a:extLst>
          </p:cNvPr>
          <p:cNvGraphicFramePr>
            <a:graphicFrameLocks noGrp="1"/>
          </p:cNvGraphicFramePr>
          <p:nvPr>
            <p:ph type="tbl" sz="quarter" idx="13"/>
            <p:extLst>
              <p:ext uri="{D42A27DB-BD31-4B8C-83A1-F6EECF244321}">
                <p14:modId xmlns:p14="http://schemas.microsoft.com/office/powerpoint/2010/main" val="2933718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14937835"/>
                    </a:ext>
                  </a:extLst>
                </a:gridCol>
                <a:gridCol w="370332">
                  <a:extLst>
                    <a:ext uri="{9D8B030D-6E8A-4147-A177-3AD203B41FA5}">
                      <a16:colId xmlns:a16="http://schemas.microsoft.com/office/drawing/2014/main" val="1057898954"/>
                    </a:ext>
                  </a:extLst>
                </a:gridCol>
                <a:gridCol w="370332">
                  <a:extLst>
                    <a:ext uri="{9D8B030D-6E8A-4147-A177-3AD203B41FA5}">
                      <a16:colId xmlns:a16="http://schemas.microsoft.com/office/drawing/2014/main" val="2320431513"/>
                    </a:ext>
                  </a:extLst>
                </a:gridCol>
                <a:gridCol w="370332">
                  <a:extLst>
                    <a:ext uri="{9D8B030D-6E8A-4147-A177-3AD203B41FA5}">
                      <a16:colId xmlns:a16="http://schemas.microsoft.com/office/drawing/2014/main" val="3919861737"/>
                    </a:ext>
                  </a:extLst>
                </a:gridCol>
                <a:gridCol w="329184">
                  <a:extLst>
                    <a:ext uri="{9D8B030D-6E8A-4147-A177-3AD203B41FA5}">
                      <a16:colId xmlns:a16="http://schemas.microsoft.com/office/drawing/2014/main" val="3947852355"/>
                    </a:ext>
                  </a:extLst>
                </a:gridCol>
                <a:gridCol w="329184">
                  <a:extLst>
                    <a:ext uri="{9D8B030D-6E8A-4147-A177-3AD203B41FA5}">
                      <a16:colId xmlns:a16="http://schemas.microsoft.com/office/drawing/2014/main" val="554863418"/>
                    </a:ext>
                  </a:extLst>
                </a:gridCol>
                <a:gridCol w="329184">
                  <a:extLst>
                    <a:ext uri="{9D8B030D-6E8A-4147-A177-3AD203B41FA5}">
                      <a16:colId xmlns:a16="http://schemas.microsoft.com/office/drawing/2014/main" val="1183036113"/>
                    </a:ext>
                  </a:extLst>
                </a:gridCol>
                <a:gridCol w="329184">
                  <a:extLst>
                    <a:ext uri="{9D8B030D-6E8A-4147-A177-3AD203B41FA5}">
                      <a16:colId xmlns:a16="http://schemas.microsoft.com/office/drawing/2014/main" val="3742096846"/>
                    </a:ext>
                  </a:extLst>
                </a:gridCol>
                <a:gridCol w="329184">
                  <a:extLst>
                    <a:ext uri="{9D8B030D-6E8A-4147-A177-3AD203B41FA5}">
                      <a16:colId xmlns:a16="http://schemas.microsoft.com/office/drawing/2014/main" val="4225812585"/>
                    </a:ext>
                  </a:extLst>
                </a:gridCol>
                <a:gridCol w="329184">
                  <a:extLst>
                    <a:ext uri="{9D8B030D-6E8A-4147-A177-3AD203B41FA5}">
                      <a16:colId xmlns:a16="http://schemas.microsoft.com/office/drawing/2014/main" val="1217495126"/>
                    </a:ext>
                  </a:extLst>
                </a:gridCol>
                <a:gridCol w="329184">
                  <a:extLst>
                    <a:ext uri="{9D8B030D-6E8A-4147-A177-3AD203B41FA5}">
                      <a16:colId xmlns:a16="http://schemas.microsoft.com/office/drawing/2014/main" val="343676293"/>
                    </a:ext>
                  </a:extLst>
                </a:gridCol>
                <a:gridCol w="329184">
                  <a:extLst>
                    <a:ext uri="{9D8B030D-6E8A-4147-A177-3AD203B41FA5}">
                      <a16:colId xmlns:a16="http://schemas.microsoft.com/office/drawing/2014/main" val="4166213030"/>
                    </a:ext>
                  </a:extLst>
                </a:gridCol>
                <a:gridCol w="329184">
                  <a:extLst>
                    <a:ext uri="{9D8B030D-6E8A-4147-A177-3AD203B41FA5}">
                      <a16:colId xmlns:a16="http://schemas.microsoft.com/office/drawing/2014/main" val="2719822286"/>
                    </a:ext>
                  </a:extLst>
                </a:gridCol>
                <a:gridCol w="370332">
                  <a:extLst>
                    <a:ext uri="{9D8B030D-6E8A-4147-A177-3AD203B41FA5}">
                      <a16:colId xmlns:a16="http://schemas.microsoft.com/office/drawing/2014/main" val="2709093351"/>
                    </a:ext>
                  </a:extLst>
                </a:gridCol>
                <a:gridCol w="370332">
                  <a:extLst>
                    <a:ext uri="{9D8B030D-6E8A-4147-A177-3AD203B41FA5}">
                      <a16:colId xmlns:a16="http://schemas.microsoft.com/office/drawing/2014/main" val="3147799456"/>
                    </a:ext>
                  </a:extLst>
                </a:gridCol>
                <a:gridCol w="329184">
                  <a:extLst>
                    <a:ext uri="{9D8B030D-6E8A-4147-A177-3AD203B41FA5}">
                      <a16:colId xmlns:a16="http://schemas.microsoft.com/office/drawing/2014/main" val="941211435"/>
                    </a:ext>
                  </a:extLst>
                </a:gridCol>
                <a:gridCol w="329184">
                  <a:extLst>
                    <a:ext uri="{9D8B030D-6E8A-4147-A177-3AD203B41FA5}">
                      <a16:colId xmlns:a16="http://schemas.microsoft.com/office/drawing/2014/main" val="1651436722"/>
                    </a:ext>
                  </a:extLst>
                </a:gridCol>
                <a:gridCol w="370332">
                  <a:extLst>
                    <a:ext uri="{9D8B030D-6E8A-4147-A177-3AD203B41FA5}">
                      <a16:colId xmlns:a16="http://schemas.microsoft.com/office/drawing/2014/main" val="238811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7644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- 2018-03-28 15:41:47</a:t>
                      </a:r>
                      <a:r>
                        <a:rPr kumimoji="0" lang="en-US" sz="1000" b="0" i="0" u="none" strike="noStrike" kern="1200" cap="none" spc="0" normalizeH="0" baseline="0" noProof="0">
                          <a:ln>
                            <a:noFill/>
                          </a:ln>
                          <a:solidFill>
                            <a:prstClr val="black"/>
                          </a:solidFill>
                          <a:effectLst/>
                          <a:uLnTx/>
                          <a:uFillTx/>
                          <a:latin typeface="+mn-lt"/>
                          <a:ea typeface="+mn-ea"/>
                          <a:cs typeface="+mn-cs"/>
                        </a:rPr>
                        <a:t>
Libreng Konsulta Schedule for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1904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- 2018-03-28 15:39:52</a:t>
                      </a:r>
                      <a:r>
                        <a:rPr kumimoji="0" lang="en-US" sz="1000" b="0" i="0" u="none" strike="noStrike" kern="1200" cap="none" spc="0" normalizeH="0" baseline="0" noProof="0">
                          <a:ln>
                            <a:noFill/>
                          </a:ln>
                          <a:solidFill>
                            <a:prstClr val="black"/>
                          </a:solidFill>
                          <a:effectLst/>
                          <a:uLnTx/>
                          <a:uFillTx/>
                          <a:latin typeface="+mn-lt"/>
                          <a:ea typeface="+mn-ea"/>
                          <a:cs typeface="+mn-cs"/>
                        </a:rPr>
                        <a:t>
Libreng Konsulta Schedule for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4562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- 2018-03-28 12:00:00</a:t>
                      </a:r>
                      <a:r>
                        <a:rPr kumimoji="0" lang="en-US" sz="1000" b="0" i="0" u="none" strike="noStrike" kern="1200" cap="none" spc="0" normalizeH="0" baseline="0" noProof="0">
                          <a:ln>
                            <a:noFill/>
                          </a:ln>
                          <a:solidFill>
                            <a:prstClr val="black"/>
                          </a:solidFill>
                          <a:effectLst/>
                          <a:uLnTx/>
                          <a:uFillTx/>
                          <a:latin typeface="+mn-lt"/>
                          <a:ea typeface="+mn-ea"/>
                          <a:cs typeface="+mn-cs"/>
                        </a:rPr>
                        <a:t>
Patuloy na maging active during Holy Week. Here are health and wellness activities na maaaring gawin kasama ang pamilya ngayong Semana Santa.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5118283"/>
                  </a:ext>
                </a:extLst>
              </a:tr>
            </a:tbl>
          </a:graphicData>
        </a:graphic>
      </p:graphicFrame>
      <p:sp>
        <p:nvSpPr>
          <p:cNvPr id="4" name="Text Placeholder 3">
            <a:extLst>
              <a:ext uri="{FF2B5EF4-FFF2-40B4-BE49-F238E27FC236}">
                <a16:creationId xmlns:a16="http://schemas.microsoft.com/office/drawing/2014/main" id="{E292AE95-4A76-4405-99C7-E3F6D36CB500}"/>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772240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704D-424C-4563-9F33-2FCED6CDEFB8}"/>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C13A8044-991A-4917-9761-A4F074661606}"/>
              </a:ext>
            </a:extLst>
          </p:cNvPr>
          <p:cNvGraphicFramePr>
            <a:graphicFrameLocks noGrp="1"/>
          </p:cNvGraphicFramePr>
          <p:nvPr>
            <p:ph type="tbl" sz="quarter" idx="13"/>
            <p:extLst>
              <p:ext uri="{D42A27DB-BD31-4B8C-83A1-F6EECF244321}">
                <p14:modId xmlns:p14="http://schemas.microsoft.com/office/powerpoint/2010/main" val="3538490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36681091"/>
                    </a:ext>
                  </a:extLst>
                </a:gridCol>
                <a:gridCol w="370332">
                  <a:extLst>
                    <a:ext uri="{9D8B030D-6E8A-4147-A177-3AD203B41FA5}">
                      <a16:colId xmlns:a16="http://schemas.microsoft.com/office/drawing/2014/main" val="2248646741"/>
                    </a:ext>
                  </a:extLst>
                </a:gridCol>
                <a:gridCol w="370332">
                  <a:extLst>
                    <a:ext uri="{9D8B030D-6E8A-4147-A177-3AD203B41FA5}">
                      <a16:colId xmlns:a16="http://schemas.microsoft.com/office/drawing/2014/main" val="939782565"/>
                    </a:ext>
                  </a:extLst>
                </a:gridCol>
                <a:gridCol w="370332">
                  <a:extLst>
                    <a:ext uri="{9D8B030D-6E8A-4147-A177-3AD203B41FA5}">
                      <a16:colId xmlns:a16="http://schemas.microsoft.com/office/drawing/2014/main" val="1850777867"/>
                    </a:ext>
                  </a:extLst>
                </a:gridCol>
                <a:gridCol w="329184">
                  <a:extLst>
                    <a:ext uri="{9D8B030D-6E8A-4147-A177-3AD203B41FA5}">
                      <a16:colId xmlns:a16="http://schemas.microsoft.com/office/drawing/2014/main" val="2871712814"/>
                    </a:ext>
                  </a:extLst>
                </a:gridCol>
                <a:gridCol w="329184">
                  <a:extLst>
                    <a:ext uri="{9D8B030D-6E8A-4147-A177-3AD203B41FA5}">
                      <a16:colId xmlns:a16="http://schemas.microsoft.com/office/drawing/2014/main" val="3133607512"/>
                    </a:ext>
                  </a:extLst>
                </a:gridCol>
                <a:gridCol w="329184">
                  <a:extLst>
                    <a:ext uri="{9D8B030D-6E8A-4147-A177-3AD203B41FA5}">
                      <a16:colId xmlns:a16="http://schemas.microsoft.com/office/drawing/2014/main" val="4128638380"/>
                    </a:ext>
                  </a:extLst>
                </a:gridCol>
                <a:gridCol w="329184">
                  <a:extLst>
                    <a:ext uri="{9D8B030D-6E8A-4147-A177-3AD203B41FA5}">
                      <a16:colId xmlns:a16="http://schemas.microsoft.com/office/drawing/2014/main" val="876751217"/>
                    </a:ext>
                  </a:extLst>
                </a:gridCol>
                <a:gridCol w="329184">
                  <a:extLst>
                    <a:ext uri="{9D8B030D-6E8A-4147-A177-3AD203B41FA5}">
                      <a16:colId xmlns:a16="http://schemas.microsoft.com/office/drawing/2014/main" val="2739020458"/>
                    </a:ext>
                  </a:extLst>
                </a:gridCol>
                <a:gridCol w="329184">
                  <a:extLst>
                    <a:ext uri="{9D8B030D-6E8A-4147-A177-3AD203B41FA5}">
                      <a16:colId xmlns:a16="http://schemas.microsoft.com/office/drawing/2014/main" val="4171476346"/>
                    </a:ext>
                  </a:extLst>
                </a:gridCol>
                <a:gridCol w="329184">
                  <a:extLst>
                    <a:ext uri="{9D8B030D-6E8A-4147-A177-3AD203B41FA5}">
                      <a16:colId xmlns:a16="http://schemas.microsoft.com/office/drawing/2014/main" val="1347008995"/>
                    </a:ext>
                  </a:extLst>
                </a:gridCol>
                <a:gridCol w="329184">
                  <a:extLst>
                    <a:ext uri="{9D8B030D-6E8A-4147-A177-3AD203B41FA5}">
                      <a16:colId xmlns:a16="http://schemas.microsoft.com/office/drawing/2014/main" val="3302784757"/>
                    </a:ext>
                  </a:extLst>
                </a:gridCol>
                <a:gridCol w="329184">
                  <a:extLst>
                    <a:ext uri="{9D8B030D-6E8A-4147-A177-3AD203B41FA5}">
                      <a16:colId xmlns:a16="http://schemas.microsoft.com/office/drawing/2014/main" val="640916585"/>
                    </a:ext>
                  </a:extLst>
                </a:gridCol>
                <a:gridCol w="370332">
                  <a:extLst>
                    <a:ext uri="{9D8B030D-6E8A-4147-A177-3AD203B41FA5}">
                      <a16:colId xmlns:a16="http://schemas.microsoft.com/office/drawing/2014/main" val="921099992"/>
                    </a:ext>
                  </a:extLst>
                </a:gridCol>
                <a:gridCol w="370332">
                  <a:extLst>
                    <a:ext uri="{9D8B030D-6E8A-4147-A177-3AD203B41FA5}">
                      <a16:colId xmlns:a16="http://schemas.microsoft.com/office/drawing/2014/main" val="2594757327"/>
                    </a:ext>
                  </a:extLst>
                </a:gridCol>
                <a:gridCol w="329184">
                  <a:extLst>
                    <a:ext uri="{9D8B030D-6E8A-4147-A177-3AD203B41FA5}">
                      <a16:colId xmlns:a16="http://schemas.microsoft.com/office/drawing/2014/main" val="1310318582"/>
                    </a:ext>
                  </a:extLst>
                </a:gridCol>
                <a:gridCol w="329184">
                  <a:extLst>
                    <a:ext uri="{9D8B030D-6E8A-4147-A177-3AD203B41FA5}">
                      <a16:colId xmlns:a16="http://schemas.microsoft.com/office/drawing/2014/main" val="862551264"/>
                    </a:ext>
                  </a:extLst>
                </a:gridCol>
                <a:gridCol w="370332">
                  <a:extLst>
                    <a:ext uri="{9D8B030D-6E8A-4147-A177-3AD203B41FA5}">
                      <a16:colId xmlns:a16="http://schemas.microsoft.com/office/drawing/2014/main" val="788665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4196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- 2018-03-27 16:58:25</a:t>
                      </a:r>
                      <a:r>
                        <a:rPr kumimoji="0" lang="en-US" sz="1000" b="0" i="0" u="none" strike="noStrike" kern="1200" cap="none" spc="0" normalizeH="0" baseline="0" noProof="0">
                          <a:ln>
                            <a:noFill/>
                          </a:ln>
                          <a:solidFill>
                            <a:prstClr val="black"/>
                          </a:solidFill>
                          <a:effectLst/>
                          <a:uLnTx/>
                          <a:uFillTx/>
                          <a:latin typeface="+mn-lt"/>
                          <a:ea typeface="+mn-ea"/>
                          <a:cs typeface="+mn-cs"/>
                        </a:rPr>
                        <a:t>
“Mahal kita!” Masarap pakinggan at sabihin hindi ba? Tell someone that you love them and let the positivity spread! #LagingMayPlusKa #GenerikaDrugstore #GabayGenerika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590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- 2018-03-26 10:05:03</a:t>
                      </a:r>
                      <a:r>
                        <a:rPr kumimoji="0" lang="en-US" sz="1000" b="0" i="0" u="none" strike="noStrike" kern="1200" cap="none" spc="0" normalizeH="0" baseline="0" noProof="0">
                          <a:ln>
                            <a:noFill/>
                          </a:ln>
                          <a:solidFill>
                            <a:prstClr val="black"/>
                          </a:solidFill>
                          <a:effectLst/>
                          <a:uLnTx/>
                          <a:uFillTx/>
                          <a:latin typeface="+mn-lt"/>
                          <a:ea typeface="+mn-ea"/>
                          <a:cs typeface="+mn-cs"/>
                        </a:rPr>
                        <a:t>
Para sa mas produktibo at magaan na araw, importanteng maging aktibo sa umaga!
Ito ang aming GABAY para maging morning person!
I-share mo na sa kakilala mong slo-mo tuwing umaga! #GenerikaDrugstore #LagingMayPlusKa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8173106"/>
                  </a:ext>
                </a:extLst>
              </a:tr>
            </a:tbl>
          </a:graphicData>
        </a:graphic>
      </p:graphicFrame>
      <p:sp>
        <p:nvSpPr>
          <p:cNvPr id="4" name="Text Placeholder 3">
            <a:extLst>
              <a:ext uri="{FF2B5EF4-FFF2-40B4-BE49-F238E27FC236}">
                <a16:creationId xmlns:a16="http://schemas.microsoft.com/office/drawing/2014/main" id="{BDA8C7E3-44B5-4388-BD30-5614B61A90C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125414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2BC7E-0F27-4D4D-811A-CDA48290536A}"/>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50C7D5ED-D1A0-47F1-9973-183DC9364CF4}"/>
              </a:ext>
            </a:extLst>
          </p:cNvPr>
          <p:cNvGraphicFramePr>
            <a:graphicFrameLocks noGrp="1"/>
          </p:cNvGraphicFramePr>
          <p:nvPr>
            <p:ph type="tbl" sz="quarter" idx="13"/>
            <p:extLst>
              <p:ext uri="{D42A27DB-BD31-4B8C-83A1-F6EECF244321}">
                <p14:modId xmlns:p14="http://schemas.microsoft.com/office/powerpoint/2010/main" val="1704762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41682216"/>
                    </a:ext>
                  </a:extLst>
                </a:gridCol>
                <a:gridCol w="370332">
                  <a:extLst>
                    <a:ext uri="{9D8B030D-6E8A-4147-A177-3AD203B41FA5}">
                      <a16:colId xmlns:a16="http://schemas.microsoft.com/office/drawing/2014/main" val="3493318540"/>
                    </a:ext>
                  </a:extLst>
                </a:gridCol>
                <a:gridCol w="370332">
                  <a:extLst>
                    <a:ext uri="{9D8B030D-6E8A-4147-A177-3AD203B41FA5}">
                      <a16:colId xmlns:a16="http://schemas.microsoft.com/office/drawing/2014/main" val="2948707582"/>
                    </a:ext>
                  </a:extLst>
                </a:gridCol>
                <a:gridCol w="370332">
                  <a:extLst>
                    <a:ext uri="{9D8B030D-6E8A-4147-A177-3AD203B41FA5}">
                      <a16:colId xmlns:a16="http://schemas.microsoft.com/office/drawing/2014/main" val="2644688371"/>
                    </a:ext>
                  </a:extLst>
                </a:gridCol>
                <a:gridCol w="329184">
                  <a:extLst>
                    <a:ext uri="{9D8B030D-6E8A-4147-A177-3AD203B41FA5}">
                      <a16:colId xmlns:a16="http://schemas.microsoft.com/office/drawing/2014/main" val="2642323015"/>
                    </a:ext>
                  </a:extLst>
                </a:gridCol>
                <a:gridCol w="329184">
                  <a:extLst>
                    <a:ext uri="{9D8B030D-6E8A-4147-A177-3AD203B41FA5}">
                      <a16:colId xmlns:a16="http://schemas.microsoft.com/office/drawing/2014/main" val="1345873393"/>
                    </a:ext>
                  </a:extLst>
                </a:gridCol>
                <a:gridCol w="329184">
                  <a:extLst>
                    <a:ext uri="{9D8B030D-6E8A-4147-A177-3AD203B41FA5}">
                      <a16:colId xmlns:a16="http://schemas.microsoft.com/office/drawing/2014/main" val="2026486689"/>
                    </a:ext>
                  </a:extLst>
                </a:gridCol>
                <a:gridCol w="329184">
                  <a:extLst>
                    <a:ext uri="{9D8B030D-6E8A-4147-A177-3AD203B41FA5}">
                      <a16:colId xmlns:a16="http://schemas.microsoft.com/office/drawing/2014/main" val="2176052102"/>
                    </a:ext>
                  </a:extLst>
                </a:gridCol>
                <a:gridCol w="329184">
                  <a:extLst>
                    <a:ext uri="{9D8B030D-6E8A-4147-A177-3AD203B41FA5}">
                      <a16:colId xmlns:a16="http://schemas.microsoft.com/office/drawing/2014/main" val="3258814315"/>
                    </a:ext>
                  </a:extLst>
                </a:gridCol>
                <a:gridCol w="329184">
                  <a:extLst>
                    <a:ext uri="{9D8B030D-6E8A-4147-A177-3AD203B41FA5}">
                      <a16:colId xmlns:a16="http://schemas.microsoft.com/office/drawing/2014/main" val="3741336446"/>
                    </a:ext>
                  </a:extLst>
                </a:gridCol>
                <a:gridCol w="329184">
                  <a:extLst>
                    <a:ext uri="{9D8B030D-6E8A-4147-A177-3AD203B41FA5}">
                      <a16:colId xmlns:a16="http://schemas.microsoft.com/office/drawing/2014/main" val="2663579411"/>
                    </a:ext>
                  </a:extLst>
                </a:gridCol>
                <a:gridCol w="329184">
                  <a:extLst>
                    <a:ext uri="{9D8B030D-6E8A-4147-A177-3AD203B41FA5}">
                      <a16:colId xmlns:a16="http://schemas.microsoft.com/office/drawing/2014/main" val="2406729402"/>
                    </a:ext>
                  </a:extLst>
                </a:gridCol>
                <a:gridCol w="329184">
                  <a:extLst>
                    <a:ext uri="{9D8B030D-6E8A-4147-A177-3AD203B41FA5}">
                      <a16:colId xmlns:a16="http://schemas.microsoft.com/office/drawing/2014/main" val="887778876"/>
                    </a:ext>
                  </a:extLst>
                </a:gridCol>
                <a:gridCol w="370332">
                  <a:extLst>
                    <a:ext uri="{9D8B030D-6E8A-4147-A177-3AD203B41FA5}">
                      <a16:colId xmlns:a16="http://schemas.microsoft.com/office/drawing/2014/main" val="1090809198"/>
                    </a:ext>
                  </a:extLst>
                </a:gridCol>
                <a:gridCol w="370332">
                  <a:extLst>
                    <a:ext uri="{9D8B030D-6E8A-4147-A177-3AD203B41FA5}">
                      <a16:colId xmlns:a16="http://schemas.microsoft.com/office/drawing/2014/main" val="3888391006"/>
                    </a:ext>
                  </a:extLst>
                </a:gridCol>
                <a:gridCol w="329184">
                  <a:extLst>
                    <a:ext uri="{9D8B030D-6E8A-4147-A177-3AD203B41FA5}">
                      <a16:colId xmlns:a16="http://schemas.microsoft.com/office/drawing/2014/main" val="2329168639"/>
                    </a:ext>
                  </a:extLst>
                </a:gridCol>
                <a:gridCol w="329184">
                  <a:extLst>
                    <a:ext uri="{9D8B030D-6E8A-4147-A177-3AD203B41FA5}">
                      <a16:colId xmlns:a16="http://schemas.microsoft.com/office/drawing/2014/main" val="3973668879"/>
                    </a:ext>
                  </a:extLst>
                </a:gridCol>
                <a:gridCol w="370332">
                  <a:extLst>
                    <a:ext uri="{9D8B030D-6E8A-4147-A177-3AD203B41FA5}">
                      <a16:colId xmlns:a16="http://schemas.microsoft.com/office/drawing/2014/main" val="526491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246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- 2018-03-25 12:00:22</a:t>
                      </a:r>
                      <a:r>
                        <a:rPr kumimoji="0" lang="en-US" sz="1000" b="0" i="0" u="none" strike="noStrike" kern="1200" cap="none" spc="0" normalizeH="0" baseline="0" noProof="0">
                          <a:ln>
                            <a:noFill/>
                          </a:ln>
                          <a:solidFill>
                            <a:prstClr val="black"/>
                          </a:solidFill>
                          <a:effectLst/>
                          <a:uLnTx/>
                          <a:uFillTx/>
                          <a:latin typeface="+mn-lt"/>
                          <a:ea typeface="+mn-ea"/>
                          <a:cs typeface="+mn-cs"/>
                        </a:rPr>
                        <a:t>
Nakakaranas ka ba ng mga sumusunod? Magpunta na sa pinakamalapit na ospital o center. Wag balewalain ang TB. #GabayGenerika #GenerikaDrugstore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388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12:00:17</a:t>
                      </a:r>
                      <a:r>
                        <a:rPr kumimoji="0" lang="en-US" sz="1000" b="0" i="0" u="none" strike="noStrike" kern="1200" cap="none" spc="0" normalizeH="0" baseline="0" noProof="0">
                          <a:ln>
                            <a:noFill/>
                          </a:ln>
                          <a:solidFill>
                            <a:prstClr val="black"/>
                          </a:solidFill>
                          <a:effectLst/>
                          <a:uLnTx/>
                          <a:uFillTx/>
                          <a:latin typeface="+mn-lt"/>
                          <a:ea typeface="+mn-ea"/>
                          <a:cs typeface="+mn-cs"/>
                        </a:rPr>
                        <a:t>
Dagdag kaalaman upang TB ay maiwasan!
Maaaring labanan at agapan ang TB, kailangan lamang ng regular na pag-inom ng gamot at check-ups.
#GabayGenerika #GenerikaDrugstore #LagingMayPlusKa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4943782"/>
                  </a:ext>
                </a:extLst>
              </a:tr>
            </a:tbl>
          </a:graphicData>
        </a:graphic>
      </p:graphicFrame>
      <p:sp>
        <p:nvSpPr>
          <p:cNvPr id="4" name="Text Placeholder 3">
            <a:extLst>
              <a:ext uri="{FF2B5EF4-FFF2-40B4-BE49-F238E27FC236}">
                <a16:creationId xmlns:a16="http://schemas.microsoft.com/office/drawing/2014/main" id="{48E75366-C720-485C-8185-D9E7A5448F8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386601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7DCAB-9B4D-4287-824C-96BB0DAD5E07}"/>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1E8055F4-4087-4837-AD15-B19CAACC781C}"/>
              </a:ext>
            </a:extLst>
          </p:cNvPr>
          <p:cNvGraphicFramePr>
            <a:graphicFrameLocks noGrp="1"/>
          </p:cNvGraphicFramePr>
          <p:nvPr>
            <p:ph type="tbl" sz="quarter" idx="13"/>
            <p:extLst>
              <p:ext uri="{D42A27DB-BD31-4B8C-83A1-F6EECF244321}">
                <p14:modId xmlns:p14="http://schemas.microsoft.com/office/powerpoint/2010/main" val="1649416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64417071"/>
                    </a:ext>
                  </a:extLst>
                </a:gridCol>
                <a:gridCol w="370332">
                  <a:extLst>
                    <a:ext uri="{9D8B030D-6E8A-4147-A177-3AD203B41FA5}">
                      <a16:colId xmlns:a16="http://schemas.microsoft.com/office/drawing/2014/main" val="1583580920"/>
                    </a:ext>
                  </a:extLst>
                </a:gridCol>
                <a:gridCol w="370332">
                  <a:extLst>
                    <a:ext uri="{9D8B030D-6E8A-4147-A177-3AD203B41FA5}">
                      <a16:colId xmlns:a16="http://schemas.microsoft.com/office/drawing/2014/main" val="1091038464"/>
                    </a:ext>
                  </a:extLst>
                </a:gridCol>
                <a:gridCol w="370332">
                  <a:extLst>
                    <a:ext uri="{9D8B030D-6E8A-4147-A177-3AD203B41FA5}">
                      <a16:colId xmlns:a16="http://schemas.microsoft.com/office/drawing/2014/main" val="3381752207"/>
                    </a:ext>
                  </a:extLst>
                </a:gridCol>
                <a:gridCol w="329184">
                  <a:extLst>
                    <a:ext uri="{9D8B030D-6E8A-4147-A177-3AD203B41FA5}">
                      <a16:colId xmlns:a16="http://schemas.microsoft.com/office/drawing/2014/main" val="1691905308"/>
                    </a:ext>
                  </a:extLst>
                </a:gridCol>
                <a:gridCol w="329184">
                  <a:extLst>
                    <a:ext uri="{9D8B030D-6E8A-4147-A177-3AD203B41FA5}">
                      <a16:colId xmlns:a16="http://schemas.microsoft.com/office/drawing/2014/main" val="4134917532"/>
                    </a:ext>
                  </a:extLst>
                </a:gridCol>
                <a:gridCol w="329184">
                  <a:extLst>
                    <a:ext uri="{9D8B030D-6E8A-4147-A177-3AD203B41FA5}">
                      <a16:colId xmlns:a16="http://schemas.microsoft.com/office/drawing/2014/main" val="624136800"/>
                    </a:ext>
                  </a:extLst>
                </a:gridCol>
                <a:gridCol w="329184">
                  <a:extLst>
                    <a:ext uri="{9D8B030D-6E8A-4147-A177-3AD203B41FA5}">
                      <a16:colId xmlns:a16="http://schemas.microsoft.com/office/drawing/2014/main" val="1931184866"/>
                    </a:ext>
                  </a:extLst>
                </a:gridCol>
                <a:gridCol w="329184">
                  <a:extLst>
                    <a:ext uri="{9D8B030D-6E8A-4147-A177-3AD203B41FA5}">
                      <a16:colId xmlns:a16="http://schemas.microsoft.com/office/drawing/2014/main" val="4247298753"/>
                    </a:ext>
                  </a:extLst>
                </a:gridCol>
                <a:gridCol w="329184">
                  <a:extLst>
                    <a:ext uri="{9D8B030D-6E8A-4147-A177-3AD203B41FA5}">
                      <a16:colId xmlns:a16="http://schemas.microsoft.com/office/drawing/2014/main" val="2070781085"/>
                    </a:ext>
                  </a:extLst>
                </a:gridCol>
                <a:gridCol w="329184">
                  <a:extLst>
                    <a:ext uri="{9D8B030D-6E8A-4147-A177-3AD203B41FA5}">
                      <a16:colId xmlns:a16="http://schemas.microsoft.com/office/drawing/2014/main" val="1795493674"/>
                    </a:ext>
                  </a:extLst>
                </a:gridCol>
                <a:gridCol w="329184">
                  <a:extLst>
                    <a:ext uri="{9D8B030D-6E8A-4147-A177-3AD203B41FA5}">
                      <a16:colId xmlns:a16="http://schemas.microsoft.com/office/drawing/2014/main" val="1463656776"/>
                    </a:ext>
                  </a:extLst>
                </a:gridCol>
                <a:gridCol w="329184">
                  <a:extLst>
                    <a:ext uri="{9D8B030D-6E8A-4147-A177-3AD203B41FA5}">
                      <a16:colId xmlns:a16="http://schemas.microsoft.com/office/drawing/2014/main" val="1067774842"/>
                    </a:ext>
                  </a:extLst>
                </a:gridCol>
                <a:gridCol w="370332">
                  <a:extLst>
                    <a:ext uri="{9D8B030D-6E8A-4147-A177-3AD203B41FA5}">
                      <a16:colId xmlns:a16="http://schemas.microsoft.com/office/drawing/2014/main" val="1698548267"/>
                    </a:ext>
                  </a:extLst>
                </a:gridCol>
                <a:gridCol w="370332">
                  <a:extLst>
                    <a:ext uri="{9D8B030D-6E8A-4147-A177-3AD203B41FA5}">
                      <a16:colId xmlns:a16="http://schemas.microsoft.com/office/drawing/2014/main" val="3679728548"/>
                    </a:ext>
                  </a:extLst>
                </a:gridCol>
                <a:gridCol w="329184">
                  <a:extLst>
                    <a:ext uri="{9D8B030D-6E8A-4147-A177-3AD203B41FA5}">
                      <a16:colId xmlns:a16="http://schemas.microsoft.com/office/drawing/2014/main" val="2790875768"/>
                    </a:ext>
                  </a:extLst>
                </a:gridCol>
                <a:gridCol w="329184">
                  <a:extLst>
                    <a:ext uri="{9D8B030D-6E8A-4147-A177-3AD203B41FA5}">
                      <a16:colId xmlns:a16="http://schemas.microsoft.com/office/drawing/2014/main" val="1807030736"/>
                    </a:ext>
                  </a:extLst>
                </a:gridCol>
                <a:gridCol w="370332">
                  <a:extLst>
                    <a:ext uri="{9D8B030D-6E8A-4147-A177-3AD203B41FA5}">
                      <a16:colId xmlns:a16="http://schemas.microsoft.com/office/drawing/2014/main" val="238347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376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- 2018-03-24 12:00:00</a:t>
                      </a:r>
                      <a:r>
                        <a:rPr kumimoji="0" lang="en-US" sz="1000" b="0" i="0" u="none" strike="noStrike" kern="1200" cap="none" spc="0" normalizeH="0" baseline="0" noProof="0">
                          <a:ln>
                            <a:noFill/>
                          </a:ln>
                          <a:solidFill>
                            <a:prstClr val="black"/>
                          </a:solidFill>
                          <a:effectLst/>
                          <a:uLnTx/>
                          <a:uFillTx/>
                          <a:latin typeface="+mn-lt"/>
                          <a:ea typeface="+mn-ea"/>
                          <a:cs typeface="+mn-cs"/>
                        </a:rPr>
                        <a:t>
Every breath counts. Let’s end TB and make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2209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11:17:48</a:t>
                      </a:r>
                      <a:r>
                        <a:rPr kumimoji="0" lang="en-US" sz="1000" b="0" i="0" u="none" strike="noStrike" kern="1200" cap="none" spc="0" normalizeH="0" baseline="0" noProof="0">
                          <a:ln>
                            <a:noFill/>
                          </a:ln>
                          <a:solidFill>
                            <a:prstClr val="black"/>
                          </a:solidFill>
                          <a:effectLst/>
                          <a:uLnTx/>
                          <a:uFillTx/>
                          <a:latin typeface="+mn-lt"/>
                          <a:ea typeface="+mn-ea"/>
                          <a:cs typeface="+mn-cs"/>
                        </a:rPr>
                        <a:t>
It's Zumba timeeee!!!
#GabayKalusugan2018 ayKalusugan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8342165"/>
                  </a:ext>
                </a:extLst>
              </a:tr>
            </a:tbl>
          </a:graphicData>
        </a:graphic>
      </p:graphicFrame>
      <p:sp>
        <p:nvSpPr>
          <p:cNvPr id="4" name="Text Placeholder 3">
            <a:extLst>
              <a:ext uri="{FF2B5EF4-FFF2-40B4-BE49-F238E27FC236}">
                <a16:creationId xmlns:a16="http://schemas.microsoft.com/office/drawing/2014/main" id="{8C195371-73E7-4345-8FF4-033150B5309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532553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FEF73-7597-46A7-AD13-C935E5531F7B}"/>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D82B7A47-7D9B-4215-A997-F490811FBEE3}"/>
              </a:ext>
            </a:extLst>
          </p:cNvPr>
          <p:cNvGraphicFramePr>
            <a:graphicFrameLocks noGrp="1"/>
          </p:cNvGraphicFramePr>
          <p:nvPr>
            <p:ph type="tbl" sz="quarter" idx="13"/>
            <p:extLst>
              <p:ext uri="{D42A27DB-BD31-4B8C-83A1-F6EECF244321}">
                <p14:modId xmlns:p14="http://schemas.microsoft.com/office/powerpoint/2010/main" val="3066532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4860078"/>
                    </a:ext>
                  </a:extLst>
                </a:gridCol>
                <a:gridCol w="370332">
                  <a:extLst>
                    <a:ext uri="{9D8B030D-6E8A-4147-A177-3AD203B41FA5}">
                      <a16:colId xmlns:a16="http://schemas.microsoft.com/office/drawing/2014/main" val="3013387204"/>
                    </a:ext>
                  </a:extLst>
                </a:gridCol>
                <a:gridCol w="370332">
                  <a:extLst>
                    <a:ext uri="{9D8B030D-6E8A-4147-A177-3AD203B41FA5}">
                      <a16:colId xmlns:a16="http://schemas.microsoft.com/office/drawing/2014/main" val="2714645474"/>
                    </a:ext>
                  </a:extLst>
                </a:gridCol>
                <a:gridCol w="370332">
                  <a:extLst>
                    <a:ext uri="{9D8B030D-6E8A-4147-A177-3AD203B41FA5}">
                      <a16:colId xmlns:a16="http://schemas.microsoft.com/office/drawing/2014/main" val="1987891212"/>
                    </a:ext>
                  </a:extLst>
                </a:gridCol>
                <a:gridCol w="329184">
                  <a:extLst>
                    <a:ext uri="{9D8B030D-6E8A-4147-A177-3AD203B41FA5}">
                      <a16:colId xmlns:a16="http://schemas.microsoft.com/office/drawing/2014/main" val="3013649509"/>
                    </a:ext>
                  </a:extLst>
                </a:gridCol>
                <a:gridCol w="329184">
                  <a:extLst>
                    <a:ext uri="{9D8B030D-6E8A-4147-A177-3AD203B41FA5}">
                      <a16:colId xmlns:a16="http://schemas.microsoft.com/office/drawing/2014/main" val="246769146"/>
                    </a:ext>
                  </a:extLst>
                </a:gridCol>
                <a:gridCol w="329184">
                  <a:extLst>
                    <a:ext uri="{9D8B030D-6E8A-4147-A177-3AD203B41FA5}">
                      <a16:colId xmlns:a16="http://schemas.microsoft.com/office/drawing/2014/main" val="790467819"/>
                    </a:ext>
                  </a:extLst>
                </a:gridCol>
                <a:gridCol w="329184">
                  <a:extLst>
                    <a:ext uri="{9D8B030D-6E8A-4147-A177-3AD203B41FA5}">
                      <a16:colId xmlns:a16="http://schemas.microsoft.com/office/drawing/2014/main" val="3325510808"/>
                    </a:ext>
                  </a:extLst>
                </a:gridCol>
                <a:gridCol w="329184">
                  <a:extLst>
                    <a:ext uri="{9D8B030D-6E8A-4147-A177-3AD203B41FA5}">
                      <a16:colId xmlns:a16="http://schemas.microsoft.com/office/drawing/2014/main" val="929309366"/>
                    </a:ext>
                  </a:extLst>
                </a:gridCol>
                <a:gridCol w="329184">
                  <a:extLst>
                    <a:ext uri="{9D8B030D-6E8A-4147-A177-3AD203B41FA5}">
                      <a16:colId xmlns:a16="http://schemas.microsoft.com/office/drawing/2014/main" val="2954155092"/>
                    </a:ext>
                  </a:extLst>
                </a:gridCol>
                <a:gridCol w="329184">
                  <a:extLst>
                    <a:ext uri="{9D8B030D-6E8A-4147-A177-3AD203B41FA5}">
                      <a16:colId xmlns:a16="http://schemas.microsoft.com/office/drawing/2014/main" val="405312848"/>
                    </a:ext>
                  </a:extLst>
                </a:gridCol>
                <a:gridCol w="329184">
                  <a:extLst>
                    <a:ext uri="{9D8B030D-6E8A-4147-A177-3AD203B41FA5}">
                      <a16:colId xmlns:a16="http://schemas.microsoft.com/office/drawing/2014/main" val="4177505196"/>
                    </a:ext>
                  </a:extLst>
                </a:gridCol>
                <a:gridCol w="329184">
                  <a:extLst>
                    <a:ext uri="{9D8B030D-6E8A-4147-A177-3AD203B41FA5}">
                      <a16:colId xmlns:a16="http://schemas.microsoft.com/office/drawing/2014/main" val="3268907761"/>
                    </a:ext>
                  </a:extLst>
                </a:gridCol>
                <a:gridCol w="370332">
                  <a:extLst>
                    <a:ext uri="{9D8B030D-6E8A-4147-A177-3AD203B41FA5}">
                      <a16:colId xmlns:a16="http://schemas.microsoft.com/office/drawing/2014/main" val="3553265230"/>
                    </a:ext>
                  </a:extLst>
                </a:gridCol>
                <a:gridCol w="370332">
                  <a:extLst>
                    <a:ext uri="{9D8B030D-6E8A-4147-A177-3AD203B41FA5}">
                      <a16:colId xmlns:a16="http://schemas.microsoft.com/office/drawing/2014/main" val="3392852913"/>
                    </a:ext>
                  </a:extLst>
                </a:gridCol>
                <a:gridCol w="329184">
                  <a:extLst>
                    <a:ext uri="{9D8B030D-6E8A-4147-A177-3AD203B41FA5}">
                      <a16:colId xmlns:a16="http://schemas.microsoft.com/office/drawing/2014/main" val="3147703139"/>
                    </a:ext>
                  </a:extLst>
                </a:gridCol>
                <a:gridCol w="329184">
                  <a:extLst>
                    <a:ext uri="{9D8B030D-6E8A-4147-A177-3AD203B41FA5}">
                      <a16:colId xmlns:a16="http://schemas.microsoft.com/office/drawing/2014/main" val="162877091"/>
                    </a:ext>
                  </a:extLst>
                </a:gridCol>
                <a:gridCol w="370332">
                  <a:extLst>
                    <a:ext uri="{9D8B030D-6E8A-4147-A177-3AD203B41FA5}">
                      <a16:colId xmlns:a16="http://schemas.microsoft.com/office/drawing/2014/main" val="1671459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6926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09:54:32</a:t>
                      </a:r>
                      <a:r>
                        <a:rPr kumimoji="0" lang="en-US" sz="1000" b="0" i="0" u="none" strike="noStrike" kern="1200" cap="none" spc="0" normalizeH="0" baseline="0" noProof="0">
                          <a:ln>
                            <a:noFill/>
                          </a:ln>
                          <a:solidFill>
                            <a:prstClr val="black"/>
                          </a:solidFill>
                          <a:effectLst/>
                          <a:uLnTx/>
                          <a:uFillTx/>
                          <a:latin typeface="+mn-lt"/>
                          <a:ea typeface="+mn-ea"/>
                          <a:cs typeface="+mn-cs"/>
                        </a:rPr>
                        <a:t>
Nasa Cabanatuan, Nueva Ecija rin kami ngayon!!!
Punta na sa Police Headquarters Gymnasium sa Burgos Avenue Cabanatuan!!!
#GabayKalusugan2018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829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09:47:49</a:t>
                      </a:r>
                      <a:r>
                        <a:rPr kumimoji="0" lang="en-US" sz="1000" b="0" i="0" u="none" strike="noStrike" kern="1200" cap="none" spc="0" normalizeH="0" baseline="0" noProof="0">
                          <a:ln>
                            <a:noFill/>
                          </a:ln>
                          <a:solidFill>
                            <a:prstClr val="black"/>
                          </a:solidFill>
                          <a:effectLst/>
                          <a:uLnTx/>
                          <a:uFillTx/>
                          <a:latin typeface="+mn-lt"/>
                          <a:ea typeface="+mn-ea"/>
                          <a:cs typeface="+mn-cs"/>
                        </a:rPr>
                        <a:t>
Hataw Mommies!!!
We are here at Damayan Covered Court Pinagbuhatan Pasig City!!!
#GabayKalusugan2018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7748717"/>
                  </a:ext>
                </a:extLst>
              </a:tr>
            </a:tbl>
          </a:graphicData>
        </a:graphic>
      </p:graphicFrame>
      <p:sp>
        <p:nvSpPr>
          <p:cNvPr id="4" name="Text Placeholder 3">
            <a:extLst>
              <a:ext uri="{FF2B5EF4-FFF2-40B4-BE49-F238E27FC236}">
                <a16:creationId xmlns:a16="http://schemas.microsoft.com/office/drawing/2014/main" id="{3C03052D-3A6A-4508-9F13-B415307B690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302931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B8423-3E48-4F6C-A849-45CCC8C028FF}"/>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596DDC89-FD95-425C-9F90-692CBE069C7B}"/>
              </a:ext>
            </a:extLst>
          </p:cNvPr>
          <p:cNvGraphicFramePr>
            <a:graphicFrameLocks noGrp="1"/>
          </p:cNvGraphicFramePr>
          <p:nvPr>
            <p:ph type="tbl" sz="quarter" idx="13"/>
            <p:extLst>
              <p:ext uri="{D42A27DB-BD31-4B8C-83A1-F6EECF244321}">
                <p14:modId xmlns:p14="http://schemas.microsoft.com/office/powerpoint/2010/main" val="527860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03378271"/>
                    </a:ext>
                  </a:extLst>
                </a:gridCol>
                <a:gridCol w="370332">
                  <a:extLst>
                    <a:ext uri="{9D8B030D-6E8A-4147-A177-3AD203B41FA5}">
                      <a16:colId xmlns:a16="http://schemas.microsoft.com/office/drawing/2014/main" val="2436168218"/>
                    </a:ext>
                  </a:extLst>
                </a:gridCol>
                <a:gridCol w="370332">
                  <a:extLst>
                    <a:ext uri="{9D8B030D-6E8A-4147-A177-3AD203B41FA5}">
                      <a16:colId xmlns:a16="http://schemas.microsoft.com/office/drawing/2014/main" val="825159926"/>
                    </a:ext>
                  </a:extLst>
                </a:gridCol>
                <a:gridCol w="370332">
                  <a:extLst>
                    <a:ext uri="{9D8B030D-6E8A-4147-A177-3AD203B41FA5}">
                      <a16:colId xmlns:a16="http://schemas.microsoft.com/office/drawing/2014/main" val="1998381764"/>
                    </a:ext>
                  </a:extLst>
                </a:gridCol>
                <a:gridCol w="329184">
                  <a:extLst>
                    <a:ext uri="{9D8B030D-6E8A-4147-A177-3AD203B41FA5}">
                      <a16:colId xmlns:a16="http://schemas.microsoft.com/office/drawing/2014/main" val="2021593901"/>
                    </a:ext>
                  </a:extLst>
                </a:gridCol>
                <a:gridCol w="329184">
                  <a:extLst>
                    <a:ext uri="{9D8B030D-6E8A-4147-A177-3AD203B41FA5}">
                      <a16:colId xmlns:a16="http://schemas.microsoft.com/office/drawing/2014/main" val="3476294548"/>
                    </a:ext>
                  </a:extLst>
                </a:gridCol>
                <a:gridCol w="329184">
                  <a:extLst>
                    <a:ext uri="{9D8B030D-6E8A-4147-A177-3AD203B41FA5}">
                      <a16:colId xmlns:a16="http://schemas.microsoft.com/office/drawing/2014/main" val="1132578244"/>
                    </a:ext>
                  </a:extLst>
                </a:gridCol>
                <a:gridCol w="329184">
                  <a:extLst>
                    <a:ext uri="{9D8B030D-6E8A-4147-A177-3AD203B41FA5}">
                      <a16:colId xmlns:a16="http://schemas.microsoft.com/office/drawing/2014/main" val="2925173962"/>
                    </a:ext>
                  </a:extLst>
                </a:gridCol>
                <a:gridCol w="329184">
                  <a:extLst>
                    <a:ext uri="{9D8B030D-6E8A-4147-A177-3AD203B41FA5}">
                      <a16:colId xmlns:a16="http://schemas.microsoft.com/office/drawing/2014/main" val="908454491"/>
                    </a:ext>
                  </a:extLst>
                </a:gridCol>
                <a:gridCol w="329184">
                  <a:extLst>
                    <a:ext uri="{9D8B030D-6E8A-4147-A177-3AD203B41FA5}">
                      <a16:colId xmlns:a16="http://schemas.microsoft.com/office/drawing/2014/main" val="604976493"/>
                    </a:ext>
                  </a:extLst>
                </a:gridCol>
                <a:gridCol w="329184">
                  <a:extLst>
                    <a:ext uri="{9D8B030D-6E8A-4147-A177-3AD203B41FA5}">
                      <a16:colId xmlns:a16="http://schemas.microsoft.com/office/drawing/2014/main" val="5148203"/>
                    </a:ext>
                  </a:extLst>
                </a:gridCol>
                <a:gridCol w="329184">
                  <a:extLst>
                    <a:ext uri="{9D8B030D-6E8A-4147-A177-3AD203B41FA5}">
                      <a16:colId xmlns:a16="http://schemas.microsoft.com/office/drawing/2014/main" val="2614297850"/>
                    </a:ext>
                  </a:extLst>
                </a:gridCol>
                <a:gridCol w="329184">
                  <a:extLst>
                    <a:ext uri="{9D8B030D-6E8A-4147-A177-3AD203B41FA5}">
                      <a16:colId xmlns:a16="http://schemas.microsoft.com/office/drawing/2014/main" val="3286894880"/>
                    </a:ext>
                  </a:extLst>
                </a:gridCol>
                <a:gridCol w="370332">
                  <a:extLst>
                    <a:ext uri="{9D8B030D-6E8A-4147-A177-3AD203B41FA5}">
                      <a16:colId xmlns:a16="http://schemas.microsoft.com/office/drawing/2014/main" val="77580161"/>
                    </a:ext>
                  </a:extLst>
                </a:gridCol>
                <a:gridCol w="370332">
                  <a:extLst>
                    <a:ext uri="{9D8B030D-6E8A-4147-A177-3AD203B41FA5}">
                      <a16:colId xmlns:a16="http://schemas.microsoft.com/office/drawing/2014/main" val="1364366768"/>
                    </a:ext>
                  </a:extLst>
                </a:gridCol>
                <a:gridCol w="329184">
                  <a:extLst>
                    <a:ext uri="{9D8B030D-6E8A-4147-A177-3AD203B41FA5}">
                      <a16:colId xmlns:a16="http://schemas.microsoft.com/office/drawing/2014/main" val="3165184198"/>
                    </a:ext>
                  </a:extLst>
                </a:gridCol>
                <a:gridCol w="329184">
                  <a:extLst>
                    <a:ext uri="{9D8B030D-6E8A-4147-A177-3AD203B41FA5}">
                      <a16:colId xmlns:a16="http://schemas.microsoft.com/office/drawing/2014/main" val="3858006213"/>
                    </a:ext>
                  </a:extLst>
                </a:gridCol>
                <a:gridCol w="370332">
                  <a:extLst>
                    <a:ext uri="{9D8B030D-6E8A-4147-A177-3AD203B41FA5}">
                      <a16:colId xmlns:a16="http://schemas.microsoft.com/office/drawing/2014/main" val="2328897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046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09:42:50</a:t>
                      </a:r>
                      <a:r>
                        <a:rPr kumimoji="0" lang="en-US" sz="1000" b="0" i="0" u="none" strike="noStrike" kern="1200" cap="none" spc="0" normalizeH="0" baseline="0" noProof="0">
                          <a:ln>
                            <a:noFill/>
                          </a:ln>
                          <a:solidFill>
                            <a:prstClr val="black"/>
                          </a:solidFill>
                          <a:effectLst/>
                          <a:uLnTx/>
                          <a:uFillTx/>
                          <a:latin typeface="+mn-lt"/>
                          <a:ea typeface="+mn-ea"/>
                          <a:cs typeface="+mn-cs"/>
                        </a:rPr>
                        <a:t>
Time to dance!!! Show your moves United Colors!
#GabayKalusugan2018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3305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09:25:45</a:t>
                      </a:r>
                      <a:r>
                        <a:rPr kumimoji="0" lang="en-US" sz="1000" b="0" i="0" u="none" strike="noStrike" kern="1200" cap="none" spc="0" normalizeH="0" baseline="0" noProof="0">
                          <a:ln>
                            <a:noFill/>
                          </a:ln>
                          <a:solidFill>
                            <a:prstClr val="black"/>
                          </a:solidFill>
                          <a:effectLst/>
                          <a:uLnTx/>
                          <a:uFillTx/>
                          <a:latin typeface="+mn-lt"/>
                          <a:ea typeface="+mn-ea"/>
                          <a:cs typeface="+mn-cs"/>
                        </a:rPr>
                        <a:t>
On going pa rin ang registration! Punta na rito sa Damayan Covered Court!!!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233637"/>
                  </a:ext>
                </a:extLst>
              </a:tr>
            </a:tbl>
          </a:graphicData>
        </a:graphic>
      </p:graphicFrame>
      <p:sp>
        <p:nvSpPr>
          <p:cNvPr id="4" name="Text Placeholder 3">
            <a:extLst>
              <a:ext uri="{FF2B5EF4-FFF2-40B4-BE49-F238E27FC236}">
                <a16:creationId xmlns:a16="http://schemas.microsoft.com/office/drawing/2014/main" id="{0543E117-88BE-4CB0-BA27-7EC91BD9D88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163723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87D05-24AC-4763-8EDE-FDB74FBBE0B0}"/>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23E81DB5-FFFC-4381-BF44-CC23496B2EF0}"/>
              </a:ext>
            </a:extLst>
          </p:cNvPr>
          <p:cNvGraphicFramePr>
            <a:graphicFrameLocks noGrp="1"/>
          </p:cNvGraphicFramePr>
          <p:nvPr>
            <p:ph type="tbl" sz="quarter" idx="13"/>
            <p:extLst>
              <p:ext uri="{D42A27DB-BD31-4B8C-83A1-F6EECF244321}">
                <p14:modId xmlns:p14="http://schemas.microsoft.com/office/powerpoint/2010/main" val="124984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80925395"/>
                    </a:ext>
                  </a:extLst>
                </a:gridCol>
                <a:gridCol w="370332">
                  <a:extLst>
                    <a:ext uri="{9D8B030D-6E8A-4147-A177-3AD203B41FA5}">
                      <a16:colId xmlns:a16="http://schemas.microsoft.com/office/drawing/2014/main" val="2355080980"/>
                    </a:ext>
                  </a:extLst>
                </a:gridCol>
                <a:gridCol w="370332">
                  <a:extLst>
                    <a:ext uri="{9D8B030D-6E8A-4147-A177-3AD203B41FA5}">
                      <a16:colId xmlns:a16="http://schemas.microsoft.com/office/drawing/2014/main" val="2048081359"/>
                    </a:ext>
                  </a:extLst>
                </a:gridCol>
                <a:gridCol w="370332">
                  <a:extLst>
                    <a:ext uri="{9D8B030D-6E8A-4147-A177-3AD203B41FA5}">
                      <a16:colId xmlns:a16="http://schemas.microsoft.com/office/drawing/2014/main" val="3352613461"/>
                    </a:ext>
                  </a:extLst>
                </a:gridCol>
                <a:gridCol w="329184">
                  <a:extLst>
                    <a:ext uri="{9D8B030D-6E8A-4147-A177-3AD203B41FA5}">
                      <a16:colId xmlns:a16="http://schemas.microsoft.com/office/drawing/2014/main" val="4280852061"/>
                    </a:ext>
                  </a:extLst>
                </a:gridCol>
                <a:gridCol w="329184">
                  <a:extLst>
                    <a:ext uri="{9D8B030D-6E8A-4147-A177-3AD203B41FA5}">
                      <a16:colId xmlns:a16="http://schemas.microsoft.com/office/drawing/2014/main" val="3772573130"/>
                    </a:ext>
                  </a:extLst>
                </a:gridCol>
                <a:gridCol w="329184">
                  <a:extLst>
                    <a:ext uri="{9D8B030D-6E8A-4147-A177-3AD203B41FA5}">
                      <a16:colId xmlns:a16="http://schemas.microsoft.com/office/drawing/2014/main" val="948640104"/>
                    </a:ext>
                  </a:extLst>
                </a:gridCol>
                <a:gridCol w="329184">
                  <a:extLst>
                    <a:ext uri="{9D8B030D-6E8A-4147-A177-3AD203B41FA5}">
                      <a16:colId xmlns:a16="http://schemas.microsoft.com/office/drawing/2014/main" val="280707418"/>
                    </a:ext>
                  </a:extLst>
                </a:gridCol>
                <a:gridCol w="329184">
                  <a:extLst>
                    <a:ext uri="{9D8B030D-6E8A-4147-A177-3AD203B41FA5}">
                      <a16:colId xmlns:a16="http://schemas.microsoft.com/office/drawing/2014/main" val="3826282168"/>
                    </a:ext>
                  </a:extLst>
                </a:gridCol>
                <a:gridCol w="329184">
                  <a:extLst>
                    <a:ext uri="{9D8B030D-6E8A-4147-A177-3AD203B41FA5}">
                      <a16:colId xmlns:a16="http://schemas.microsoft.com/office/drawing/2014/main" val="2559952844"/>
                    </a:ext>
                  </a:extLst>
                </a:gridCol>
                <a:gridCol w="329184">
                  <a:extLst>
                    <a:ext uri="{9D8B030D-6E8A-4147-A177-3AD203B41FA5}">
                      <a16:colId xmlns:a16="http://schemas.microsoft.com/office/drawing/2014/main" val="3915995200"/>
                    </a:ext>
                  </a:extLst>
                </a:gridCol>
                <a:gridCol w="329184">
                  <a:extLst>
                    <a:ext uri="{9D8B030D-6E8A-4147-A177-3AD203B41FA5}">
                      <a16:colId xmlns:a16="http://schemas.microsoft.com/office/drawing/2014/main" val="2583282112"/>
                    </a:ext>
                  </a:extLst>
                </a:gridCol>
                <a:gridCol w="329184">
                  <a:extLst>
                    <a:ext uri="{9D8B030D-6E8A-4147-A177-3AD203B41FA5}">
                      <a16:colId xmlns:a16="http://schemas.microsoft.com/office/drawing/2014/main" val="2169183216"/>
                    </a:ext>
                  </a:extLst>
                </a:gridCol>
                <a:gridCol w="370332">
                  <a:extLst>
                    <a:ext uri="{9D8B030D-6E8A-4147-A177-3AD203B41FA5}">
                      <a16:colId xmlns:a16="http://schemas.microsoft.com/office/drawing/2014/main" val="4129235878"/>
                    </a:ext>
                  </a:extLst>
                </a:gridCol>
                <a:gridCol w="370332">
                  <a:extLst>
                    <a:ext uri="{9D8B030D-6E8A-4147-A177-3AD203B41FA5}">
                      <a16:colId xmlns:a16="http://schemas.microsoft.com/office/drawing/2014/main" val="1640497639"/>
                    </a:ext>
                  </a:extLst>
                </a:gridCol>
                <a:gridCol w="329184">
                  <a:extLst>
                    <a:ext uri="{9D8B030D-6E8A-4147-A177-3AD203B41FA5}">
                      <a16:colId xmlns:a16="http://schemas.microsoft.com/office/drawing/2014/main" val="2776041166"/>
                    </a:ext>
                  </a:extLst>
                </a:gridCol>
                <a:gridCol w="329184">
                  <a:extLst>
                    <a:ext uri="{9D8B030D-6E8A-4147-A177-3AD203B41FA5}">
                      <a16:colId xmlns:a16="http://schemas.microsoft.com/office/drawing/2014/main" val="1895560290"/>
                    </a:ext>
                  </a:extLst>
                </a:gridCol>
                <a:gridCol w="370332">
                  <a:extLst>
                    <a:ext uri="{9D8B030D-6E8A-4147-A177-3AD203B41FA5}">
                      <a16:colId xmlns:a16="http://schemas.microsoft.com/office/drawing/2014/main" val="670198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980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08:09:16</a:t>
                      </a:r>
                      <a:r>
                        <a:rPr kumimoji="0" lang="en-US" sz="1000" b="0" i="0" u="none" strike="noStrike" kern="1200" cap="none" spc="0" normalizeH="0" baseline="0" noProof="0">
                          <a:ln>
                            <a:noFill/>
                          </a:ln>
                          <a:solidFill>
                            <a:prstClr val="black"/>
                          </a:solidFill>
                          <a:effectLst/>
                          <a:uLnTx/>
                          <a:uFillTx/>
                          <a:latin typeface="+mn-lt"/>
                          <a:ea typeface="+mn-ea"/>
                          <a:cs typeface="+mn-cs"/>
                        </a:rPr>
                        <a:t>
Who's excited for the #GabayKalusugan2018 at Damayan Pinagbuhatan Covered Court?
Isama ang buong pamilya at magregister na para sa isang health and wellness activity! See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4931872"/>
                  </a:ext>
                </a:extLst>
              </a:tr>
            </a:tbl>
          </a:graphicData>
        </a:graphic>
      </p:graphicFrame>
      <p:sp>
        <p:nvSpPr>
          <p:cNvPr id="4" name="Text Placeholder 3">
            <a:extLst>
              <a:ext uri="{FF2B5EF4-FFF2-40B4-BE49-F238E27FC236}">
                <a16:creationId xmlns:a16="http://schemas.microsoft.com/office/drawing/2014/main" id="{38FAA3D0-DA55-4867-AB08-9492FF1C237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302505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F43B2-6B3A-4EB4-A19E-04CECCF64957}"/>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8FE7FEEA-AC24-4D0F-9090-184D2E3D0D94}"/>
              </a:ext>
            </a:extLst>
          </p:cNvPr>
          <p:cNvGraphicFramePr>
            <a:graphicFrameLocks noGrp="1"/>
          </p:cNvGraphicFramePr>
          <p:nvPr>
            <p:ph type="tbl" sz="quarter" idx="13"/>
            <p:extLst>
              <p:ext uri="{D42A27DB-BD31-4B8C-83A1-F6EECF244321}">
                <p14:modId xmlns:p14="http://schemas.microsoft.com/office/powerpoint/2010/main" val="1365552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34481153"/>
                    </a:ext>
                  </a:extLst>
                </a:gridCol>
                <a:gridCol w="370332">
                  <a:extLst>
                    <a:ext uri="{9D8B030D-6E8A-4147-A177-3AD203B41FA5}">
                      <a16:colId xmlns:a16="http://schemas.microsoft.com/office/drawing/2014/main" val="3615086907"/>
                    </a:ext>
                  </a:extLst>
                </a:gridCol>
                <a:gridCol w="370332">
                  <a:extLst>
                    <a:ext uri="{9D8B030D-6E8A-4147-A177-3AD203B41FA5}">
                      <a16:colId xmlns:a16="http://schemas.microsoft.com/office/drawing/2014/main" val="2031023482"/>
                    </a:ext>
                  </a:extLst>
                </a:gridCol>
                <a:gridCol w="370332">
                  <a:extLst>
                    <a:ext uri="{9D8B030D-6E8A-4147-A177-3AD203B41FA5}">
                      <a16:colId xmlns:a16="http://schemas.microsoft.com/office/drawing/2014/main" val="2986868252"/>
                    </a:ext>
                  </a:extLst>
                </a:gridCol>
                <a:gridCol w="329184">
                  <a:extLst>
                    <a:ext uri="{9D8B030D-6E8A-4147-A177-3AD203B41FA5}">
                      <a16:colId xmlns:a16="http://schemas.microsoft.com/office/drawing/2014/main" val="2221522568"/>
                    </a:ext>
                  </a:extLst>
                </a:gridCol>
                <a:gridCol w="329184">
                  <a:extLst>
                    <a:ext uri="{9D8B030D-6E8A-4147-A177-3AD203B41FA5}">
                      <a16:colId xmlns:a16="http://schemas.microsoft.com/office/drawing/2014/main" val="307733427"/>
                    </a:ext>
                  </a:extLst>
                </a:gridCol>
                <a:gridCol w="329184">
                  <a:extLst>
                    <a:ext uri="{9D8B030D-6E8A-4147-A177-3AD203B41FA5}">
                      <a16:colId xmlns:a16="http://schemas.microsoft.com/office/drawing/2014/main" val="2137460774"/>
                    </a:ext>
                  </a:extLst>
                </a:gridCol>
                <a:gridCol w="329184">
                  <a:extLst>
                    <a:ext uri="{9D8B030D-6E8A-4147-A177-3AD203B41FA5}">
                      <a16:colId xmlns:a16="http://schemas.microsoft.com/office/drawing/2014/main" val="2019367803"/>
                    </a:ext>
                  </a:extLst>
                </a:gridCol>
                <a:gridCol w="329184">
                  <a:extLst>
                    <a:ext uri="{9D8B030D-6E8A-4147-A177-3AD203B41FA5}">
                      <a16:colId xmlns:a16="http://schemas.microsoft.com/office/drawing/2014/main" val="4140249343"/>
                    </a:ext>
                  </a:extLst>
                </a:gridCol>
                <a:gridCol w="329184">
                  <a:extLst>
                    <a:ext uri="{9D8B030D-6E8A-4147-A177-3AD203B41FA5}">
                      <a16:colId xmlns:a16="http://schemas.microsoft.com/office/drawing/2014/main" val="3243960114"/>
                    </a:ext>
                  </a:extLst>
                </a:gridCol>
                <a:gridCol w="329184">
                  <a:extLst>
                    <a:ext uri="{9D8B030D-6E8A-4147-A177-3AD203B41FA5}">
                      <a16:colId xmlns:a16="http://schemas.microsoft.com/office/drawing/2014/main" val="2387356105"/>
                    </a:ext>
                  </a:extLst>
                </a:gridCol>
                <a:gridCol w="329184">
                  <a:extLst>
                    <a:ext uri="{9D8B030D-6E8A-4147-A177-3AD203B41FA5}">
                      <a16:colId xmlns:a16="http://schemas.microsoft.com/office/drawing/2014/main" val="1673967626"/>
                    </a:ext>
                  </a:extLst>
                </a:gridCol>
                <a:gridCol w="329184">
                  <a:extLst>
                    <a:ext uri="{9D8B030D-6E8A-4147-A177-3AD203B41FA5}">
                      <a16:colId xmlns:a16="http://schemas.microsoft.com/office/drawing/2014/main" val="1039165663"/>
                    </a:ext>
                  </a:extLst>
                </a:gridCol>
                <a:gridCol w="370332">
                  <a:extLst>
                    <a:ext uri="{9D8B030D-6E8A-4147-A177-3AD203B41FA5}">
                      <a16:colId xmlns:a16="http://schemas.microsoft.com/office/drawing/2014/main" val="3207439730"/>
                    </a:ext>
                  </a:extLst>
                </a:gridCol>
                <a:gridCol w="370332">
                  <a:extLst>
                    <a:ext uri="{9D8B030D-6E8A-4147-A177-3AD203B41FA5}">
                      <a16:colId xmlns:a16="http://schemas.microsoft.com/office/drawing/2014/main" val="744148196"/>
                    </a:ext>
                  </a:extLst>
                </a:gridCol>
                <a:gridCol w="329184">
                  <a:extLst>
                    <a:ext uri="{9D8B030D-6E8A-4147-A177-3AD203B41FA5}">
                      <a16:colId xmlns:a16="http://schemas.microsoft.com/office/drawing/2014/main" val="3500118995"/>
                    </a:ext>
                  </a:extLst>
                </a:gridCol>
                <a:gridCol w="329184">
                  <a:extLst>
                    <a:ext uri="{9D8B030D-6E8A-4147-A177-3AD203B41FA5}">
                      <a16:colId xmlns:a16="http://schemas.microsoft.com/office/drawing/2014/main" val="2148632760"/>
                    </a:ext>
                  </a:extLst>
                </a:gridCol>
                <a:gridCol w="370332">
                  <a:extLst>
                    <a:ext uri="{9D8B030D-6E8A-4147-A177-3AD203B41FA5}">
                      <a16:colId xmlns:a16="http://schemas.microsoft.com/office/drawing/2014/main" val="1061493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2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00:28:54</a:t>
                      </a:r>
                      <a:r>
                        <a:rPr kumimoji="0" lang="en-US" sz="1000" b="0" i="0" u="none" strike="noStrike" kern="1200" cap="none" spc="0" normalizeH="0" baseline="0" noProof="0">
                          <a:ln>
                            <a:noFill/>
                          </a:ln>
                          <a:solidFill>
                            <a:prstClr val="black"/>
                          </a:solidFill>
                          <a:effectLst/>
                          <a:uLnTx/>
                          <a:uFillTx/>
                          <a:latin typeface="+mn-lt"/>
                          <a:ea typeface="+mn-ea"/>
                          <a:cs typeface="+mn-cs"/>
                        </a:rPr>
                        <a:t>
Generika Drugstore recognized at the 53rd Anvil Awards.
Generika Drugstore was awarded with 3 Silver Anvils under PR Programs for Gabay Kalusugan, #AkoAngGabay, and the Gabay Generika Re-branding Campaign.
It bagged the Gold Anvil for Generika Ayala Lifesavers - PR Campaign on a Sustained Basis for Sports and Wellness category.
The Anvil Awards is presented annually by the Public Relations Society of the Philippines (PRSP). The Anvil is the symbol of excellence in Public Relations. It is awarded to outstanding Public Relations programs and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4588885"/>
                  </a:ext>
                </a:extLst>
              </a:tr>
            </a:tbl>
          </a:graphicData>
        </a:graphic>
      </p:graphicFrame>
      <p:sp>
        <p:nvSpPr>
          <p:cNvPr id="4" name="Text Placeholder 3">
            <a:extLst>
              <a:ext uri="{FF2B5EF4-FFF2-40B4-BE49-F238E27FC236}">
                <a16:creationId xmlns:a16="http://schemas.microsoft.com/office/drawing/2014/main" id="{10B9222C-086B-4D60-8ABF-924F87D21160}"/>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1435078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F9D0-4375-46D6-98A7-4BE9E7E8EDF1}"/>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88141956-A053-47C6-9371-B48292F03631}"/>
              </a:ext>
            </a:extLst>
          </p:cNvPr>
          <p:cNvGraphicFramePr>
            <a:graphicFrameLocks noGrp="1"/>
          </p:cNvGraphicFramePr>
          <p:nvPr>
            <p:ph type="tbl" sz="quarter" idx="13"/>
            <p:extLst>
              <p:ext uri="{D42A27DB-BD31-4B8C-83A1-F6EECF244321}">
                <p14:modId xmlns:p14="http://schemas.microsoft.com/office/powerpoint/2010/main" val="4194172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04105085"/>
                    </a:ext>
                  </a:extLst>
                </a:gridCol>
                <a:gridCol w="370332">
                  <a:extLst>
                    <a:ext uri="{9D8B030D-6E8A-4147-A177-3AD203B41FA5}">
                      <a16:colId xmlns:a16="http://schemas.microsoft.com/office/drawing/2014/main" val="2807307380"/>
                    </a:ext>
                  </a:extLst>
                </a:gridCol>
                <a:gridCol w="370332">
                  <a:extLst>
                    <a:ext uri="{9D8B030D-6E8A-4147-A177-3AD203B41FA5}">
                      <a16:colId xmlns:a16="http://schemas.microsoft.com/office/drawing/2014/main" val="913253005"/>
                    </a:ext>
                  </a:extLst>
                </a:gridCol>
                <a:gridCol w="370332">
                  <a:extLst>
                    <a:ext uri="{9D8B030D-6E8A-4147-A177-3AD203B41FA5}">
                      <a16:colId xmlns:a16="http://schemas.microsoft.com/office/drawing/2014/main" val="2525721172"/>
                    </a:ext>
                  </a:extLst>
                </a:gridCol>
                <a:gridCol w="329184">
                  <a:extLst>
                    <a:ext uri="{9D8B030D-6E8A-4147-A177-3AD203B41FA5}">
                      <a16:colId xmlns:a16="http://schemas.microsoft.com/office/drawing/2014/main" val="4283023183"/>
                    </a:ext>
                  </a:extLst>
                </a:gridCol>
                <a:gridCol w="329184">
                  <a:extLst>
                    <a:ext uri="{9D8B030D-6E8A-4147-A177-3AD203B41FA5}">
                      <a16:colId xmlns:a16="http://schemas.microsoft.com/office/drawing/2014/main" val="703748264"/>
                    </a:ext>
                  </a:extLst>
                </a:gridCol>
                <a:gridCol w="329184">
                  <a:extLst>
                    <a:ext uri="{9D8B030D-6E8A-4147-A177-3AD203B41FA5}">
                      <a16:colId xmlns:a16="http://schemas.microsoft.com/office/drawing/2014/main" val="802836984"/>
                    </a:ext>
                  </a:extLst>
                </a:gridCol>
                <a:gridCol w="329184">
                  <a:extLst>
                    <a:ext uri="{9D8B030D-6E8A-4147-A177-3AD203B41FA5}">
                      <a16:colId xmlns:a16="http://schemas.microsoft.com/office/drawing/2014/main" val="1893353482"/>
                    </a:ext>
                  </a:extLst>
                </a:gridCol>
                <a:gridCol w="329184">
                  <a:extLst>
                    <a:ext uri="{9D8B030D-6E8A-4147-A177-3AD203B41FA5}">
                      <a16:colId xmlns:a16="http://schemas.microsoft.com/office/drawing/2014/main" val="2207722346"/>
                    </a:ext>
                  </a:extLst>
                </a:gridCol>
                <a:gridCol w="329184">
                  <a:extLst>
                    <a:ext uri="{9D8B030D-6E8A-4147-A177-3AD203B41FA5}">
                      <a16:colId xmlns:a16="http://schemas.microsoft.com/office/drawing/2014/main" val="3980661599"/>
                    </a:ext>
                  </a:extLst>
                </a:gridCol>
                <a:gridCol w="329184">
                  <a:extLst>
                    <a:ext uri="{9D8B030D-6E8A-4147-A177-3AD203B41FA5}">
                      <a16:colId xmlns:a16="http://schemas.microsoft.com/office/drawing/2014/main" val="1594089698"/>
                    </a:ext>
                  </a:extLst>
                </a:gridCol>
                <a:gridCol w="329184">
                  <a:extLst>
                    <a:ext uri="{9D8B030D-6E8A-4147-A177-3AD203B41FA5}">
                      <a16:colId xmlns:a16="http://schemas.microsoft.com/office/drawing/2014/main" val="786174756"/>
                    </a:ext>
                  </a:extLst>
                </a:gridCol>
                <a:gridCol w="329184">
                  <a:extLst>
                    <a:ext uri="{9D8B030D-6E8A-4147-A177-3AD203B41FA5}">
                      <a16:colId xmlns:a16="http://schemas.microsoft.com/office/drawing/2014/main" val="3124081849"/>
                    </a:ext>
                  </a:extLst>
                </a:gridCol>
                <a:gridCol w="370332">
                  <a:extLst>
                    <a:ext uri="{9D8B030D-6E8A-4147-A177-3AD203B41FA5}">
                      <a16:colId xmlns:a16="http://schemas.microsoft.com/office/drawing/2014/main" val="3674231046"/>
                    </a:ext>
                  </a:extLst>
                </a:gridCol>
                <a:gridCol w="370332">
                  <a:extLst>
                    <a:ext uri="{9D8B030D-6E8A-4147-A177-3AD203B41FA5}">
                      <a16:colId xmlns:a16="http://schemas.microsoft.com/office/drawing/2014/main" val="711915636"/>
                    </a:ext>
                  </a:extLst>
                </a:gridCol>
                <a:gridCol w="329184">
                  <a:extLst>
                    <a:ext uri="{9D8B030D-6E8A-4147-A177-3AD203B41FA5}">
                      <a16:colId xmlns:a16="http://schemas.microsoft.com/office/drawing/2014/main" val="1272131473"/>
                    </a:ext>
                  </a:extLst>
                </a:gridCol>
                <a:gridCol w="329184">
                  <a:extLst>
                    <a:ext uri="{9D8B030D-6E8A-4147-A177-3AD203B41FA5}">
                      <a16:colId xmlns:a16="http://schemas.microsoft.com/office/drawing/2014/main" val="3059408732"/>
                    </a:ext>
                  </a:extLst>
                </a:gridCol>
                <a:gridCol w="370332">
                  <a:extLst>
                    <a:ext uri="{9D8B030D-6E8A-4147-A177-3AD203B41FA5}">
                      <a16:colId xmlns:a16="http://schemas.microsoft.com/office/drawing/2014/main" val="3213933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773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- 2018-03-23 16:39:17</a:t>
                      </a:r>
                      <a:r>
                        <a:rPr kumimoji="0" lang="en-US" sz="1000" b="0" i="0" u="none" strike="noStrike" kern="1200" cap="none" spc="0" normalizeH="0" baseline="0" noProof="0">
                          <a:ln>
                            <a:noFill/>
                          </a:ln>
                          <a:solidFill>
                            <a:prstClr val="black"/>
                          </a:solidFill>
                          <a:effectLst/>
                          <a:uLnTx/>
                          <a:uFillTx/>
                          <a:latin typeface="+mn-lt"/>
                          <a:ea typeface="+mn-ea"/>
                          <a:cs typeface="+mn-cs"/>
                        </a:rPr>
                        <a:t>
Punta na sa aming Gabay Kalusugan ngayong Sabado sa Pinagbuhatan, Pasig City! May healthy activities tulad ng dance fitness competition, health talks, at mayroon ding free product samples, libreng blood pressure monitoring, at marami pang 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410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- 2018-03-23 16:37:46</a:t>
                      </a:r>
                      <a:r>
                        <a:rPr kumimoji="0" lang="en-US" sz="1000" b="0" i="0" u="none" strike="noStrike" kern="1200" cap="none" spc="0" normalizeH="0" baseline="0" noProof="0">
                          <a:ln>
                            <a:noFill/>
                          </a:ln>
                          <a:solidFill>
                            <a:prstClr val="black"/>
                          </a:solidFill>
                          <a:effectLst/>
                          <a:uLnTx/>
                          <a:uFillTx/>
                          <a:latin typeface="+mn-lt"/>
                          <a:ea typeface="+mn-ea"/>
                          <a:cs typeface="+mn-cs"/>
                        </a:rPr>
                        <a:t>
Punta na sa aming Gabay Kalusugan ngayong Sabado sa Pinagbuhatan, Pasig City! May healthy activities tulad ng dance fitness competition, health talks, at mayroon ding free product samples, libreng blood pressure monitoring, at marami pang iba! #GabayKalusugan2018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3938659"/>
                  </a:ext>
                </a:extLst>
              </a:tr>
            </a:tbl>
          </a:graphicData>
        </a:graphic>
      </p:graphicFrame>
      <p:sp>
        <p:nvSpPr>
          <p:cNvPr id="4" name="Text Placeholder 3">
            <a:extLst>
              <a:ext uri="{FF2B5EF4-FFF2-40B4-BE49-F238E27FC236}">
                <a16:creationId xmlns:a16="http://schemas.microsoft.com/office/drawing/2014/main" id="{FB0BF543-5E52-4A3B-B0A6-1CF310A7AEB5}"/>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088132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51841-EF50-423F-B4E3-D4DB9F5A780A}"/>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F1CF0D12-CF4A-442D-82AC-56E770CD7A24}"/>
              </a:ext>
            </a:extLst>
          </p:cNvPr>
          <p:cNvGraphicFramePr>
            <a:graphicFrameLocks noGrp="1"/>
          </p:cNvGraphicFramePr>
          <p:nvPr>
            <p:ph type="tbl" sz="quarter" idx="13"/>
            <p:extLst>
              <p:ext uri="{D42A27DB-BD31-4B8C-83A1-F6EECF244321}">
                <p14:modId xmlns:p14="http://schemas.microsoft.com/office/powerpoint/2010/main" val="3041492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33588949"/>
                    </a:ext>
                  </a:extLst>
                </a:gridCol>
                <a:gridCol w="370332">
                  <a:extLst>
                    <a:ext uri="{9D8B030D-6E8A-4147-A177-3AD203B41FA5}">
                      <a16:colId xmlns:a16="http://schemas.microsoft.com/office/drawing/2014/main" val="3546528151"/>
                    </a:ext>
                  </a:extLst>
                </a:gridCol>
                <a:gridCol w="370332">
                  <a:extLst>
                    <a:ext uri="{9D8B030D-6E8A-4147-A177-3AD203B41FA5}">
                      <a16:colId xmlns:a16="http://schemas.microsoft.com/office/drawing/2014/main" val="678581402"/>
                    </a:ext>
                  </a:extLst>
                </a:gridCol>
                <a:gridCol w="370332">
                  <a:extLst>
                    <a:ext uri="{9D8B030D-6E8A-4147-A177-3AD203B41FA5}">
                      <a16:colId xmlns:a16="http://schemas.microsoft.com/office/drawing/2014/main" val="2764658980"/>
                    </a:ext>
                  </a:extLst>
                </a:gridCol>
                <a:gridCol w="329184">
                  <a:extLst>
                    <a:ext uri="{9D8B030D-6E8A-4147-A177-3AD203B41FA5}">
                      <a16:colId xmlns:a16="http://schemas.microsoft.com/office/drawing/2014/main" val="645595272"/>
                    </a:ext>
                  </a:extLst>
                </a:gridCol>
                <a:gridCol w="329184">
                  <a:extLst>
                    <a:ext uri="{9D8B030D-6E8A-4147-A177-3AD203B41FA5}">
                      <a16:colId xmlns:a16="http://schemas.microsoft.com/office/drawing/2014/main" val="2089681863"/>
                    </a:ext>
                  </a:extLst>
                </a:gridCol>
                <a:gridCol w="329184">
                  <a:extLst>
                    <a:ext uri="{9D8B030D-6E8A-4147-A177-3AD203B41FA5}">
                      <a16:colId xmlns:a16="http://schemas.microsoft.com/office/drawing/2014/main" val="910868226"/>
                    </a:ext>
                  </a:extLst>
                </a:gridCol>
                <a:gridCol w="329184">
                  <a:extLst>
                    <a:ext uri="{9D8B030D-6E8A-4147-A177-3AD203B41FA5}">
                      <a16:colId xmlns:a16="http://schemas.microsoft.com/office/drawing/2014/main" val="3135929063"/>
                    </a:ext>
                  </a:extLst>
                </a:gridCol>
                <a:gridCol w="329184">
                  <a:extLst>
                    <a:ext uri="{9D8B030D-6E8A-4147-A177-3AD203B41FA5}">
                      <a16:colId xmlns:a16="http://schemas.microsoft.com/office/drawing/2014/main" val="2452798075"/>
                    </a:ext>
                  </a:extLst>
                </a:gridCol>
                <a:gridCol w="329184">
                  <a:extLst>
                    <a:ext uri="{9D8B030D-6E8A-4147-A177-3AD203B41FA5}">
                      <a16:colId xmlns:a16="http://schemas.microsoft.com/office/drawing/2014/main" val="2068247418"/>
                    </a:ext>
                  </a:extLst>
                </a:gridCol>
                <a:gridCol w="329184">
                  <a:extLst>
                    <a:ext uri="{9D8B030D-6E8A-4147-A177-3AD203B41FA5}">
                      <a16:colId xmlns:a16="http://schemas.microsoft.com/office/drawing/2014/main" val="2959540160"/>
                    </a:ext>
                  </a:extLst>
                </a:gridCol>
                <a:gridCol w="329184">
                  <a:extLst>
                    <a:ext uri="{9D8B030D-6E8A-4147-A177-3AD203B41FA5}">
                      <a16:colId xmlns:a16="http://schemas.microsoft.com/office/drawing/2014/main" val="502336721"/>
                    </a:ext>
                  </a:extLst>
                </a:gridCol>
                <a:gridCol w="329184">
                  <a:extLst>
                    <a:ext uri="{9D8B030D-6E8A-4147-A177-3AD203B41FA5}">
                      <a16:colId xmlns:a16="http://schemas.microsoft.com/office/drawing/2014/main" val="3637746962"/>
                    </a:ext>
                  </a:extLst>
                </a:gridCol>
                <a:gridCol w="370332">
                  <a:extLst>
                    <a:ext uri="{9D8B030D-6E8A-4147-A177-3AD203B41FA5}">
                      <a16:colId xmlns:a16="http://schemas.microsoft.com/office/drawing/2014/main" val="1494002733"/>
                    </a:ext>
                  </a:extLst>
                </a:gridCol>
                <a:gridCol w="370332">
                  <a:extLst>
                    <a:ext uri="{9D8B030D-6E8A-4147-A177-3AD203B41FA5}">
                      <a16:colId xmlns:a16="http://schemas.microsoft.com/office/drawing/2014/main" val="1519365029"/>
                    </a:ext>
                  </a:extLst>
                </a:gridCol>
                <a:gridCol w="329184">
                  <a:extLst>
                    <a:ext uri="{9D8B030D-6E8A-4147-A177-3AD203B41FA5}">
                      <a16:colId xmlns:a16="http://schemas.microsoft.com/office/drawing/2014/main" val="487524476"/>
                    </a:ext>
                  </a:extLst>
                </a:gridCol>
                <a:gridCol w="329184">
                  <a:extLst>
                    <a:ext uri="{9D8B030D-6E8A-4147-A177-3AD203B41FA5}">
                      <a16:colId xmlns:a16="http://schemas.microsoft.com/office/drawing/2014/main" val="3945388366"/>
                    </a:ext>
                  </a:extLst>
                </a:gridCol>
                <a:gridCol w="370332">
                  <a:extLst>
                    <a:ext uri="{9D8B030D-6E8A-4147-A177-3AD203B41FA5}">
                      <a16:colId xmlns:a16="http://schemas.microsoft.com/office/drawing/2014/main" val="4117287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3840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Pagkakataon mo nang magdiet! We practice fasting and abstinence every year during lent. Pero ano nga ba ang pinagkaiba nitong dalawa?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3735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- 2018-03-23 07:55:45</a:t>
                      </a:r>
                      <a:r>
                        <a:rPr kumimoji="0" lang="en-US" sz="1000" b="0" i="0" u="none" strike="noStrike" kern="1200" cap="none" spc="0" normalizeH="0" baseline="0" noProof="0">
                          <a:ln>
                            <a:noFill/>
                          </a:ln>
                          <a:solidFill>
                            <a:prstClr val="black"/>
                          </a:solidFill>
                          <a:effectLst/>
                          <a:uLnTx/>
                          <a:uFillTx/>
                          <a:latin typeface="+mn-lt"/>
                          <a:ea typeface="+mn-ea"/>
                          <a:cs typeface="+mn-cs"/>
                        </a:rPr>
                        <a:t>
Guess the word and post it on the comment section!
Share this Nutrawell product with your friends so they can guess what can help them achieve a healthier skin!
#GenerikaDrugstore #LagingMayPlusKa #GabayGenerika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076600"/>
                  </a:ext>
                </a:extLst>
              </a:tr>
            </a:tbl>
          </a:graphicData>
        </a:graphic>
      </p:graphicFrame>
      <p:sp>
        <p:nvSpPr>
          <p:cNvPr id="4" name="Text Placeholder 3">
            <a:extLst>
              <a:ext uri="{FF2B5EF4-FFF2-40B4-BE49-F238E27FC236}">
                <a16:creationId xmlns:a16="http://schemas.microsoft.com/office/drawing/2014/main" id="{711F67FD-3A35-48AE-9F0E-7F8789C675F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877704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2FDF6-4B8A-4586-9A78-1A162CFE42DB}"/>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CB075EA2-8A97-4655-AE8C-4015E03DD7B1}"/>
              </a:ext>
            </a:extLst>
          </p:cNvPr>
          <p:cNvGraphicFramePr>
            <a:graphicFrameLocks noGrp="1"/>
          </p:cNvGraphicFramePr>
          <p:nvPr>
            <p:ph type="tbl" sz="quarter" idx="13"/>
            <p:extLst>
              <p:ext uri="{D42A27DB-BD31-4B8C-83A1-F6EECF244321}">
                <p14:modId xmlns:p14="http://schemas.microsoft.com/office/powerpoint/2010/main" val="108622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84861519"/>
                    </a:ext>
                  </a:extLst>
                </a:gridCol>
                <a:gridCol w="370332">
                  <a:extLst>
                    <a:ext uri="{9D8B030D-6E8A-4147-A177-3AD203B41FA5}">
                      <a16:colId xmlns:a16="http://schemas.microsoft.com/office/drawing/2014/main" val="3579694179"/>
                    </a:ext>
                  </a:extLst>
                </a:gridCol>
                <a:gridCol w="370332">
                  <a:extLst>
                    <a:ext uri="{9D8B030D-6E8A-4147-A177-3AD203B41FA5}">
                      <a16:colId xmlns:a16="http://schemas.microsoft.com/office/drawing/2014/main" val="2640011710"/>
                    </a:ext>
                  </a:extLst>
                </a:gridCol>
                <a:gridCol w="370332">
                  <a:extLst>
                    <a:ext uri="{9D8B030D-6E8A-4147-A177-3AD203B41FA5}">
                      <a16:colId xmlns:a16="http://schemas.microsoft.com/office/drawing/2014/main" val="2268506784"/>
                    </a:ext>
                  </a:extLst>
                </a:gridCol>
                <a:gridCol w="329184">
                  <a:extLst>
                    <a:ext uri="{9D8B030D-6E8A-4147-A177-3AD203B41FA5}">
                      <a16:colId xmlns:a16="http://schemas.microsoft.com/office/drawing/2014/main" val="175583168"/>
                    </a:ext>
                  </a:extLst>
                </a:gridCol>
                <a:gridCol w="329184">
                  <a:extLst>
                    <a:ext uri="{9D8B030D-6E8A-4147-A177-3AD203B41FA5}">
                      <a16:colId xmlns:a16="http://schemas.microsoft.com/office/drawing/2014/main" val="2206431119"/>
                    </a:ext>
                  </a:extLst>
                </a:gridCol>
                <a:gridCol w="329184">
                  <a:extLst>
                    <a:ext uri="{9D8B030D-6E8A-4147-A177-3AD203B41FA5}">
                      <a16:colId xmlns:a16="http://schemas.microsoft.com/office/drawing/2014/main" val="2937208026"/>
                    </a:ext>
                  </a:extLst>
                </a:gridCol>
                <a:gridCol w="329184">
                  <a:extLst>
                    <a:ext uri="{9D8B030D-6E8A-4147-A177-3AD203B41FA5}">
                      <a16:colId xmlns:a16="http://schemas.microsoft.com/office/drawing/2014/main" val="2355114317"/>
                    </a:ext>
                  </a:extLst>
                </a:gridCol>
                <a:gridCol w="329184">
                  <a:extLst>
                    <a:ext uri="{9D8B030D-6E8A-4147-A177-3AD203B41FA5}">
                      <a16:colId xmlns:a16="http://schemas.microsoft.com/office/drawing/2014/main" val="3462786713"/>
                    </a:ext>
                  </a:extLst>
                </a:gridCol>
                <a:gridCol w="329184">
                  <a:extLst>
                    <a:ext uri="{9D8B030D-6E8A-4147-A177-3AD203B41FA5}">
                      <a16:colId xmlns:a16="http://schemas.microsoft.com/office/drawing/2014/main" val="749815901"/>
                    </a:ext>
                  </a:extLst>
                </a:gridCol>
                <a:gridCol w="329184">
                  <a:extLst>
                    <a:ext uri="{9D8B030D-6E8A-4147-A177-3AD203B41FA5}">
                      <a16:colId xmlns:a16="http://schemas.microsoft.com/office/drawing/2014/main" val="4021185426"/>
                    </a:ext>
                  </a:extLst>
                </a:gridCol>
                <a:gridCol w="329184">
                  <a:extLst>
                    <a:ext uri="{9D8B030D-6E8A-4147-A177-3AD203B41FA5}">
                      <a16:colId xmlns:a16="http://schemas.microsoft.com/office/drawing/2014/main" val="2779639056"/>
                    </a:ext>
                  </a:extLst>
                </a:gridCol>
                <a:gridCol w="329184">
                  <a:extLst>
                    <a:ext uri="{9D8B030D-6E8A-4147-A177-3AD203B41FA5}">
                      <a16:colId xmlns:a16="http://schemas.microsoft.com/office/drawing/2014/main" val="2514169268"/>
                    </a:ext>
                  </a:extLst>
                </a:gridCol>
                <a:gridCol w="370332">
                  <a:extLst>
                    <a:ext uri="{9D8B030D-6E8A-4147-A177-3AD203B41FA5}">
                      <a16:colId xmlns:a16="http://schemas.microsoft.com/office/drawing/2014/main" val="1397036268"/>
                    </a:ext>
                  </a:extLst>
                </a:gridCol>
                <a:gridCol w="370332">
                  <a:extLst>
                    <a:ext uri="{9D8B030D-6E8A-4147-A177-3AD203B41FA5}">
                      <a16:colId xmlns:a16="http://schemas.microsoft.com/office/drawing/2014/main" val="73297652"/>
                    </a:ext>
                  </a:extLst>
                </a:gridCol>
                <a:gridCol w="329184">
                  <a:extLst>
                    <a:ext uri="{9D8B030D-6E8A-4147-A177-3AD203B41FA5}">
                      <a16:colId xmlns:a16="http://schemas.microsoft.com/office/drawing/2014/main" val="2505789098"/>
                    </a:ext>
                  </a:extLst>
                </a:gridCol>
                <a:gridCol w="329184">
                  <a:extLst>
                    <a:ext uri="{9D8B030D-6E8A-4147-A177-3AD203B41FA5}">
                      <a16:colId xmlns:a16="http://schemas.microsoft.com/office/drawing/2014/main" val="4132083959"/>
                    </a:ext>
                  </a:extLst>
                </a:gridCol>
                <a:gridCol w="370332">
                  <a:extLst>
                    <a:ext uri="{9D8B030D-6E8A-4147-A177-3AD203B41FA5}">
                      <a16:colId xmlns:a16="http://schemas.microsoft.com/office/drawing/2014/main" val="2286660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7073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- 2018-03-23 06:27:26</a:t>
                      </a:r>
                      <a:r>
                        <a:rPr kumimoji="0" lang="en-US" sz="1000" b="0" i="0" u="none" strike="noStrike" kern="1200" cap="none" spc="0" normalizeH="0" baseline="0" noProof="0">
                          <a:ln>
                            <a:noFill/>
                          </a:ln>
                          <a:solidFill>
                            <a:prstClr val="black"/>
                          </a:solidFill>
                          <a:effectLst/>
                          <a:uLnTx/>
                          <a:uFillTx/>
                          <a:latin typeface="+mn-lt"/>
                          <a:ea typeface="+mn-ea"/>
                          <a:cs typeface="+mn-cs"/>
                        </a:rPr>
                        <a:t>
Punta na sa aming Gabay Kalusugan ngayong Sabado sa Pinagbuhatan, Pasig City! May healthy activities tulad ng dance fitness competition, health talks, at mayroon ding free product samples, libreng blood pressure monitoring, at marami pang 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8023721"/>
                  </a:ext>
                </a:extLst>
              </a:tr>
            </a:tbl>
          </a:graphicData>
        </a:graphic>
      </p:graphicFrame>
      <p:sp>
        <p:nvSpPr>
          <p:cNvPr id="4" name="Text Placeholder 3">
            <a:extLst>
              <a:ext uri="{FF2B5EF4-FFF2-40B4-BE49-F238E27FC236}">
                <a16:creationId xmlns:a16="http://schemas.microsoft.com/office/drawing/2014/main" id="{11BD9301-5A0A-469B-90DD-72D91E728C6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91660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A634E-0E3A-4DFD-8347-BB3E12D1EB52}"/>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C5953A87-2852-42FC-BBAD-51A1CAFD9763}"/>
              </a:ext>
            </a:extLst>
          </p:cNvPr>
          <p:cNvGraphicFramePr>
            <a:graphicFrameLocks noGrp="1"/>
          </p:cNvGraphicFramePr>
          <p:nvPr>
            <p:ph type="tbl" sz="quarter" idx="13"/>
            <p:extLst>
              <p:ext uri="{D42A27DB-BD31-4B8C-83A1-F6EECF244321}">
                <p14:modId xmlns:p14="http://schemas.microsoft.com/office/powerpoint/2010/main" val="337440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0484173"/>
                    </a:ext>
                  </a:extLst>
                </a:gridCol>
                <a:gridCol w="1234440">
                  <a:extLst>
                    <a:ext uri="{9D8B030D-6E8A-4147-A177-3AD203B41FA5}">
                      <a16:colId xmlns:a16="http://schemas.microsoft.com/office/drawing/2014/main" val="2576747046"/>
                    </a:ext>
                  </a:extLst>
                </a:gridCol>
                <a:gridCol w="1234440">
                  <a:extLst>
                    <a:ext uri="{9D8B030D-6E8A-4147-A177-3AD203B41FA5}">
                      <a16:colId xmlns:a16="http://schemas.microsoft.com/office/drawing/2014/main" val="660922635"/>
                    </a:ext>
                  </a:extLst>
                </a:gridCol>
                <a:gridCol w="1234440">
                  <a:extLst>
                    <a:ext uri="{9D8B030D-6E8A-4147-A177-3AD203B41FA5}">
                      <a16:colId xmlns:a16="http://schemas.microsoft.com/office/drawing/2014/main" val="1860309457"/>
                    </a:ext>
                  </a:extLst>
                </a:gridCol>
                <a:gridCol w="1234440">
                  <a:extLst>
                    <a:ext uri="{9D8B030D-6E8A-4147-A177-3AD203B41FA5}">
                      <a16:colId xmlns:a16="http://schemas.microsoft.com/office/drawing/2014/main" val="426664877"/>
                    </a:ext>
                  </a:extLst>
                </a:gridCol>
                <a:gridCol w="1234440">
                  <a:extLst>
                    <a:ext uri="{9D8B030D-6E8A-4147-A177-3AD203B41FA5}">
                      <a16:colId xmlns:a16="http://schemas.microsoft.com/office/drawing/2014/main" val="1486437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6238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#PressforProgress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782733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137.44318181818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19.556818181818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extLst>
                  <a:ext uri="{0D108BD9-81ED-4DB2-BD59-A6C34878D82A}">
                    <a16:rowId xmlns:a16="http://schemas.microsoft.com/office/drawing/2014/main" val="404122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3.8421052631579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23.789473684211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278.44736842105</a:t>
                      </a:r>
                    </a:p>
                  </a:txBody>
                  <a:tcPr/>
                </a:tc>
                <a:extLst>
                  <a:ext uri="{0D108BD9-81ED-4DB2-BD59-A6C34878D82A}">
                    <a16:rowId xmlns:a16="http://schemas.microsoft.com/office/drawing/2014/main" val="130511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074194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801357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#MondayMotivation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59259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#WellnessDay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extLst>
                  <a:ext uri="{0D108BD9-81ED-4DB2-BD59-A6C34878D82A}">
                    <a16:rowId xmlns:a16="http://schemas.microsoft.com/office/drawing/2014/main" val="1879550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#GenerikaDrugstores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49.333333333333</a:t>
                      </a:r>
                    </a:p>
                  </a:txBody>
                  <a:tcPr/>
                </a:tc>
                <a:extLst>
                  <a:ext uri="{0D108BD9-81ED-4DB2-BD59-A6C34878D82A}">
                    <a16:rowId xmlns:a16="http://schemas.microsoft.com/office/drawing/2014/main" val="2644291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339.3125</a:t>
                      </a:r>
                    </a:p>
                  </a:txBody>
                  <a:tcPr/>
                </a:tc>
                <a:extLst>
                  <a:ext uri="{0D108BD9-81ED-4DB2-BD59-A6C34878D82A}">
                    <a16:rowId xmlns:a16="http://schemas.microsoft.com/office/drawing/2014/main" val="149667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928649237"/>
                  </a:ext>
                </a:extLst>
              </a:tr>
            </a:tbl>
          </a:graphicData>
        </a:graphic>
      </p:graphicFrame>
      <p:sp>
        <p:nvSpPr>
          <p:cNvPr id="4" name="Text Placeholder 3">
            <a:extLst>
              <a:ext uri="{FF2B5EF4-FFF2-40B4-BE49-F238E27FC236}">
                <a16:creationId xmlns:a16="http://schemas.microsoft.com/office/drawing/2014/main" id="{136C3BF4-2D8C-499E-86F0-55315944534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5811231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603E4-8696-476F-AF0F-D2A4DF52DE18}"/>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05D4111F-AD17-4808-A060-CB726BC80F39}"/>
              </a:ext>
            </a:extLst>
          </p:cNvPr>
          <p:cNvGraphicFramePr>
            <a:graphicFrameLocks noGrp="1"/>
          </p:cNvGraphicFramePr>
          <p:nvPr>
            <p:ph type="tbl" sz="quarter" idx="13"/>
            <p:extLst>
              <p:ext uri="{D42A27DB-BD31-4B8C-83A1-F6EECF244321}">
                <p14:modId xmlns:p14="http://schemas.microsoft.com/office/powerpoint/2010/main" val="1776303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9844720"/>
                    </a:ext>
                  </a:extLst>
                </a:gridCol>
                <a:gridCol w="1234440">
                  <a:extLst>
                    <a:ext uri="{9D8B030D-6E8A-4147-A177-3AD203B41FA5}">
                      <a16:colId xmlns:a16="http://schemas.microsoft.com/office/drawing/2014/main" val="2548747973"/>
                    </a:ext>
                  </a:extLst>
                </a:gridCol>
                <a:gridCol w="1234440">
                  <a:extLst>
                    <a:ext uri="{9D8B030D-6E8A-4147-A177-3AD203B41FA5}">
                      <a16:colId xmlns:a16="http://schemas.microsoft.com/office/drawing/2014/main" val="3749256805"/>
                    </a:ext>
                  </a:extLst>
                </a:gridCol>
                <a:gridCol w="1234440">
                  <a:extLst>
                    <a:ext uri="{9D8B030D-6E8A-4147-A177-3AD203B41FA5}">
                      <a16:colId xmlns:a16="http://schemas.microsoft.com/office/drawing/2014/main" val="1635228480"/>
                    </a:ext>
                  </a:extLst>
                </a:gridCol>
                <a:gridCol w="1234440">
                  <a:extLst>
                    <a:ext uri="{9D8B030D-6E8A-4147-A177-3AD203B41FA5}">
                      <a16:colId xmlns:a16="http://schemas.microsoft.com/office/drawing/2014/main" val="1750792408"/>
                    </a:ext>
                  </a:extLst>
                </a:gridCol>
                <a:gridCol w="1234440">
                  <a:extLst>
                    <a:ext uri="{9D8B030D-6E8A-4147-A177-3AD203B41FA5}">
                      <a16:colId xmlns:a16="http://schemas.microsoft.com/office/drawing/2014/main" val="3004864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58145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#GenerikaSinulog2018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65.333333333333</a:t>
                      </a:r>
                    </a:p>
                  </a:txBody>
                  <a:tcPr/>
                </a:tc>
                <a:extLst>
                  <a:ext uri="{0D108BD9-81ED-4DB2-BD59-A6C34878D82A}">
                    <a16:rowId xmlns:a16="http://schemas.microsoft.com/office/drawing/2014/main" val="2796729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60.333333333333</a:t>
                      </a:r>
                    </a:p>
                  </a:txBody>
                  <a:tcPr/>
                </a:tc>
                <a:extLst>
                  <a:ext uri="{0D108BD9-81ED-4DB2-BD59-A6C34878D82A}">
                    <a16:rowId xmlns:a16="http://schemas.microsoft.com/office/drawing/2014/main" val="308892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#PhilippineHeartMonth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95494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#HealthySELFie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789946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#MaskMania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17171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#LunesNaMasMasaya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57771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#LibrengKonsulta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266845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16.222222222222</a:t>
                      </a:r>
                    </a:p>
                  </a:txBody>
                  <a:tcPr/>
                </a:tc>
                <a:extLst>
                  <a:ext uri="{0D108BD9-81ED-4DB2-BD59-A6C34878D82A}">
                    <a16:rowId xmlns:a16="http://schemas.microsoft.com/office/drawing/2014/main" val="1958623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8868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#GabayKaalaman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2797776707"/>
                  </a:ext>
                </a:extLst>
              </a:tr>
            </a:tbl>
          </a:graphicData>
        </a:graphic>
      </p:graphicFrame>
      <p:sp>
        <p:nvSpPr>
          <p:cNvPr id="4" name="Text Placeholder 3">
            <a:extLst>
              <a:ext uri="{FF2B5EF4-FFF2-40B4-BE49-F238E27FC236}">
                <a16:creationId xmlns:a16="http://schemas.microsoft.com/office/drawing/2014/main" id="{DFB787EC-139B-4F37-8224-06EADEDA742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532255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5338A-4EC2-4C1A-8BCD-5FE30C9F9296}"/>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BCF39299-DC41-4561-829D-ABE23F93CDC9}"/>
              </a:ext>
            </a:extLst>
          </p:cNvPr>
          <p:cNvGraphicFramePr>
            <a:graphicFrameLocks noGrp="1"/>
          </p:cNvGraphicFramePr>
          <p:nvPr>
            <p:ph type="tbl" sz="quarter" idx="13"/>
            <p:extLst>
              <p:ext uri="{D42A27DB-BD31-4B8C-83A1-F6EECF244321}">
                <p14:modId xmlns:p14="http://schemas.microsoft.com/office/powerpoint/2010/main" val="3478758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4220024"/>
                    </a:ext>
                  </a:extLst>
                </a:gridCol>
                <a:gridCol w="1234440">
                  <a:extLst>
                    <a:ext uri="{9D8B030D-6E8A-4147-A177-3AD203B41FA5}">
                      <a16:colId xmlns:a16="http://schemas.microsoft.com/office/drawing/2014/main" val="4015293701"/>
                    </a:ext>
                  </a:extLst>
                </a:gridCol>
                <a:gridCol w="1234440">
                  <a:extLst>
                    <a:ext uri="{9D8B030D-6E8A-4147-A177-3AD203B41FA5}">
                      <a16:colId xmlns:a16="http://schemas.microsoft.com/office/drawing/2014/main" val="3360085146"/>
                    </a:ext>
                  </a:extLst>
                </a:gridCol>
                <a:gridCol w="1234440">
                  <a:extLst>
                    <a:ext uri="{9D8B030D-6E8A-4147-A177-3AD203B41FA5}">
                      <a16:colId xmlns:a16="http://schemas.microsoft.com/office/drawing/2014/main" val="2597241365"/>
                    </a:ext>
                  </a:extLst>
                </a:gridCol>
                <a:gridCol w="1234440">
                  <a:extLst>
                    <a:ext uri="{9D8B030D-6E8A-4147-A177-3AD203B41FA5}">
                      <a16:colId xmlns:a16="http://schemas.microsoft.com/office/drawing/2014/main" val="83629362"/>
                    </a:ext>
                  </a:extLst>
                </a:gridCol>
                <a:gridCol w="1234440">
                  <a:extLst>
                    <a:ext uri="{9D8B030D-6E8A-4147-A177-3AD203B41FA5}">
                      <a16:colId xmlns:a16="http://schemas.microsoft.com/office/drawing/2014/main" val="3218890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8666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#Nutrawell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3071368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extLst>
                  <a:ext uri="{0D108BD9-81ED-4DB2-BD59-A6C34878D82A}">
                    <a16:rowId xmlns:a16="http://schemas.microsoft.com/office/drawing/2014/main" val="3346657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#PLUSParaSaPinays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803371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59.333333333333</a:t>
                      </a:r>
                    </a:p>
                  </a:txBody>
                  <a:tcPr/>
                </a:tc>
                <a:extLst>
                  <a:ext uri="{0D108BD9-81ED-4DB2-BD59-A6C34878D82A}">
                    <a16:rowId xmlns:a16="http://schemas.microsoft.com/office/drawing/2014/main" val="404364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#GabayKalusugan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extLst>
                  <a:ext uri="{0D108BD9-81ED-4DB2-BD59-A6C34878D82A}">
                    <a16:rowId xmlns:a16="http://schemas.microsoft.com/office/drawing/2014/main" val="3169715918"/>
                  </a:ext>
                </a:extLst>
              </a:tr>
            </a:tbl>
          </a:graphicData>
        </a:graphic>
      </p:graphicFrame>
      <p:sp>
        <p:nvSpPr>
          <p:cNvPr id="4" name="Text Placeholder 3">
            <a:extLst>
              <a:ext uri="{FF2B5EF4-FFF2-40B4-BE49-F238E27FC236}">
                <a16:creationId xmlns:a16="http://schemas.microsoft.com/office/drawing/2014/main" id="{80EEE688-585C-4252-9E46-5F464D218CE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162250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8A4E0-EE7F-487C-BE96-3C0AE0712E6B}"/>
              </a:ext>
            </a:extLst>
          </p:cNvPr>
          <p:cNvSpPr>
            <a:spLocks noGrp="1"/>
          </p:cNvSpPr>
          <p:nvPr>
            <p:ph type="title"/>
          </p:nvPr>
        </p:nvSpPr>
        <p:spPr/>
        <p:txBody>
          <a:bodyPr/>
          <a:lstStyle/>
          <a:p>
            <a:r>
              <a:rPr lang="en-US"/>
              <a:t>Facebook Own Posts Table - 1 of 26</a:t>
            </a:r>
          </a:p>
        </p:txBody>
      </p:sp>
      <p:graphicFrame>
        <p:nvGraphicFramePr>
          <p:cNvPr id="5" name="Table Placeholder 4">
            <a:extLst>
              <a:ext uri="{FF2B5EF4-FFF2-40B4-BE49-F238E27FC236}">
                <a16:creationId xmlns:a16="http://schemas.microsoft.com/office/drawing/2014/main" id="{383C860A-3B5C-492E-B9A2-9409618F66F3}"/>
              </a:ext>
            </a:extLst>
          </p:cNvPr>
          <p:cNvGraphicFramePr>
            <a:graphicFrameLocks noGrp="1"/>
          </p:cNvGraphicFramePr>
          <p:nvPr>
            <p:ph type="tbl" sz="quarter" idx="13"/>
            <p:extLst>
              <p:ext uri="{D42A27DB-BD31-4B8C-83A1-F6EECF244321}">
                <p14:modId xmlns:p14="http://schemas.microsoft.com/office/powerpoint/2010/main" val="81120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95766279"/>
                    </a:ext>
                  </a:extLst>
                </a:gridCol>
                <a:gridCol w="246888">
                  <a:extLst>
                    <a:ext uri="{9D8B030D-6E8A-4147-A177-3AD203B41FA5}">
                      <a16:colId xmlns:a16="http://schemas.microsoft.com/office/drawing/2014/main" val="3124636971"/>
                    </a:ext>
                  </a:extLst>
                </a:gridCol>
                <a:gridCol w="246888">
                  <a:extLst>
                    <a:ext uri="{9D8B030D-6E8A-4147-A177-3AD203B41FA5}">
                      <a16:colId xmlns:a16="http://schemas.microsoft.com/office/drawing/2014/main" val="2989080428"/>
                    </a:ext>
                  </a:extLst>
                </a:gridCol>
                <a:gridCol w="246888">
                  <a:extLst>
                    <a:ext uri="{9D8B030D-6E8A-4147-A177-3AD203B41FA5}">
                      <a16:colId xmlns:a16="http://schemas.microsoft.com/office/drawing/2014/main" val="3708429794"/>
                    </a:ext>
                  </a:extLst>
                </a:gridCol>
                <a:gridCol w="246888">
                  <a:extLst>
                    <a:ext uri="{9D8B030D-6E8A-4147-A177-3AD203B41FA5}">
                      <a16:colId xmlns:a16="http://schemas.microsoft.com/office/drawing/2014/main" val="929150614"/>
                    </a:ext>
                  </a:extLst>
                </a:gridCol>
                <a:gridCol w="246888">
                  <a:extLst>
                    <a:ext uri="{9D8B030D-6E8A-4147-A177-3AD203B41FA5}">
                      <a16:colId xmlns:a16="http://schemas.microsoft.com/office/drawing/2014/main" val="1820560215"/>
                    </a:ext>
                  </a:extLst>
                </a:gridCol>
                <a:gridCol w="246888">
                  <a:extLst>
                    <a:ext uri="{9D8B030D-6E8A-4147-A177-3AD203B41FA5}">
                      <a16:colId xmlns:a16="http://schemas.microsoft.com/office/drawing/2014/main" val="2899802277"/>
                    </a:ext>
                  </a:extLst>
                </a:gridCol>
                <a:gridCol w="246888">
                  <a:extLst>
                    <a:ext uri="{9D8B030D-6E8A-4147-A177-3AD203B41FA5}">
                      <a16:colId xmlns:a16="http://schemas.microsoft.com/office/drawing/2014/main" val="1053063204"/>
                    </a:ext>
                  </a:extLst>
                </a:gridCol>
                <a:gridCol w="246888">
                  <a:extLst>
                    <a:ext uri="{9D8B030D-6E8A-4147-A177-3AD203B41FA5}">
                      <a16:colId xmlns:a16="http://schemas.microsoft.com/office/drawing/2014/main" val="65292324"/>
                    </a:ext>
                  </a:extLst>
                </a:gridCol>
                <a:gridCol w="246888">
                  <a:extLst>
                    <a:ext uri="{9D8B030D-6E8A-4147-A177-3AD203B41FA5}">
                      <a16:colId xmlns:a16="http://schemas.microsoft.com/office/drawing/2014/main" val="2563431682"/>
                    </a:ext>
                  </a:extLst>
                </a:gridCol>
                <a:gridCol w="246888">
                  <a:extLst>
                    <a:ext uri="{9D8B030D-6E8A-4147-A177-3AD203B41FA5}">
                      <a16:colId xmlns:a16="http://schemas.microsoft.com/office/drawing/2014/main" val="718290765"/>
                    </a:ext>
                  </a:extLst>
                </a:gridCol>
                <a:gridCol w="246888">
                  <a:extLst>
                    <a:ext uri="{9D8B030D-6E8A-4147-A177-3AD203B41FA5}">
                      <a16:colId xmlns:a16="http://schemas.microsoft.com/office/drawing/2014/main" val="3328886737"/>
                    </a:ext>
                  </a:extLst>
                </a:gridCol>
                <a:gridCol w="246888">
                  <a:extLst>
                    <a:ext uri="{9D8B030D-6E8A-4147-A177-3AD203B41FA5}">
                      <a16:colId xmlns:a16="http://schemas.microsoft.com/office/drawing/2014/main" val="2005590225"/>
                    </a:ext>
                  </a:extLst>
                </a:gridCol>
                <a:gridCol w="246888">
                  <a:extLst>
                    <a:ext uri="{9D8B030D-6E8A-4147-A177-3AD203B41FA5}">
                      <a16:colId xmlns:a16="http://schemas.microsoft.com/office/drawing/2014/main" val="4249821330"/>
                    </a:ext>
                  </a:extLst>
                </a:gridCol>
                <a:gridCol w="246888">
                  <a:extLst>
                    <a:ext uri="{9D8B030D-6E8A-4147-A177-3AD203B41FA5}">
                      <a16:colId xmlns:a16="http://schemas.microsoft.com/office/drawing/2014/main" val="2826638156"/>
                    </a:ext>
                  </a:extLst>
                </a:gridCol>
                <a:gridCol w="246888">
                  <a:extLst>
                    <a:ext uri="{9D8B030D-6E8A-4147-A177-3AD203B41FA5}">
                      <a16:colId xmlns:a16="http://schemas.microsoft.com/office/drawing/2014/main" val="2644852359"/>
                    </a:ext>
                  </a:extLst>
                </a:gridCol>
                <a:gridCol w="246888">
                  <a:extLst>
                    <a:ext uri="{9D8B030D-6E8A-4147-A177-3AD203B41FA5}">
                      <a16:colId xmlns:a16="http://schemas.microsoft.com/office/drawing/2014/main" val="2721872819"/>
                    </a:ext>
                  </a:extLst>
                </a:gridCol>
                <a:gridCol w="246888">
                  <a:extLst>
                    <a:ext uri="{9D8B030D-6E8A-4147-A177-3AD203B41FA5}">
                      <a16:colId xmlns:a16="http://schemas.microsoft.com/office/drawing/2014/main" val="1901488051"/>
                    </a:ext>
                  </a:extLst>
                </a:gridCol>
                <a:gridCol w="246888">
                  <a:extLst>
                    <a:ext uri="{9D8B030D-6E8A-4147-A177-3AD203B41FA5}">
                      <a16:colId xmlns:a16="http://schemas.microsoft.com/office/drawing/2014/main" val="2830432032"/>
                    </a:ext>
                  </a:extLst>
                </a:gridCol>
                <a:gridCol w="246888">
                  <a:extLst>
                    <a:ext uri="{9D8B030D-6E8A-4147-A177-3AD203B41FA5}">
                      <a16:colId xmlns:a16="http://schemas.microsoft.com/office/drawing/2014/main" val="2364363818"/>
                    </a:ext>
                  </a:extLst>
                </a:gridCol>
                <a:gridCol w="246888">
                  <a:extLst>
                    <a:ext uri="{9D8B030D-6E8A-4147-A177-3AD203B41FA5}">
                      <a16:colId xmlns:a16="http://schemas.microsoft.com/office/drawing/2014/main" val="3296064241"/>
                    </a:ext>
                  </a:extLst>
                </a:gridCol>
                <a:gridCol w="246888">
                  <a:extLst>
                    <a:ext uri="{9D8B030D-6E8A-4147-A177-3AD203B41FA5}">
                      <a16:colId xmlns:a16="http://schemas.microsoft.com/office/drawing/2014/main" val="397131057"/>
                    </a:ext>
                  </a:extLst>
                </a:gridCol>
                <a:gridCol w="246888">
                  <a:extLst>
                    <a:ext uri="{9D8B030D-6E8A-4147-A177-3AD203B41FA5}">
                      <a16:colId xmlns:a16="http://schemas.microsoft.com/office/drawing/2014/main" val="1245651225"/>
                    </a:ext>
                  </a:extLst>
                </a:gridCol>
                <a:gridCol w="246888">
                  <a:extLst>
                    <a:ext uri="{9D8B030D-6E8A-4147-A177-3AD203B41FA5}">
                      <a16:colId xmlns:a16="http://schemas.microsoft.com/office/drawing/2014/main" val="2878076258"/>
                    </a:ext>
                  </a:extLst>
                </a:gridCol>
                <a:gridCol w="246888">
                  <a:extLst>
                    <a:ext uri="{9D8B030D-6E8A-4147-A177-3AD203B41FA5}">
                      <a16:colId xmlns:a16="http://schemas.microsoft.com/office/drawing/2014/main" val="3395257555"/>
                    </a:ext>
                  </a:extLst>
                </a:gridCol>
                <a:gridCol w="246888">
                  <a:extLst>
                    <a:ext uri="{9D8B030D-6E8A-4147-A177-3AD203B41FA5}">
                      <a16:colId xmlns:a16="http://schemas.microsoft.com/office/drawing/2014/main" val="2081857323"/>
                    </a:ext>
                  </a:extLst>
                </a:gridCol>
                <a:gridCol w="246888">
                  <a:extLst>
                    <a:ext uri="{9D8B030D-6E8A-4147-A177-3AD203B41FA5}">
                      <a16:colId xmlns:a16="http://schemas.microsoft.com/office/drawing/2014/main" val="1429214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45554485"/>
                  </a:ext>
                </a:extLst>
              </a:tr>
            </a:tbl>
          </a:graphicData>
        </a:graphic>
      </p:graphicFrame>
      <p:sp>
        <p:nvSpPr>
          <p:cNvPr id="4" name="Text Placeholder 3">
            <a:extLst>
              <a:ext uri="{FF2B5EF4-FFF2-40B4-BE49-F238E27FC236}">
                <a16:creationId xmlns:a16="http://schemas.microsoft.com/office/drawing/2014/main" id="{3D585A3C-B247-461A-AD63-59255A8D810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0929411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A5FCB-CC0C-4536-BCB7-0714802C51EF}"/>
              </a:ext>
            </a:extLst>
          </p:cNvPr>
          <p:cNvSpPr>
            <a:spLocks noGrp="1"/>
          </p:cNvSpPr>
          <p:nvPr>
            <p:ph type="title"/>
          </p:nvPr>
        </p:nvSpPr>
        <p:spPr/>
        <p:txBody>
          <a:bodyPr/>
          <a:lstStyle/>
          <a:p>
            <a:r>
              <a:rPr lang="en-US"/>
              <a:t>Facebook Own Posts Table - 2 of 26</a:t>
            </a:r>
          </a:p>
        </p:txBody>
      </p:sp>
      <p:graphicFrame>
        <p:nvGraphicFramePr>
          <p:cNvPr id="5" name="Table Placeholder 4">
            <a:extLst>
              <a:ext uri="{FF2B5EF4-FFF2-40B4-BE49-F238E27FC236}">
                <a16:creationId xmlns:a16="http://schemas.microsoft.com/office/drawing/2014/main" id="{C8E44073-C5C2-4E85-B478-61E438718599}"/>
              </a:ext>
            </a:extLst>
          </p:cNvPr>
          <p:cNvGraphicFramePr>
            <a:graphicFrameLocks noGrp="1"/>
          </p:cNvGraphicFramePr>
          <p:nvPr>
            <p:ph type="tbl" sz="quarter" idx="13"/>
            <p:extLst>
              <p:ext uri="{D42A27DB-BD31-4B8C-83A1-F6EECF244321}">
                <p14:modId xmlns:p14="http://schemas.microsoft.com/office/powerpoint/2010/main" val="3965193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12690241"/>
                    </a:ext>
                  </a:extLst>
                </a:gridCol>
                <a:gridCol w="246888">
                  <a:extLst>
                    <a:ext uri="{9D8B030D-6E8A-4147-A177-3AD203B41FA5}">
                      <a16:colId xmlns:a16="http://schemas.microsoft.com/office/drawing/2014/main" val="2203386629"/>
                    </a:ext>
                  </a:extLst>
                </a:gridCol>
                <a:gridCol w="246888">
                  <a:extLst>
                    <a:ext uri="{9D8B030D-6E8A-4147-A177-3AD203B41FA5}">
                      <a16:colId xmlns:a16="http://schemas.microsoft.com/office/drawing/2014/main" val="3956981400"/>
                    </a:ext>
                  </a:extLst>
                </a:gridCol>
                <a:gridCol w="246888">
                  <a:extLst>
                    <a:ext uri="{9D8B030D-6E8A-4147-A177-3AD203B41FA5}">
                      <a16:colId xmlns:a16="http://schemas.microsoft.com/office/drawing/2014/main" val="2462031223"/>
                    </a:ext>
                  </a:extLst>
                </a:gridCol>
                <a:gridCol w="246888">
                  <a:extLst>
                    <a:ext uri="{9D8B030D-6E8A-4147-A177-3AD203B41FA5}">
                      <a16:colId xmlns:a16="http://schemas.microsoft.com/office/drawing/2014/main" val="3995409689"/>
                    </a:ext>
                  </a:extLst>
                </a:gridCol>
                <a:gridCol w="246888">
                  <a:extLst>
                    <a:ext uri="{9D8B030D-6E8A-4147-A177-3AD203B41FA5}">
                      <a16:colId xmlns:a16="http://schemas.microsoft.com/office/drawing/2014/main" val="776315531"/>
                    </a:ext>
                  </a:extLst>
                </a:gridCol>
                <a:gridCol w="246888">
                  <a:extLst>
                    <a:ext uri="{9D8B030D-6E8A-4147-A177-3AD203B41FA5}">
                      <a16:colId xmlns:a16="http://schemas.microsoft.com/office/drawing/2014/main" val="1565633157"/>
                    </a:ext>
                  </a:extLst>
                </a:gridCol>
                <a:gridCol w="246888">
                  <a:extLst>
                    <a:ext uri="{9D8B030D-6E8A-4147-A177-3AD203B41FA5}">
                      <a16:colId xmlns:a16="http://schemas.microsoft.com/office/drawing/2014/main" val="2089254738"/>
                    </a:ext>
                  </a:extLst>
                </a:gridCol>
                <a:gridCol w="246888">
                  <a:extLst>
                    <a:ext uri="{9D8B030D-6E8A-4147-A177-3AD203B41FA5}">
                      <a16:colId xmlns:a16="http://schemas.microsoft.com/office/drawing/2014/main" val="2330046119"/>
                    </a:ext>
                  </a:extLst>
                </a:gridCol>
                <a:gridCol w="246888">
                  <a:extLst>
                    <a:ext uri="{9D8B030D-6E8A-4147-A177-3AD203B41FA5}">
                      <a16:colId xmlns:a16="http://schemas.microsoft.com/office/drawing/2014/main" val="2757296156"/>
                    </a:ext>
                  </a:extLst>
                </a:gridCol>
                <a:gridCol w="246888">
                  <a:extLst>
                    <a:ext uri="{9D8B030D-6E8A-4147-A177-3AD203B41FA5}">
                      <a16:colId xmlns:a16="http://schemas.microsoft.com/office/drawing/2014/main" val="583171496"/>
                    </a:ext>
                  </a:extLst>
                </a:gridCol>
                <a:gridCol w="246888">
                  <a:extLst>
                    <a:ext uri="{9D8B030D-6E8A-4147-A177-3AD203B41FA5}">
                      <a16:colId xmlns:a16="http://schemas.microsoft.com/office/drawing/2014/main" val="3701885052"/>
                    </a:ext>
                  </a:extLst>
                </a:gridCol>
                <a:gridCol w="246888">
                  <a:extLst>
                    <a:ext uri="{9D8B030D-6E8A-4147-A177-3AD203B41FA5}">
                      <a16:colId xmlns:a16="http://schemas.microsoft.com/office/drawing/2014/main" val="2495188380"/>
                    </a:ext>
                  </a:extLst>
                </a:gridCol>
                <a:gridCol w="246888">
                  <a:extLst>
                    <a:ext uri="{9D8B030D-6E8A-4147-A177-3AD203B41FA5}">
                      <a16:colId xmlns:a16="http://schemas.microsoft.com/office/drawing/2014/main" val="3690422468"/>
                    </a:ext>
                  </a:extLst>
                </a:gridCol>
                <a:gridCol w="246888">
                  <a:extLst>
                    <a:ext uri="{9D8B030D-6E8A-4147-A177-3AD203B41FA5}">
                      <a16:colId xmlns:a16="http://schemas.microsoft.com/office/drawing/2014/main" val="594410016"/>
                    </a:ext>
                  </a:extLst>
                </a:gridCol>
                <a:gridCol w="246888">
                  <a:extLst>
                    <a:ext uri="{9D8B030D-6E8A-4147-A177-3AD203B41FA5}">
                      <a16:colId xmlns:a16="http://schemas.microsoft.com/office/drawing/2014/main" val="2131368002"/>
                    </a:ext>
                  </a:extLst>
                </a:gridCol>
                <a:gridCol w="246888">
                  <a:extLst>
                    <a:ext uri="{9D8B030D-6E8A-4147-A177-3AD203B41FA5}">
                      <a16:colId xmlns:a16="http://schemas.microsoft.com/office/drawing/2014/main" val="4008020398"/>
                    </a:ext>
                  </a:extLst>
                </a:gridCol>
                <a:gridCol w="246888">
                  <a:extLst>
                    <a:ext uri="{9D8B030D-6E8A-4147-A177-3AD203B41FA5}">
                      <a16:colId xmlns:a16="http://schemas.microsoft.com/office/drawing/2014/main" val="2266042899"/>
                    </a:ext>
                  </a:extLst>
                </a:gridCol>
                <a:gridCol w="246888">
                  <a:extLst>
                    <a:ext uri="{9D8B030D-6E8A-4147-A177-3AD203B41FA5}">
                      <a16:colId xmlns:a16="http://schemas.microsoft.com/office/drawing/2014/main" val="1627416797"/>
                    </a:ext>
                  </a:extLst>
                </a:gridCol>
                <a:gridCol w="246888">
                  <a:extLst>
                    <a:ext uri="{9D8B030D-6E8A-4147-A177-3AD203B41FA5}">
                      <a16:colId xmlns:a16="http://schemas.microsoft.com/office/drawing/2014/main" val="3683071874"/>
                    </a:ext>
                  </a:extLst>
                </a:gridCol>
                <a:gridCol w="246888">
                  <a:extLst>
                    <a:ext uri="{9D8B030D-6E8A-4147-A177-3AD203B41FA5}">
                      <a16:colId xmlns:a16="http://schemas.microsoft.com/office/drawing/2014/main" val="1920192331"/>
                    </a:ext>
                  </a:extLst>
                </a:gridCol>
                <a:gridCol w="246888">
                  <a:extLst>
                    <a:ext uri="{9D8B030D-6E8A-4147-A177-3AD203B41FA5}">
                      <a16:colId xmlns:a16="http://schemas.microsoft.com/office/drawing/2014/main" val="4209008736"/>
                    </a:ext>
                  </a:extLst>
                </a:gridCol>
                <a:gridCol w="246888">
                  <a:extLst>
                    <a:ext uri="{9D8B030D-6E8A-4147-A177-3AD203B41FA5}">
                      <a16:colId xmlns:a16="http://schemas.microsoft.com/office/drawing/2014/main" val="2531073713"/>
                    </a:ext>
                  </a:extLst>
                </a:gridCol>
                <a:gridCol w="246888">
                  <a:extLst>
                    <a:ext uri="{9D8B030D-6E8A-4147-A177-3AD203B41FA5}">
                      <a16:colId xmlns:a16="http://schemas.microsoft.com/office/drawing/2014/main" val="944625788"/>
                    </a:ext>
                  </a:extLst>
                </a:gridCol>
                <a:gridCol w="246888">
                  <a:extLst>
                    <a:ext uri="{9D8B030D-6E8A-4147-A177-3AD203B41FA5}">
                      <a16:colId xmlns:a16="http://schemas.microsoft.com/office/drawing/2014/main" val="324636297"/>
                    </a:ext>
                  </a:extLst>
                </a:gridCol>
                <a:gridCol w="246888">
                  <a:extLst>
                    <a:ext uri="{9D8B030D-6E8A-4147-A177-3AD203B41FA5}">
                      <a16:colId xmlns:a16="http://schemas.microsoft.com/office/drawing/2014/main" val="2307305948"/>
                    </a:ext>
                  </a:extLst>
                </a:gridCol>
                <a:gridCol w="246888">
                  <a:extLst>
                    <a:ext uri="{9D8B030D-6E8A-4147-A177-3AD203B41FA5}">
                      <a16:colId xmlns:a16="http://schemas.microsoft.com/office/drawing/2014/main" val="1788442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12384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May God’s healing hand bless you in all of your days. Wishing you all a peaceful Good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09542767"/>
                  </a:ext>
                </a:extLst>
              </a:tr>
            </a:tbl>
          </a:graphicData>
        </a:graphic>
      </p:graphicFrame>
      <p:sp>
        <p:nvSpPr>
          <p:cNvPr id="4" name="Text Placeholder 3">
            <a:extLst>
              <a:ext uri="{FF2B5EF4-FFF2-40B4-BE49-F238E27FC236}">
                <a16:creationId xmlns:a16="http://schemas.microsoft.com/office/drawing/2014/main" id="{005BBA04-BB3A-4C35-9629-69383C7A42F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969551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6E030-6FCE-42DF-A12B-488EF5B278E2}"/>
              </a:ext>
            </a:extLst>
          </p:cNvPr>
          <p:cNvSpPr>
            <a:spLocks noGrp="1"/>
          </p:cNvSpPr>
          <p:nvPr>
            <p:ph type="title"/>
          </p:nvPr>
        </p:nvSpPr>
        <p:spPr/>
        <p:txBody>
          <a:bodyPr/>
          <a:lstStyle/>
          <a:p>
            <a:r>
              <a:rPr lang="en-US"/>
              <a:t>Facebook Own Posts Table - 3 of 26</a:t>
            </a:r>
          </a:p>
        </p:txBody>
      </p:sp>
      <p:graphicFrame>
        <p:nvGraphicFramePr>
          <p:cNvPr id="5" name="Table Placeholder 4">
            <a:extLst>
              <a:ext uri="{FF2B5EF4-FFF2-40B4-BE49-F238E27FC236}">
                <a16:creationId xmlns:a16="http://schemas.microsoft.com/office/drawing/2014/main" id="{C889CD90-7C21-4EB6-BC38-47BA4A4FD657}"/>
              </a:ext>
            </a:extLst>
          </p:cNvPr>
          <p:cNvGraphicFramePr>
            <a:graphicFrameLocks noGrp="1"/>
          </p:cNvGraphicFramePr>
          <p:nvPr>
            <p:ph type="tbl" sz="quarter" idx="13"/>
            <p:extLst>
              <p:ext uri="{D42A27DB-BD31-4B8C-83A1-F6EECF244321}">
                <p14:modId xmlns:p14="http://schemas.microsoft.com/office/powerpoint/2010/main" val="3618757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02394587"/>
                    </a:ext>
                  </a:extLst>
                </a:gridCol>
                <a:gridCol w="246888">
                  <a:extLst>
                    <a:ext uri="{9D8B030D-6E8A-4147-A177-3AD203B41FA5}">
                      <a16:colId xmlns:a16="http://schemas.microsoft.com/office/drawing/2014/main" val="1420541036"/>
                    </a:ext>
                  </a:extLst>
                </a:gridCol>
                <a:gridCol w="246888">
                  <a:extLst>
                    <a:ext uri="{9D8B030D-6E8A-4147-A177-3AD203B41FA5}">
                      <a16:colId xmlns:a16="http://schemas.microsoft.com/office/drawing/2014/main" val="2055545552"/>
                    </a:ext>
                  </a:extLst>
                </a:gridCol>
                <a:gridCol w="246888">
                  <a:extLst>
                    <a:ext uri="{9D8B030D-6E8A-4147-A177-3AD203B41FA5}">
                      <a16:colId xmlns:a16="http://schemas.microsoft.com/office/drawing/2014/main" val="1056885779"/>
                    </a:ext>
                  </a:extLst>
                </a:gridCol>
                <a:gridCol w="246888">
                  <a:extLst>
                    <a:ext uri="{9D8B030D-6E8A-4147-A177-3AD203B41FA5}">
                      <a16:colId xmlns:a16="http://schemas.microsoft.com/office/drawing/2014/main" val="1718679321"/>
                    </a:ext>
                  </a:extLst>
                </a:gridCol>
                <a:gridCol w="246888">
                  <a:extLst>
                    <a:ext uri="{9D8B030D-6E8A-4147-A177-3AD203B41FA5}">
                      <a16:colId xmlns:a16="http://schemas.microsoft.com/office/drawing/2014/main" val="3341425010"/>
                    </a:ext>
                  </a:extLst>
                </a:gridCol>
                <a:gridCol w="246888">
                  <a:extLst>
                    <a:ext uri="{9D8B030D-6E8A-4147-A177-3AD203B41FA5}">
                      <a16:colId xmlns:a16="http://schemas.microsoft.com/office/drawing/2014/main" val="2304720994"/>
                    </a:ext>
                  </a:extLst>
                </a:gridCol>
                <a:gridCol w="246888">
                  <a:extLst>
                    <a:ext uri="{9D8B030D-6E8A-4147-A177-3AD203B41FA5}">
                      <a16:colId xmlns:a16="http://schemas.microsoft.com/office/drawing/2014/main" val="2040901993"/>
                    </a:ext>
                  </a:extLst>
                </a:gridCol>
                <a:gridCol w="246888">
                  <a:extLst>
                    <a:ext uri="{9D8B030D-6E8A-4147-A177-3AD203B41FA5}">
                      <a16:colId xmlns:a16="http://schemas.microsoft.com/office/drawing/2014/main" val="2665682434"/>
                    </a:ext>
                  </a:extLst>
                </a:gridCol>
                <a:gridCol w="246888">
                  <a:extLst>
                    <a:ext uri="{9D8B030D-6E8A-4147-A177-3AD203B41FA5}">
                      <a16:colId xmlns:a16="http://schemas.microsoft.com/office/drawing/2014/main" val="1432329995"/>
                    </a:ext>
                  </a:extLst>
                </a:gridCol>
                <a:gridCol w="246888">
                  <a:extLst>
                    <a:ext uri="{9D8B030D-6E8A-4147-A177-3AD203B41FA5}">
                      <a16:colId xmlns:a16="http://schemas.microsoft.com/office/drawing/2014/main" val="3094318123"/>
                    </a:ext>
                  </a:extLst>
                </a:gridCol>
                <a:gridCol w="246888">
                  <a:extLst>
                    <a:ext uri="{9D8B030D-6E8A-4147-A177-3AD203B41FA5}">
                      <a16:colId xmlns:a16="http://schemas.microsoft.com/office/drawing/2014/main" val="1552434389"/>
                    </a:ext>
                  </a:extLst>
                </a:gridCol>
                <a:gridCol w="246888">
                  <a:extLst>
                    <a:ext uri="{9D8B030D-6E8A-4147-A177-3AD203B41FA5}">
                      <a16:colId xmlns:a16="http://schemas.microsoft.com/office/drawing/2014/main" val="1750737261"/>
                    </a:ext>
                  </a:extLst>
                </a:gridCol>
                <a:gridCol w="246888">
                  <a:extLst>
                    <a:ext uri="{9D8B030D-6E8A-4147-A177-3AD203B41FA5}">
                      <a16:colId xmlns:a16="http://schemas.microsoft.com/office/drawing/2014/main" val="3977539031"/>
                    </a:ext>
                  </a:extLst>
                </a:gridCol>
                <a:gridCol w="246888">
                  <a:extLst>
                    <a:ext uri="{9D8B030D-6E8A-4147-A177-3AD203B41FA5}">
                      <a16:colId xmlns:a16="http://schemas.microsoft.com/office/drawing/2014/main" val="964615054"/>
                    </a:ext>
                  </a:extLst>
                </a:gridCol>
                <a:gridCol w="246888">
                  <a:extLst>
                    <a:ext uri="{9D8B030D-6E8A-4147-A177-3AD203B41FA5}">
                      <a16:colId xmlns:a16="http://schemas.microsoft.com/office/drawing/2014/main" val="1331739837"/>
                    </a:ext>
                  </a:extLst>
                </a:gridCol>
                <a:gridCol w="246888">
                  <a:extLst>
                    <a:ext uri="{9D8B030D-6E8A-4147-A177-3AD203B41FA5}">
                      <a16:colId xmlns:a16="http://schemas.microsoft.com/office/drawing/2014/main" val="190928719"/>
                    </a:ext>
                  </a:extLst>
                </a:gridCol>
                <a:gridCol w="246888">
                  <a:extLst>
                    <a:ext uri="{9D8B030D-6E8A-4147-A177-3AD203B41FA5}">
                      <a16:colId xmlns:a16="http://schemas.microsoft.com/office/drawing/2014/main" val="476837590"/>
                    </a:ext>
                  </a:extLst>
                </a:gridCol>
                <a:gridCol w="246888">
                  <a:extLst>
                    <a:ext uri="{9D8B030D-6E8A-4147-A177-3AD203B41FA5}">
                      <a16:colId xmlns:a16="http://schemas.microsoft.com/office/drawing/2014/main" val="3972566116"/>
                    </a:ext>
                  </a:extLst>
                </a:gridCol>
                <a:gridCol w="246888">
                  <a:extLst>
                    <a:ext uri="{9D8B030D-6E8A-4147-A177-3AD203B41FA5}">
                      <a16:colId xmlns:a16="http://schemas.microsoft.com/office/drawing/2014/main" val="1009846318"/>
                    </a:ext>
                  </a:extLst>
                </a:gridCol>
                <a:gridCol w="246888">
                  <a:extLst>
                    <a:ext uri="{9D8B030D-6E8A-4147-A177-3AD203B41FA5}">
                      <a16:colId xmlns:a16="http://schemas.microsoft.com/office/drawing/2014/main" val="1155304903"/>
                    </a:ext>
                  </a:extLst>
                </a:gridCol>
                <a:gridCol w="246888">
                  <a:extLst>
                    <a:ext uri="{9D8B030D-6E8A-4147-A177-3AD203B41FA5}">
                      <a16:colId xmlns:a16="http://schemas.microsoft.com/office/drawing/2014/main" val="691453778"/>
                    </a:ext>
                  </a:extLst>
                </a:gridCol>
                <a:gridCol w="246888">
                  <a:extLst>
                    <a:ext uri="{9D8B030D-6E8A-4147-A177-3AD203B41FA5}">
                      <a16:colId xmlns:a16="http://schemas.microsoft.com/office/drawing/2014/main" val="1702231601"/>
                    </a:ext>
                  </a:extLst>
                </a:gridCol>
                <a:gridCol w="246888">
                  <a:extLst>
                    <a:ext uri="{9D8B030D-6E8A-4147-A177-3AD203B41FA5}">
                      <a16:colId xmlns:a16="http://schemas.microsoft.com/office/drawing/2014/main" val="3681744920"/>
                    </a:ext>
                  </a:extLst>
                </a:gridCol>
                <a:gridCol w="246888">
                  <a:extLst>
                    <a:ext uri="{9D8B030D-6E8A-4147-A177-3AD203B41FA5}">
                      <a16:colId xmlns:a16="http://schemas.microsoft.com/office/drawing/2014/main" val="703474242"/>
                    </a:ext>
                  </a:extLst>
                </a:gridCol>
                <a:gridCol w="246888">
                  <a:extLst>
                    <a:ext uri="{9D8B030D-6E8A-4147-A177-3AD203B41FA5}">
                      <a16:colId xmlns:a16="http://schemas.microsoft.com/office/drawing/2014/main" val="1968801158"/>
                    </a:ext>
                  </a:extLst>
                </a:gridCol>
                <a:gridCol w="246888">
                  <a:extLst>
                    <a:ext uri="{9D8B030D-6E8A-4147-A177-3AD203B41FA5}">
                      <a16:colId xmlns:a16="http://schemas.microsoft.com/office/drawing/2014/main" val="462603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76311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- 2018-03-28 12:00:00</a:t>
                      </a:r>
                      <a:r>
                        <a:rPr kumimoji="0" lang="en-US" sz="1000" b="0" i="0" u="none" strike="noStrike" kern="1200" cap="none" spc="0" normalizeH="0" baseline="0" noProof="0">
                          <a:ln>
                            <a:noFill/>
                          </a:ln>
                          <a:solidFill>
                            <a:prstClr val="black"/>
                          </a:solidFill>
                          <a:effectLst/>
                          <a:uLnTx/>
                          <a:uFillTx/>
                          <a:latin typeface="+mn-lt"/>
                          <a:ea typeface="+mn-ea"/>
                          <a:cs typeface="+mn-cs"/>
                        </a:rPr>
                        <a:t>
Patuloy na maging active during Holy Week. Here are health and wellness activities na maaaring gawin kasama ang pamilya ngayong Semana Santa.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51068232"/>
                  </a:ext>
                </a:extLst>
              </a:tr>
            </a:tbl>
          </a:graphicData>
        </a:graphic>
      </p:graphicFrame>
      <p:sp>
        <p:nvSpPr>
          <p:cNvPr id="4" name="Text Placeholder 3">
            <a:extLst>
              <a:ext uri="{FF2B5EF4-FFF2-40B4-BE49-F238E27FC236}">
                <a16:creationId xmlns:a16="http://schemas.microsoft.com/office/drawing/2014/main" id="{01240F33-8482-42DB-8A8B-B14D1735031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863132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8A53D-40E3-4D3C-97AF-D62B4A20EDB3}"/>
              </a:ext>
            </a:extLst>
          </p:cNvPr>
          <p:cNvSpPr>
            <a:spLocks noGrp="1"/>
          </p:cNvSpPr>
          <p:nvPr>
            <p:ph type="title"/>
          </p:nvPr>
        </p:nvSpPr>
        <p:spPr/>
        <p:txBody>
          <a:bodyPr/>
          <a:lstStyle/>
          <a:p>
            <a:r>
              <a:rPr lang="en-US"/>
              <a:t>Facebook Own Posts Table - 4 of 26</a:t>
            </a:r>
          </a:p>
        </p:txBody>
      </p:sp>
      <p:graphicFrame>
        <p:nvGraphicFramePr>
          <p:cNvPr id="5" name="Table Placeholder 4">
            <a:extLst>
              <a:ext uri="{FF2B5EF4-FFF2-40B4-BE49-F238E27FC236}">
                <a16:creationId xmlns:a16="http://schemas.microsoft.com/office/drawing/2014/main" id="{76AADE4D-95B4-43FE-ACA9-8E2EF1D04011}"/>
              </a:ext>
            </a:extLst>
          </p:cNvPr>
          <p:cNvGraphicFramePr>
            <a:graphicFrameLocks noGrp="1"/>
          </p:cNvGraphicFramePr>
          <p:nvPr>
            <p:ph type="tbl" sz="quarter" idx="13"/>
            <p:extLst>
              <p:ext uri="{D42A27DB-BD31-4B8C-83A1-F6EECF244321}">
                <p14:modId xmlns:p14="http://schemas.microsoft.com/office/powerpoint/2010/main" val="4195320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20792007"/>
                    </a:ext>
                  </a:extLst>
                </a:gridCol>
                <a:gridCol w="246888">
                  <a:extLst>
                    <a:ext uri="{9D8B030D-6E8A-4147-A177-3AD203B41FA5}">
                      <a16:colId xmlns:a16="http://schemas.microsoft.com/office/drawing/2014/main" val="3464188577"/>
                    </a:ext>
                  </a:extLst>
                </a:gridCol>
                <a:gridCol w="246888">
                  <a:extLst>
                    <a:ext uri="{9D8B030D-6E8A-4147-A177-3AD203B41FA5}">
                      <a16:colId xmlns:a16="http://schemas.microsoft.com/office/drawing/2014/main" val="6417544"/>
                    </a:ext>
                  </a:extLst>
                </a:gridCol>
                <a:gridCol w="246888">
                  <a:extLst>
                    <a:ext uri="{9D8B030D-6E8A-4147-A177-3AD203B41FA5}">
                      <a16:colId xmlns:a16="http://schemas.microsoft.com/office/drawing/2014/main" val="3772091757"/>
                    </a:ext>
                  </a:extLst>
                </a:gridCol>
                <a:gridCol w="246888">
                  <a:extLst>
                    <a:ext uri="{9D8B030D-6E8A-4147-A177-3AD203B41FA5}">
                      <a16:colId xmlns:a16="http://schemas.microsoft.com/office/drawing/2014/main" val="1688873979"/>
                    </a:ext>
                  </a:extLst>
                </a:gridCol>
                <a:gridCol w="246888">
                  <a:extLst>
                    <a:ext uri="{9D8B030D-6E8A-4147-A177-3AD203B41FA5}">
                      <a16:colId xmlns:a16="http://schemas.microsoft.com/office/drawing/2014/main" val="2358496604"/>
                    </a:ext>
                  </a:extLst>
                </a:gridCol>
                <a:gridCol w="246888">
                  <a:extLst>
                    <a:ext uri="{9D8B030D-6E8A-4147-A177-3AD203B41FA5}">
                      <a16:colId xmlns:a16="http://schemas.microsoft.com/office/drawing/2014/main" val="663797235"/>
                    </a:ext>
                  </a:extLst>
                </a:gridCol>
                <a:gridCol w="246888">
                  <a:extLst>
                    <a:ext uri="{9D8B030D-6E8A-4147-A177-3AD203B41FA5}">
                      <a16:colId xmlns:a16="http://schemas.microsoft.com/office/drawing/2014/main" val="1526042253"/>
                    </a:ext>
                  </a:extLst>
                </a:gridCol>
                <a:gridCol w="246888">
                  <a:extLst>
                    <a:ext uri="{9D8B030D-6E8A-4147-A177-3AD203B41FA5}">
                      <a16:colId xmlns:a16="http://schemas.microsoft.com/office/drawing/2014/main" val="722324420"/>
                    </a:ext>
                  </a:extLst>
                </a:gridCol>
                <a:gridCol w="246888">
                  <a:extLst>
                    <a:ext uri="{9D8B030D-6E8A-4147-A177-3AD203B41FA5}">
                      <a16:colId xmlns:a16="http://schemas.microsoft.com/office/drawing/2014/main" val="1170928590"/>
                    </a:ext>
                  </a:extLst>
                </a:gridCol>
                <a:gridCol w="246888">
                  <a:extLst>
                    <a:ext uri="{9D8B030D-6E8A-4147-A177-3AD203B41FA5}">
                      <a16:colId xmlns:a16="http://schemas.microsoft.com/office/drawing/2014/main" val="3187176618"/>
                    </a:ext>
                  </a:extLst>
                </a:gridCol>
                <a:gridCol w="246888">
                  <a:extLst>
                    <a:ext uri="{9D8B030D-6E8A-4147-A177-3AD203B41FA5}">
                      <a16:colId xmlns:a16="http://schemas.microsoft.com/office/drawing/2014/main" val="3501090915"/>
                    </a:ext>
                  </a:extLst>
                </a:gridCol>
                <a:gridCol w="246888">
                  <a:extLst>
                    <a:ext uri="{9D8B030D-6E8A-4147-A177-3AD203B41FA5}">
                      <a16:colId xmlns:a16="http://schemas.microsoft.com/office/drawing/2014/main" val="3375638025"/>
                    </a:ext>
                  </a:extLst>
                </a:gridCol>
                <a:gridCol w="246888">
                  <a:extLst>
                    <a:ext uri="{9D8B030D-6E8A-4147-A177-3AD203B41FA5}">
                      <a16:colId xmlns:a16="http://schemas.microsoft.com/office/drawing/2014/main" val="2030588312"/>
                    </a:ext>
                  </a:extLst>
                </a:gridCol>
                <a:gridCol w="246888">
                  <a:extLst>
                    <a:ext uri="{9D8B030D-6E8A-4147-A177-3AD203B41FA5}">
                      <a16:colId xmlns:a16="http://schemas.microsoft.com/office/drawing/2014/main" val="1661087406"/>
                    </a:ext>
                  </a:extLst>
                </a:gridCol>
                <a:gridCol w="246888">
                  <a:extLst>
                    <a:ext uri="{9D8B030D-6E8A-4147-A177-3AD203B41FA5}">
                      <a16:colId xmlns:a16="http://schemas.microsoft.com/office/drawing/2014/main" val="1466424453"/>
                    </a:ext>
                  </a:extLst>
                </a:gridCol>
                <a:gridCol w="246888">
                  <a:extLst>
                    <a:ext uri="{9D8B030D-6E8A-4147-A177-3AD203B41FA5}">
                      <a16:colId xmlns:a16="http://schemas.microsoft.com/office/drawing/2014/main" val="1012706175"/>
                    </a:ext>
                  </a:extLst>
                </a:gridCol>
                <a:gridCol w="246888">
                  <a:extLst>
                    <a:ext uri="{9D8B030D-6E8A-4147-A177-3AD203B41FA5}">
                      <a16:colId xmlns:a16="http://schemas.microsoft.com/office/drawing/2014/main" val="1379279910"/>
                    </a:ext>
                  </a:extLst>
                </a:gridCol>
                <a:gridCol w="246888">
                  <a:extLst>
                    <a:ext uri="{9D8B030D-6E8A-4147-A177-3AD203B41FA5}">
                      <a16:colId xmlns:a16="http://schemas.microsoft.com/office/drawing/2014/main" val="3120562052"/>
                    </a:ext>
                  </a:extLst>
                </a:gridCol>
                <a:gridCol w="246888">
                  <a:extLst>
                    <a:ext uri="{9D8B030D-6E8A-4147-A177-3AD203B41FA5}">
                      <a16:colId xmlns:a16="http://schemas.microsoft.com/office/drawing/2014/main" val="1486884248"/>
                    </a:ext>
                  </a:extLst>
                </a:gridCol>
                <a:gridCol w="246888">
                  <a:extLst>
                    <a:ext uri="{9D8B030D-6E8A-4147-A177-3AD203B41FA5}">
                      <a16:colId xmlns:a16="http://schemas.microsoft.com/office/drawing/2014/main" val="3465867116"/>
                    </a:ext>
                  </a:extLst>
                </a:gridCol>
                <a:gridCol w="246888">
                  <a:extLst>
                    <a:ext uri="{9D8B030D-6E8A-4147-A177-3AD203B41FA5}">
                      <a16:colId xmlns:a16="http://schemas.microsoft.com/office/drawing/2014/main" val="1552485994"/>
                    </a:ext>
                  </a:extLst>
                </a:gridCol>
                <a:gridCol w="246888">
                  <a:extLst>
                    <a:ext uri="{9D8B030D-6E8A-4147-A177-3AD203B41FA5}">
                      <a16:colId xmlns:a16="http://schemas.microsoft.com/office/drawing/2014/main" val="2727699230"/>
                    </a:ext>
                  </a:extLst>
                </a:gridCol>
                <a:gridCol w="246888">
                  <a:extLst>
                    <a:ext uri="{9D8B030D-6E8A-4147-A177-3AD203B41FA5}">
                      <a16:colId xmlns:a16="http://schemas.microsoft.com/office/drawing/2014/main" val="726865331"/>
                    </a:ext>
                  </a:extLst>
                </a:gridCol>
                <a:gridCol w="246888">
                  <a:extLst>
                    <a:ext uri="{9D8B030D-6E8A-4147-A177-3AD203B41FA5}">
                      <a16:colId xmlns:a16="http://schemas.microsoft.com/office/drawing/2014/main" val="2221515827"/>
                    </a:ext>
                  </a:extLst>
                </a:gridCol>
                <a:gridCol w="246888">
                  <a:extLst>
                    <a:ext uri="{9D8B030D-6E8A-4147-A177-3AD203B41FA5}">
                      <a16:colId xmlns:a16="http://schemas.microsoft.com/office/drawing/2014/main" val="3899415676"/>
                    </a:ext>
                  </a:extLst>
                </a:gridCol>
                <a:gridCol w="246888">
                  <a:extLst>
                    <a:ext uri="{9D8B030D-6E8A-4147-A177-3AD203B41FA5}">
                      <a16:colId xmlns:a16="http://schemas.microsoft.com/office/drawing/2014/main" val="3980293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6474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- 2018-03-24 12:00:00</a:t>
                      </a:r>
                      <a:r>
                        <a:rPr kumimoji="0" lang="en-US" sz="1000" b="0" i="0" u="none" strike="noStrike" kern="1200" cap="none" spc="0" normalizeH="0" baseline="0" noProof="0">
                          <a:ln>
                            <a:noFill/>
                          </a:ln>
                          <a:solidFill>
                            <a:prstClr val="black"/>
                          </a:solidFill>
                          <a:effectLst/>
                          <a:uLnTx/>
                          <a:uFillTx/>
                          <a:latin typeface="+mn-lt"/>
                          <a:ea typeface="+mn-ea"/>
                          <a:cs typeface="+mn-cs"/>
                        </a:rPr>
                        <a:t>
Every breath counts. Let’s end TB and make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77966737"/>
                  </a:ext>
                </a:extLst>
              </a:tr>
            </a:tbl>
          </a:graphicData>
        </a:graphic>
      </p:graphicFrame>
      <p:sp>
        <p:nvSpPr>
          <p:cNvPr id="4" name="Text Placeholder 3">
            <a:extLst>
              <a:ext uri="{FF2B5EF4-FFF2-40B4-BE49-F238E27FC236}">
                <a16:creationId xmlns:a16="http://schemas.microsoft.com/office/drawing/2014/main" id="{6A33AF59-58FE-4012-86B0-5EBABB4C375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8749125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591B5-A7EB-4CE5-B8FE-A5E95BCAA7AF}"/>
              </a:ext>
            </a:extLst>
          </p:cNvPr>
          <p:cNvSpPr>
            <a:spLocks noGrp="1"/>
          </p:cNvSpPr>
          <p:nvPr>
            <p:ph type="title"/>
          </p:nvPr>
        </p:nvSpPr>
        <p:spPr/>
        <p:txBody>
          <a:bodyPr/>
          <a:lstStyle/>
          <a:p>
            <a:r>
              <a:rPr lang="en-US"/>
              <a:t>Facebook Own Posts Table - 5 of 26</a:t>
            </a:r>
          </a:p>
        </p:txBody>
      </p:sp>
      <p:graphicFrame>
        <p:nvGraphicFramePr>
          <p:cNvPr id="5" name="Table Placeholder 4">
            <a:extLst>
              <a:ext uri="{FF2B5EF4-FFF2-40B4-BE49-F238E27FC236}">
                <a16:creationId xmlns:a16="http://schemas.microsoft.com/office/drawing/2014/main" id="{E5B0EC14-0CCB-40FF-A916-57CA446ED8EB}"/>
              </a:ext>
            </a:extLst>
          </p:cNvPr>
          <p:cNvGraphicFramePr>
            <a:graphicFrameLocks noGrp="1"/>
          </p:cNvGraphicFramePr>
          <p:nvPr>
            <p:ph type="tbl" sz="quarter" idx="13"/>
            <p:extLst>
              <p:ext uri="{D42A27DB-BD31-4B8C-83A1-F6EECF244321}">
                <p14:modId xmlns:p14="http://schemas.microsoft.com/office/powerpoint/2010/main" val="633924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05631386"/>
                    </a:ext>
                  </a:extLst>
                </a:gridCol>
                <a:gridCol w="246888">
                  <a:extLst>
                    <a:ext uri="{9D8B030D-6E8A-4147-A177-3AD203B41FA5}">
                      <a16:colId xmlns:a16="http://schemas.microsoft.com/office/drawing/2014/main" val="1204749250"/>
                    </a:ext>
                  </a:extLst>
                </a:gridCol>
                <a:gridCol w="246888">
                  <a:extLst>
                    <a:ext uri="{9D8B030D-6E8A-4147-A177-3AD203B41FA5}">
                      <a16:colId xmlns:a16="http://schemas.microsoft.com/office/drawing/2014/main" val="2211882768"/>
                    </a:ext>
                  </a:extLst>
                </a:gridCol>
                <a:gridCol w="246888">
                  <a:extLst>
                    <a:ext uri="{9D8B030D-6E8A-4147-A177-3AD203B41FA5}">
                      <a16:colId xmlns:a16="http://schemas.microsoft.com/office/drawing/2014/main" val="82783297"/>
                    </a:ext>
                  </a:extLst>
                </a:gridCol>
                <a:gridCol w="246888">
                  <a:extLst>
                    <a:ext uri="{9D8B030D-6E8A-4147-A177-3AD203B41FA5}">
                      <a16:colId xmlns:a16="http://schemas.microsoft.com/office/drawing/2014/main" val="3418602191"/>
                    </a:ext>
                  </a:extLst>
                </a:gridCol>
                <a:gridCol w="246888">
                  <a:extLst>
                    <a:ext uri="{9D8B030D-6E8A-4147-A177-3AD203B41FA5}">
                      <a16:colId xmlns:a16="http://schemas.microsoft.com/office/drawing/2014/main" val="3944314178"/>
                    </a:ext>
                  </a:extLst>
                </a:gridCol>
                <a:gridCol w="246888">
                  <a:extLst>
                    <a:ext uri="{9D8B030D-6E8A-4147-A177-3AD203B41FA5}">
                      <a16:colId xmlns:a16="http://schemas.microsoft.com/office/drawing/2014/main" val="2587305110"/>
                    </a:ext>
                  </a:extLst>
                </a:gridCol>
                <a:gridCol w="246888">
                  <a:extLst>
                    <a:ext uri="{9D8B030D-6E8A-4147-A177-3AD203B41FA5}">
                      <a16:colId xmlns:a16="http://schemas.microsoft.com/office/drawing/2014/main" val="3009412952"/>
                    </a:ext>
                  </a:extLst>
                </a:gridCol>
                <a:gridCol w="246888">
                  <a:extLst>
                    <a:ext uri="{9D8B030D-6E8A-4147-A177-3AD203B41FA5}">
                      <a16:colId xmlns:a16="http://schemas.microsoft.com/office/drawing/2014/main" val="719708604"/>
                    </a:ext>
                  </a:extLst>
                </a:gridCol>
                <a:gridCol w="246888">
                  <a:extLst>
                    <a:ext uri="{9D8B030D-6E8A-4147-A177-3AD203B41FA5}">
                      <a16:colId xmlns:a16="http://schemas.microsoft.com/office/drawing/2014/main" val="975399394"/>
                    </a:ext>
                  </a:extLst>
                </a:gridCol>
                <a:gridCol w="246888">
                  <a:extLst>
                    <a:ext uri="{9D8B030D-6E8A-4147-A177-3AD203B41FA5}">
                      <a16:colId xmlns:a16="http://schemas.microsoft.com/office/drawing/2014/main" val="11257109"/>
                    </a:ext>
                  </a:extLst>
                </a:gridCol>
                <a:gridCol w="246888">
                  <a:extLst>
                    <a:ext uri="{9D8B030D-6E8A-4147-A177-3AD203B41FA5}">
                      <a16:colId xmlns:a16="http://schemas.microsoft.com/office/drawing/2014/main" val="3359891118"/>
                    </a:ext>
                  </a:extLst>
                </a:gridCol>
                <a:gridCol w="246888">
                  <a:extLst>
                    <a:ext uri="{9D8B030D-6E8A-4147-A177-3AD203B41FA5}">
                      <a16:colId xmlns:a16="http://schemas.microsoft.com/office/drawing/2014/main" val="69786087"/>
                    </a:ext>
                  </a:extLst>
                </a:gridCol>
                <a:gridCol w="246888">
                  <a:extLst>
                    <a:ext uri="{9D8B030D-6E8A-4147-A177-3AD203B41FA5}">
                      <a16:colId xmlns:a16="http://schemas.microsoft.com/office/drawing/2014/main" val="3670603754"/>
                    </a:ext>
                  </a:extLst>
                </a:gridCol>
                <a:gridCol w="246888">
                  <a:extLst>
                    <a:ext uri="{9D8B030D-6E8A-4147-A177-3AD203B41FA5}">
                      <a16:colId xmlns:a16="http://schemas.microsoft.com/office/drawing/2014/main" val="32198808"/>
                    </a:ext>
                  </a:extLst>
                </a:gridCol>
                <a:gridCol w="246888">
                  <a:extLst>
                    <a:ext uri="{9D8B030D-6E8A-4147-A177-3AD203B41FA5}">
                      <a16:colId xmlns:a16="http://schemas.microsoft.com/office/drawing/2014/main" val="2478169551"/>
                    </a:ext>
                  </a:extLst>
                </a:gridCol>
                <a:gridCol w="246888">
                  <a:extLst>
                    <a:ext uri="{9D8B030D-6E8A-4147-A177-3AD203B41FA5}">
                      <a16:colId xmlns:a16="http://schemas.microsoft.com/office/drawing/2014/main" val="3003589554"/>
                    </a:ext>
                  </a:extLst>
                </a:gridCol>
                <a:gridCol w="246888">
                  <a:extLst>
                    <a:ext uri="{9D8B030D-6E8A-4147-A177-3AD203B41FA5}">
                      <a16:colId xmlns:a16="http://schemas.microsoft.com/office/drawing/2014/main" val="3331400914"/>
                    </a:ext>
                  </a:extLst>
                </a:gridCol>
                <a:gridCol w="246888">
                  <a:extLst>
                    <a:ext uri="{9D8B030D-6E8A-4147-A177-3AD203B41FA5}">
                      <a16:colId xmlns:a16="http://schemas.microsoft.com/office/drawing/2014/main" val="1230594415"/>
                    </a:ext>
                  </a:extLst>
                </a:gridCol>
                <a:gridCol w="246888">
                  <a:extLst>
                    <a:ext uri="{9D8B030D-6E8A-4147-A177-3AD203B41FA5}">
                      <a16:colId xmlns:a16="http://schemas.microsoft.com/office/drawing/2014/main" val="3996792995"/>
                    </a:ext>
                  </a:extLst>
                </a:gridCol>
                <a:gridCol w="246888">
                  <a:extLst>
                    <a:ext uri="{9D8B030D-6E8A-4147-A177-3AD203B41FA5}">
                      <a16:colId xmlns:a16="http://schemas.microsoft.com/office/drawing/2014/main" val="154759337"/>
                    </a:ext>
                  </a:extLst>
                </a:gridCol>
                <a:gridCol w="246888">
                  <a:extLst>
                    <a:ext uri="{9D8B030D-6E8A-4147-A177-3AD203B41FA5}">
                      <a16:colId xmlns:a16="http://schemas.microsoft.com/office/drawing/2014/main" val="3127239579"/>
                    </a:ext>
                  </a:extLst>
                </a:gridCol>
                <a:gridCol w="246888">
                  <a:extLst>
                    <a:ext uri="{9D8B030D-6E8A-4147-A177-3AD203B41FA5}">
                      <a16:colId xmlns:a16="http://schemas.microsoft.com/office/drawing/2014/main" val="3227255486"/>
                    </a:ext>
                  </a:extLst>
                </a:gridCol>
                <a:gridCol w="246888">
                  <a:extLst>
                    <a:ext uri="{9D8B030D-6E8A-4147-A177-3AD203B41FA5}">
                      <a16:colId xmlns:a16="http://schemas.microsoft.com/office/drawing/2014/main" val="2057617235"/>
                    </a:ext>
                  </a:extLst>
                </a:gridCol>
                <a:gridCol w="246888">
                  <a:extLst>
                    <a:ext uri="{9D8B030D-6E8A-4147-A177-3AD203B41FA5}">
                      <a16:colId xmlns:a16="http://schemas.microsoft.com/office/drawing/2014/main" val="3844475341"/>
                    </a:ext>
                  </a:extLst>
                </a:gridCol>
                <a:gridCol w="246888">
                  <a:extLst>
                    <a:ext uri="{9D8B030D-6E8A-4147-A177-3AD203B41FA5}">
                      <a16:colId xmlns:a16="http://schemas.microsoft.com/office/drawing/2014/main" val="3050476012"/>
                    </a:ext>
                  </a:extLst>
                </a:gridCol>
                <a:gridCol w="246888">
                  <a:extLst>
                    <a:ext uri="{9D8B030D-6E8A-4147-A177-3AD203B41FA5}">
                      <a16:colId xmlns:a16="http://schemas.microsoft.com/office/drawing/2014/main" val="2415607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6249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Pagkakataon mo nang magdiet! We practice fasting and abstinence every year during lent. Pero ano nga ba ang pinagkaiba nitong dalawa?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26910043"/>
                  </a:ext>
                </a:extLst>
              </a:tr>
            </a:tbl>
          </a:graphicData>
        </a:graphic>
      </p:graphicFrame>
      <p:sp>
        <p:nvSpPr>
          <p:cNvPr id="4" name="Text Placeholder 3">
            <a:extLst>
              <a:ext uri="{FF2B5EF4-FFF2-40B4-BE49-F238E27FC236}">
                <a16:creationId xmlns:a16="http://schemas.microsoft.com/office/drawing/2014/main" id="{02276798-3708-4E08-A49C-FDD80324F39B}"/>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7125911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698C3-21FE-4F39-B02B-75F9660811CA}"/>
              </a:ext>
            </a:extLst>
          </p:cNvPr>
          <p:cNvSpPr>
            <a:spLocks noGrp="1"/>
          </p:cNvSpPr>
          <p:nvPr>
            <p:ph type="title"/>
          </p:nvPr>
        </p:nvSpPr>
        <p:spPr/>
        <p:txBody>
          <a:bodyPr/>
          <a:lstStyle/>
          <a:p>
            <a:r>
              <a:rPr lang="en-US"/>
              <a:t>Facebook Own Posts Table - 6 of 26</a:t>
            </a:r>
          </a:p>
        </p:txBody>
      </p:sp>
      <p:graphicFrame>
        <p:nvGraphicFramePr>
          <p:cNvPr id="5" name="Table Placeholder 4">
            <a:extLst>
              <a:ext uri="{FF2B5EF4-FFF2-40B4-BE49-F238E27FC236}">
                <a16:creationId xmlns:a16="http://schemas.microsoft.com/office/drawing/2014/main" id="{5FB956D4-00CF-46F7-978F-624AD957AA9E}"/>
              </a:ext>
            </a:extLst>
          </p:cNvPr>
          <p:cNvGraphicFramePr>
            <a:graphicFrameLocks noGrp="1"/>
          </p:cNvGraphicFramePr>
          <p:nvPr>
            <p:ph type="tbl" sz="quarter" idx="13"/>
            <p:extLst>
              <p:ext uri="{D42A27DB-BD31-4B8C-83A1-F6EECF244321}">
                <p14:modId xmlns:p14="http://schemas.microsoft.com/office/powerpoint/2010/main" val="4088629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14436700"/>
                    </a:ext>
                  </a:extLst>
                </a:gridCol>
                <a:gridCol w="246888">
                  <a:extLst>
                    <a:ext uri="{9D8B030D-6E8A-4147-A177-3AD203B41FA5}">
                      <a16:colId xmlns:a16="http://schemas.microsoft.com/office/drawing/2014/main" val="734243010"/>
                    </a:ext>
                  </a:extLst>
                </a:gridCol>
                <a:gridCol w="246888">
                  <a:extLst>
                    <a:ext uri="{9D8B030D-6E8A-4147-A177-3AD203B41FA5}">
                      <a16:colId xmlns:a16="http://schemas.microsoft.com/office/drawing/2014/main" val="4260447519"/>
                    </a:ext>
                  </a:extLst>
                </a:gridCol>
                <a:gridCol w="246888">
                  <a:extLst>
                    <a:ext uri="{9D8B030D-6E8A-4147-A177-3AD203B41FA5}">
                      <a16:colId xmlns:a16="http://schemas.microsoft.com/office/drawing/2014/main" val="2253564764"/>
                    </a:ext>
                  </a:extLst>
                </a:gridCol>
                <a:gridCol w="246888">
                  <a:extLst>
                    <a:ext uri="{9D8B030D-6E8A-4147-A177-3AD203B41FA5}">
                      <a16:colId xmlns:a16="http://schemas.microsoft.com/office/drawing/2014/main" val="1608914750"/>
                    </a:ext>
                  </a:extLst>
                </a:gridCol>
                <a:gridCol w="246888">
                  <a:extLst>
                    <a:ext uri="{9D8B030D-6E8A-4147-A177-3AD203B41FA5}">
                      <a16:colId xmlns:a16="http://schemas.microsoft.com/office/drawing/2014/main" val="2982801327"/>
                    </a:ext>
                  </a:extLst>
                </a:gridCol>
                <a:gridCol w="246888">
                  <a:extLst>
                    <a:ext uri="{9D8B030D-6E8A-4147-A177-3AD203B41FA5}">
                      <a16:colId xmlns:a16="http://schemas.microsoft.com/office/drawing/2014/main" val="3783047027"/>
                    </a:ext>
                  </a:extLst>
                </a:gridCol>
                <a:gridCol w="246888">
                  <a:extLst>
                    <a:ext uri="{9D8B030D-6E8A-4147-A177-3AD203B41FA5}">
                      <a16:colId xmlns:a16="http://schemas.microsoft.com/office/drawing/2014/main" val="4043826336"/>
                    </a:ext>
                  </a:extLst>
                </a:gridCol>
                <a:gridCol w="246888">
                  <a:extLst>
                    <a:ext uri="{9D8B030D-6E8A-4147-A177-3AD203B41FA5}">
                      <a16:colId xmlns:a16="http://schemas.microsoft.com/office/drawing/2014/main" val="3305980902"/>
                    </a:ext>
                  </a:extLst>
                </a:gridCol>
                <a:gridCol w="246888">
                  <a:extLst>
                    <a:ext uri="{9D8B030D-6E8A-4147-A177-3AD203B41FA5}">
                      <a16:colId xmlns:a16="http://schemas.microsoft.com/office/drawing/2014/main" val="2834450538"/>
                    </a:ext>
                  </a:extLst>
                </a:gridCol>
                <a:gridCol w="246888">
                  <a:extLst>
                    <a:ext uri="{9D8B030D-6E8A-4147-A177-3AD203B41FA5}">
                      <a16:colId xmlns:a16="http://schemas.microsoft.com/office/drawing/2014/main" val="2610417027"/>
                    </a:ext>
                  </a:extLst>
                </a:gridCol>
                <a:gridCol w="246888">
                  <a:extLst>
                    <a:ext uri="{9D8B030D-6E8A-4147-A177-3AD203B41FA5}">
                      <a16:colId xmlns:a16="http://schemas.microsoft.com/office/drawing/2014/main" val="3835784614"/>
                    </a:ext>
                  </a:extLst>
                </a:gridCol>
                <a:gridCol w="246888">
                  <a:extLst>
                    <a:ext uri="{9D8B030D-6E8A-4147-A177-3AD203B41FA5}">
                      <a16:colId xmlns:a16="http://schemas.microsoft.com/office/drawing/2014/main" val="3659277680"/>
                    </a:ext>
                  </a:extLst>
                </a:gridCol>
                <a:gridCol w="246888">
                  <a:extLst>
                    <a:ext uri="{9D8B030D-6E8A-4147-A177-3AD203B41FA5}">
                      <a16:colId xmlns:a16="http://schemas.microsoft.com/office/drawing/2014/main" val="4155664728"/>
                    </a:ext>
                  </a:extLst>
                </a:gridCol>
                <a:gridCol w="246888">
                  <a:extLst>
                    <a:ext uri="{9D8B030D-6E8A-4147-A177-3AD203B41FA5}">
                      <a16:colId xmlns:a16="http://schemas.microsoft.com/office/drawing/2014/main" val="41245506"/>
                    </a:ext>
                  </a:extLst>
                </a:gridCol>
                <a:gridCol w="246888">
                  <a:extLst>
                    <a:ext uri="{9D8B030D-6E8A-4147-A177-3AD203B41FA5}">
                      <a16:colId xmlns:a16="http://schemas.microsoft.com/office/drawing/2014/main" val="297353986"/>
                    </a:ext>
                  </a:extLst>
                </a:gridCol>
                <a:gridCol w="246888">
                  <a:extLst>
                    <a:ext uri="{9D8B030D-6E8A-4147-A177-3AD203B41FA5}">
                      <a16:colId xmlns:a16="http://schemas.microsoft.com/office/drawing/2014/main" val="2525464283"/>
                    </a:ext>
                  </a:extLst>
                </a:gridCol>
                <a:gridCol w="246888">
                  <a:extLst>
                    <a:ext uri="{9D8B030D-6E8A-4147-A177-3AD203B41FA5}">
                      <a16:colId xmlns:a16="http://schemas.microsoft.com/office/drawing/2014/main" val="2167362732"/>
                    </a:ext>
                  </a:extLst>
                </a:gridCol>
                <a:gridCol w="246888">
                  <a:extLst>
                    <a:ext uri="{9D8B030D-6E8A-4147-A177-3AD203B41FA5}">
                      <a16:colId xmlns:a16="http://schemas.microsoft.com/office/drawing/2014/main" val="2804994693"/>
                    </a:ext>
                  </a:extLst>
                </a:gridCol>
                <a:gridCol w="246888">
                  <a:extLst>
                    <a:ext uri="{9D8B030D-6E8A-4147-A177-3AD203B41FA5}">
                      <a16:colId xmlns:a16="http://schemas.microsoft.com/office/drawing/2014/main" val="1919648214"/>
                    </a:ext>
                  </a:extLst>
                </a:gridCol>
                <a:gridCol w="246888">
                  <a:extLst>
                    <a:ext uri="{9D8B030D-6E8A-4147-A177-3AD203B41FA5}">
                      <a16:colId xmlns:a16="http://schemas.microsoft.com/office/drawing/2014/main" val="3659438313"/>
                    </a:ext>
                  </a:extLst>
                </a:gridCol>
                <a:gridCol w="246888">
                  <a:extLst>
                    <a:ext uri="{9D8B030D-6E8A-4147-A177-3AD203B41FA5}">
                      <a16:colId xmlns:a16="http://schemas.microsoft.com/office/drawing/2014/main" val="2162853060"/>
                    </a:ext>
                  </a:extLst>
                </a:gridCol>
                <a:gridCol w="246888">
                  <a:extLst>
                    <a:ext uri="{9D8B030D-6E8A-4147-A177-3AD203B41FA5}">
                      <a16:colId xmlns:a16="http://schemas.microsoft.com/office/drawing/2014/main" val="3790355433"/>
                    </a:ext>
                  </a:extLst>
                </a:gridCol>
                <a:gridCol w="246888">
                  <a:extLst>
                    <a:ext uri="{9D8B030D-6E8A-4147-A177-3AD203B41FA5}">
                      <a16:colId xmlns:a16="http://schemas.microsoft.com/office/drawing/2014/main" val="2946471948"/>
                    </a:ext>
                  </a:extLst>
                </a:gridCol>
                <a:gridCol w="246888">
                  <a:extLst>
                    <a:ext uri="{9D8B030D-6E8A-4147-A177-3AD203B41FA5}">
                      <a16:colId xmlns:a16="http://schemas.microsoft.com/office/drawing/2014/main" val="2590488073"/>
                    </a:ext>
                  </a:extLst>
                </a:gridCol>
                <a:gridCol w="246888">
                  <a:extLst>
                    <a:ext uri="{9D8B030D-6E8A-4147-A177-3AD203B41FA5}">
                      <a16:colId xmlns:a16="http://schemas.microsoft.com/office/drawing/2014/main" val="2732994295"/>
                    </a:ext>
                  </a:extLst>
                </a:gridCol>
                <a:gridCol w="246888">
                  <a:extLst>
                    <a:ext uri="{9D8B030D-6E8A-4147-A177-3AD203B41FA5}">
                      <a16:colId xmlns:a16="http://schemas.microsoft.com/office/drawing/2014/main" val="1258093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9647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- 2018-03-19 12:00:00</a:t>
                      </a:r>
                      <a:r>
                        <a:rPr kumimoji="0" lang="en-US" sz="1000" b="0" i="0" u="none" strike="noStrike" kern="1200" cap="none" spc="0" normalizeH="0" baseline="0" noProof="0">
                          <a:ln>
                            <a:noFill/>
                          </a:ln>
                          <a:solidFill>
                            <a:prstClr val="black"/>
                          </a:solidFill>
                          <a:effectLst/>
                          <a:uLnTx/>
                          <a:uFillTx/>
                          <a:latin typeface="+mn-lt"/>
                          <a:ea typeface="+mn-ea"/>
                          <a:cs typeface="+mn-cs"/>
                        </a:rPr>
                        <a:t>
Tradisyong kumain ng isda at gulay tuwing pahanon ng Semana Santa. Punong puno ito masustansyang nutrients na tamang tama sa iyong Holy Week diet!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26701732"/>
                  </a:ext>
                </a:extLst>
              </a:tr>
            </a:tbl>
          </a:graphicData>
        </a:graphic>
      </p:graphicFrame>
      <p:sp>
        <p:nvSpPr>
          <p:cNvPr id="4" name="Text Placeholder 3">
            <a:extLst>
              <a:ext uri="{FF2B5EF4-FFF2-40B4-BE49-F238E27FC236}">
                <a16:creationId xmlns:a16="http://schemas.microsoft.com/office/drawing/2014/main" id="{BBE17C69-85A7-4DF9-B8B7-0682992BAC1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59085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195E0-A51D-42A0-A991-B42A2B6376AB}"/>
              </a:ext>
            </a:extLst>
          </p:cNvPr>
          <p:cNvSpPr>
            <a:spLocks noGrp="1"/>
          </p:cNvSpPr>
          <p:nvPr>
            <p:ph type="title"/>
          </p:nvPr>
        </p:nvSpPr>
        <p:spPr/>
        <p:txBody>
          <a:bodyPr/>
          <a:lstStyle/>
          <a:p>
            <a:r>
              <a:rPr lang="en-US"/>
              <a:t>Facebook Own Posts Table - 7 of 26</a:t>
            </a:r>
          </a:p>
        </p:txBody>
      </p:sp>
      <p:graphicFrame>
        <p:nvGraphicFramePr>
          <p:cNvPr id="5" name="Table Placeholder 4">
            <a:extLst>
              <a:ext uri="{FF2B5EF4-FFF2-40B4-BE49-F238E27FC236}">
                <a16:creationId xmlns:a16="http://schemas.microsoft.com/office/drawing/2014/main" id="{CB3138D5-3C0F-4493-8367-D8447B3073F7}"/>
              </a:ext>
            </a:extLst>
          </p:cNvPr>
          <p:cNvGraphicFramePr>
            <a:graphicFrameLocks noGrp="1"/>
          </p:cNvGraphicFramePr>
          <p:nvPr>
            <p:ph type="tbl" sz="quarter" idx="13"/>
            <p:extLst>
              <p:ext uri="{D42A27DB-BD31-4B8C-83A1-F6EECF244321}">
                <p14:modId xmlns:p14="http://schemas.microsoft.com/office/powerpoint/2010/main" val="1843612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26003216"/>
                    </a:ext>
                  </a:extLst>
                </a:gridCol>
                <a:gridCol w="246888">
                  <a:extLst>
                    <a:ext uri="{9D8B030D-6E8A-4147-A177-3AD203B41FA5}">
                      <a16:colId xmlns:a16="http://schemas.microsoft.com/office/drawing/2014/main" val="4263426206"/>
                    </a:ext>
                  </a:extLst>
                </a:gridCol>
                <a:gridCol w="246888">
                  <a:extLst>
                    <a:ext uri="{9D8B030D-6E8A-4147-A177-3AD203B41FA5}">
                      <a16:colId xmlns:a16="http://schemas.microsoft.com/office/drawing/2014/main" val="1498027884"/>
                    </a:ext>
                  </a:extLst>
                </a:gridCol>
                <a:gridCol w="246888">
                  <a:extLst>
                    <a:ext uri="{9D8B030D-6E8A-4147-A177-3AD203B41FA5}">
                      <a16:colId xmlns:a16="http://schemas.microsoft.com/office/drawing/2014/main" val="938210074"/>
                    </a:ext>
                  </a:extLst>
                </a:gridCol>
                <a:gridCol w="246888">
                  <a:extLst>
                    <a:ext uri="{9D8B030D-6E8A-4147-A177-3AD203B41FA5}">
                      <a16:colId xmlns:a16="http://schemas.microsoft.com/office/drawing/2014/main" val="1825890945"/>
                    </a:ext>
                  </a:extLst>
                </a:gridCol>
                <a:gridCol w="246888">
                  <a:extLst>
                    <a:ext uri="{9D8B030D-6E8A-4147-A177-3AD203B41FA5}">
                      <a16:colId xmlns:a16="http://schemas.microsoft.com/office/drawing/2014/main" val="4138732024"/>
                    </a:ext>
                  </a:extLst>
                </a:gridCol>
                <a:gridCol w="246888">
                  <a:extLst>
                    <a:ext uri="{9D8B030D-6E8A-4147-A177-3AD203B41FA5}">
                      <a16:colId xmlns:a16="http://schemas.microsoft.com/office/drawing/2014/main" val="3894000333"/>
                    </a:ext>
                  </a:extLst>
                </a:gridCol>
                <a:gridCol w="246888">
                  <a:extLst>
                    <a:ext uri="{9D8B030D-6E8A-4147-A177-3AD203B41FA5}">
                      <a16:colId xmlns:a16="http://schemas.microsoft.com/office/drawing/2014/main" val="3315625039"/>
                    </a:ext>
                  </a:extLst>
                </a:gridCol>
                <a:gridCol w="246888">
                  <a:extLst>
                    <a:ext uri="{9D8B030D-6E8A-4147-A177-3AD203B41FA5}">
                      <a16:colId xmlns:a16="http://schemas.microsoft.com/office/drawing/2014/main" val="2550907409"/>
                    </a:ext>
                  </a:extLst>
                </a:gridCol>
                <a:gridCol w="246888">
                  <a:extLst>
                    <a:ext uri="{9D8B030D-6E8A-4147-A177-3AD203B41FA5}">
                      <a16:colId xmlns:a16="http://schemas.microsoft.com/office/drawing/2014/main" val="3400317361"/>
                    </a:ext>
                  </a:extLst>
                </a:gridCol>
                <a:gridCol w="246888">
                  <a:extLst>
                    <a:ext uri="{9D8B030D-6E8A-4147-A177-3AD203B41FA5}">
                      <a16:colId xmlns:a16="http://schemas.microsoft.com/office/drawing/2014/main" val="670173262"/>
                    </a:ext>
                  </a:extLst>
                </a:gridCol>
                <a:gridCol w="246888">
                  <a:extLst>
                    <a:ext uri="{9D8B030D-6E8A-4147-A177-3AD203B41FA5}">
                      <a16:colId xmlns:a16="http://schemas.microsoft.com/office/drawing/2014/main" val="3766453754"/>
                    </a:ext>
                  </a:extLst>
                </a:gridCol>
                <a:gridCol w="246888">
                  <a:extLst>
                    <a:ext uri="{9D8B030D-6E8A-4147-A177-3AD203B41FA5}">
                      <a16:colId xmlns:a16="http://schemas.microsoft.com/office/drawing/2014/main" val="2943720618"/>
                    </a:ext>
                  </a:extLst>
                </a:gridCol>
                <a:gridCol w="246888">
                  <a:extLst>
                    <a:ext uri="{9D8B030D-6E8A-4147-A177-3AD203B41FA5}">
                      <a16:colId xmlns:a16="http://schemas.microsoft.com/office/drawing/2014/main" val="3349929388"/>
                    </a:ext>
                  </a:extLst>
                </a:gridCol>
                <a:gridCol w="246888">
                  <a:extLst>
                    <a:ext uri="{9D8B030D-6E8A-4147-A177-3AD203B41FA5}">
                      <a16:colId xmlns:a16="http://schemas.microsoft.com/office/drawing/2014/main" val="2504310723"/>
                    </a:ext>
                  </a:extLst>
                </a:gridCol>
                <a:gridCol w="246888">
                  <a:extLst>
                    <a:ext uri="{9D8B030D-6E8A-4147-A177-3AD203B41FA5}">
                      <a16:colId xmlns:a16="http://schemas.microsoft.com/office/drawing/2014/main" val="183249415"/>
                    </a:ext>
                  </a:extLst>
                </a:gridCol>
                <a:gridCol w="246888">
                  <a:extLst>
                    <a:ext uri="{9D8B030D-6E8A-4147-A177-3AD203B41FA5}">
                      <a16:colId xmlns:a16="http://schemas.microsoft.com/office/drawing/2014/main" val="1169596059"/>
                    </a:ext>
                  </a:extLst>
                </a:gridCol>
                <a:gridCol w="246888">
                  <a:extLst>
                    <a:ext uri="{9D8B030D-6E8A-4147-A177-3AD203B41FA5}">
                      <a16:colId xmlns:a16="http://schemas.microsoft.com/office/drawing/2014/main" val="3420368859"/>
                    </a:ext>
                  </a:extLst>
                </a:gridCol>
                <a:gridCol w="246888">
                  <a:extLst>
                    <a:ext uri="{9D8B030D-6E8A-4147-A177-3AD203B41FA5}">
                      <a16:colId xmlns:a16="http://schemas.microsoft.com/office/drawing/2014/main" val="3925490823"/>
                    </a:ext>
                  </a:extLst>
                </a:gridCol>
                <a:gridCol w="246888">
                  <a:extLst>
                    <a:ext uri="{9D8B030D-6E8A-4147-A177-3AD203B41FA5}">
                      <a16:colId xmlns:a16="http://schemas.microsoft.com/office/drawing/2014/main" val="1848117857"/>
                    </a:ext>
                  </a:extLst>
                </a:gridCol>
                <a:gridCol w="246888">
                  <a:extLst>
                    <a:ext uri="{9D8B030D-6E8A-4147-A177-3AD203B41FA5}">
                      <a16:colId xmlns:a16="http://schemas.microsoft.com/office/drawing/2014/main" val="4171211523"/>
                    </a:ext>
                  </a:extLst>
                </a:gridCol>
                <a:gridCol w="246888">
                  <a:extLst>
                    <a:ext uri="{9D8B030D-6E8A-4147-A177-3AD203B41FA5}">
                      <a16:colId xmlns:a16="http://schemas.microsoft.com/office/drawing/2014/main" val="2032124644"/>
                    </a:ext>
                  </a:extLst>
                </a:gridCol>
                <a:gridCol w="246888">
                  <a:extLst>
                    <a:ext uri="{9D8B030D-6E8A-4147-A177-3AD203B41FA5}">
                      <a16:colId xmlns:a16="http://schemas.microsoft.com/office/drawing/2014/main" val="3418029053"/>
                    </a:ext>
                  </a:extLst>
                </a:gridCol>
                <a:gridCol w="246888">
                  <a:extLst>
                    <a:ext uri="{9D8B030D-6E8A-4147-A177-3AD203B41FA5}">
                      <a16:colId xmlns:a16="http://schemas.microsoft.com/office/drawing/2014/main" val="666705775"/>
                    </a:ext>
                  </a:extLst>
                </a:gridCol>
                <a:gridCol w="246888">
                  <a:extLst>
                    <a:ext uri="{9D8B030D-6E8A-4147-A177-3AD203B41FA5}">
                      <a16:colId xmlns:a16="http://schemas.microsoft.com/office/drawing/2014/main" val="3312218321"/>
                    </a:ext>
                  </a:extLst>
                </a:gridCol>
                <a:gridCol w="246888">
                  <a:extLst>
                    <a:ext uri="{9D8B030D-6E8A-4147-A177-3AD203B41FA5}">
                      <a16:colId xmlns:a16="http://schemas.microsoft.com/office/drawing/2014/main" val="2690824346"/>
                    </a:ext>
                  </a:extLst>
                </a:gridCol>
                <a:gridCol w="246888">
                  <a:extLst>
                    <a:ext uri="{9D8B030D-6E8A-4147-A177-3AD203B41FA5}">
                      <a16:colId xmlns:a16="http://schemas.microsoft.com/office/drawing/2014/main" val="1859426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7848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- 2018-03-16 12:00:00</a:t>
                      </a:r>
                      <a:r>
                        <a:rPr kumimoji="0" lang="en-US" sz="1000" b="0" i="0" u="none" strike="noStrike" kern="1200" cap="none" spc="0" normalizeH="0" baseline="0" noProof="0">
                          <a:ln>
                            <a:noFill/>
                          </a:ln>
                          <a:solidFill>
                            <a:prstClr val="black"/>
                          </a:solidFill>
                          <a:effectLst/>
                          <a:uLnTx/>
                          <a:uFillTx/>
                          <a:latin typeface="+mn-lt"/>
                          <a:ea typeface="+mn-ea"/>
                          <a:cs typeface="+mn-cs"/>
                        </a:rPr>
                        <a:t>
Alam mo ba ang mga pwede at bawal kainin tuwing Holy Week? Here is a quick guide to your Lenten Diet.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12591814"/>
                  </a:ext>
                </a:extLst>
              </a:tr>
            </a:tbl>
          </a:graphicData>
        </a:graphic>
      </p:graphicFrame>
      <p:sp>
        <p:nvSpPr>
          <p:cNvPr id="4" name="Text Placeholder 3">
            <a:extLst>
              <a:ext uri="{FF2B5EF4-FFF2-40B4-BE49-F238E27FC236}">
                <a16:creationId xmlns:a16="http://schemas.microsoft.com/office/drawing/2014/main" id="{9D20941F-F3FD-4AA4-A911-BDC81EA4CFF0}"/>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048991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385B2-99F6-4692-B0ED-B0FE0534E759}"/>
              </a:ext>
            </a:extLst>
          </p:cNvPr>
          <p:cNvSpPr>
            <a:spLocks noGrp="1"/>
          </p:cNvSpPr>
          <p:nvPr>
            <p:ph type="title"/>
          </p:nvPr>
        </p:nvSpPr>
        <p:spPr/>
        <p:txBody>
          <a:bodyPr/>
          <a:lstStyle/>
          <a:p>
            <a:r>
              <a:rPr lang="en-US"/>
              <a:t>Facebook Own Posts Table - 8 of 26</a:t>
            </a:r>
          </a:p>
        </p:txBody>
      </p:sp>
      <p:graphicFrame>
        <p:nvGraphicFramePr>
          <p:cNvPr id="5" name="Table Placeholder 4">
            <a:extLst>
              <a:ext uri="{FF2B5EF4-FFF2-40B4-BE49-F238E27FC236}">
                <a16:creationId xmlns:a16="http://schemas.microsoft.com/office/drawing/2014/main" id="{6685F23B-A4C1-4E4F-BBE3-4FA00566FC80}"/>
              </a:ext>
            </a:extLst>
          </p:cNvPr>
          <p:cNvGraphicFramePr>
            <a:graphicFrameLocks noGrp="1"/>
          </p:cNvGraphicFramePr>
          <p:nvPr>
            <p:ph type="tbl" sz="quarter" idx="13"/>
            <p:extLst>
              <p:ext uri="{D42A27DB-BD31-4B8C-83A1-F6EECF244321}">
                <p14:modId xmlns:p14="http://schemas.microsoft.com/office/powerpoint/2010/main" val="2993287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45949601"/>
                    </a:ext>
                  </a:extLst>
                </a:gridCol>
                <a:gridCol w="246888">
                  <a:extLst>
                    <a:ext uri="{9D8B030D-6E8A-4147-A177-3AD203B41FA5}">
                      <a16:colId xmlns:a16="http://schemas.microsoft.com/office/drawing/2014/main" val="3887263008"/>
                    </a:ext>
                  </a:extLst>
                </a:gridCol>
                <a:gridCol w="246888">
                  <a:extLst>
                    <a:ext uri="{9D8B030D-6E8A-4147-A177-3AD203B41FA5}">
                      <a16:colId xmlns:a16="http://schemas.microsoft.com/office/drawing/2014/main" val="2221241075"/>
                    </a:ext>
                  </a:extLst>
                </a:gridCol>
                <a:gridCol w="246888">
                  <a:extLst>
                    <a:ext uri="{9D8B030D-6E8A-4147-A177-3AD203B41FA5}">
                      <a16:colId xmlns:a16="http://schemas.microsoft.com/office/drawing/2014/main" val="3915747664"/>
                    </a:ext>
                  </a:extLst>
                </a:gridCol>
                <a:gridCol w="246888">
                  <a:extLst>
                    <a:ext uri="{9D8B030D-6E8A-4147-A177-3AD203B41FA5}">
                      <a16:colId xmlns:a16="http://schemas.microsoft.com/office/drawing/2014/main" val="1142308816"/>
                    </a:ext>
                  </a:extLst>
                </a:gridCol>
                <a:gridCol w="246888">
                  <a:extLst>
                    <a:ext uri="{9D8B030D-6E8A-4147-A177-3AD203B41FA5}">
                      <a16:colId xmlns:a16="http://schemas.microsoft.com/office/drawing/2014/main" val="2212860915"/>
                    </a:ext>
                  </a:extLst>
                </a:gridCol>
                <a:gridCol w="246888">
                  <a:extLst>
                    <a:ext uri="{9D8B030D-6E8A-4147-A177-3AD203B41FA5}">
                      <a16:colId xmlns:a16="http://schemas.microsoft.com/office/drawing/2014/main" val="3424039997"/>
                    </a:ext>
                  </a:extLst>
                </a:gridCol>
                <a:gridCol w="246888">
                  <a:extLst>
                    <a:ext uri="{9D8B030D-6E8A-4147-A177-3AD203B41FA5}">
                      <a16:colId xmlns:a16="http://schemas.microsoft.com/office/drawing/2014/main" val="3309357988"/>
                    </a:ext>
                  </a:extLst>
                </a:gridCol>
                <a:gridCol w="246888">
                  <a:extLst>
                    <a:ext uri="{9D8B030D-6E8A-4147-A177-3AD203B41FA5}">
                      <a16:colId xmlns:a16="http://schemas.microsoft.com/office/drawing/2014/main" val="3494168813"/>
                    </a:ext>
                  </a:extLst>
                </a:gridCol>
                <a:gridCol w="246888">
                  <a:extLst>
                    <a:ext uri="{9D8B030D-6E8A-4147-A177-3AD203B41FA5}">
                      <a16:colId xmlns:a16="http://schemas.microsoft.com/office/drawing/2014/main" val="3743575015"/>
                    </a:ext>
                  </a:extLst>
                </a:gridCol>
                <a:gridCol w="246888">
                  <a:extLst>
                    <a:ext uri="{9D8B030D-6E8A-4147-A177-3AD203B41FA5}">
                      <a16:colId xmlns:a16="http://schemas.microsoft.com/office/drawing/2014/main" val="1014413783"/>
                    </a:ext>
                  </a:extLst>
                </a:gridCol>
                <a:gridCol w="246888">
                  <a:extLst>
                    <a:ext uri="{9D8B030D-6E8A-4147-A177-3AD203B41FA5}">
                      <a16:colId xmlns:a16="http://schemas.microsoft.com/office/drawing/2014/main" val="3428462567"/>
                    </a:ext>
                  </a:extLst>
                </a:gridCol>
                <a:gridCol w="246888">
                  <a:extLst>
                    <a:ext uri="{9D8B030D-6E8A-4147-A177-3AD203B41FA5}">
                      <a16:colId xmlns:a16="http://schemas.microsoft.com/office/drawing/2014/main" val="1815759950"/>
                    </a:ext>
                  </a:extLst>
                </a:gridCol>
                <a:gridCol w="246888">
                  <a:extLst>
                    <a:ext uri="{9D8B030D-6E8A-4147-A177-3AD203B41FA5}">
                      <a16:colId xmlns:a16="http://schemas.microsoft.com/office/drawing/2014/main" val="1311977406"/>
                    </a:ext>
                  </a:extLst>
                </a:gridCol>
                <a:gridCol w="246888">
                  <a:extLst>
                    <a:ext uri="{9D8B030D-6E8A-4147-A177-3AD203B41FA5}">
                      <a16:colId xmlns:a16="http://schemas.microsoft.com/office/drawing/2014/main" val="2508312891"/>
                    </a:ext>
                  </a:extLst>
                </a:gridCol>
                <a:gridCol w="246888">
                  <a:extLst>
                    <a:ext uri="{9D8B030D-6E8A-4147-A177-3AD203B41FA5}">
                      <a16:colId xmlns:a16="http://schemas.microsoft.com/office/drawing/2014/main" val="1017888795"/>
                    </a:ext>
                  </a:extLst>
                </a:gridCol>
                <a:gridCol w="246888">
                  <a:extLst>
                    <a:ext uri="{9D8B030D-6E8A-4147-A177-3AD203B41FA5}">
                      <a16:colId xmlns:a16="http://schemas.microsoft.com/office/drawing/2014/main" val="379826786"/>
                    </a:ext>
                  </a:extLst>
                </a:gridCol>
                <a:gridCol w="246888">
                  <a:extLst>
                    <a:ext uri="{9D8B030D-6E8A-4147-A177-3AD203B41FA5}">
                      <a16:colId xmlns:a16="http://schemas.microsoft.com/office/drawing/2014/main" val="470404853"/>
                    </a:ext>
                  </a:extLst>
                </a:gridCol>
                <a:gridCol w="246888">
                  <a:extLst>
                    <a:ext uri="{9D8B030D-6E8A-4147-A177-3AD203B41FA5}">
                      <a16:colId xmlns:a16="http://schemas.microsoft.com/office/drawing/2014/main" val="3073367752"/>
                    </a:ext>
                  </a:extLst>
                </a:gridCol>
                <a:gridCol w="246888">
                  <a:extLst>
                    <a:ext uri="{9D8B030D-6E8A-4147-A177-3AD203B41FA5}">
                      <a16:colId xmlns:a16="http://schemas.microsoft.com/office/drawing/2014/main" val="4100283608"/>
                    </a:ext>
                  </a:extLst>
                </a:gridCol>
                <a:gridCol w="246888">
                  <a:extLst>
                    <a:ext uri="{9D8B030D-6E8A-4147-A177-3AD203B41FA5}">
                      <a16:colId xmlns:a16="http://schemas.microsoft.com/office/drawing/2014/main" val="1752179194"/>
                    </a:ext>
                  </a:extLst>
                </a:gridCol>
                <a:gridCol w="246888">
                  <a:extLst>
                    <a:ext uri="{9D8B030D-6E8A-4147-A177-3AD203B41FA5}">
                      <a16:colId xmlns:a16="http://schemas.microsoft.com/office/drawing/2014/main" val="1006304405"/>
                    </a:ext>
                  </a:extLst>
                </a:gridCol>
                <a:gridCol w="246888">
                  <a:extLst>
                    <a:ext uri="{9D8B030D-6E8A-4147-A177-3AD203B41FA5}">
                      <a16:colId xmlns:a16="http://schemas.microsoft.com/office/drawing/2014/main" val="617585663"/>
                    </a:ext>
                  </a:extLst>
                </a:gridCol>
                <a:gridCol w="246888">
                  <a:extLst>
                    <a:ext uri="{9D8B030D-6E8A-4147-A177-3AD203B41FA5}">
                      <a16:colId xmlns:a16="http://schemas.microsoft.com/office/drawing/2014/main" val="1925587440"/>
                    </a:ext>
                  </a:extLst>
                </a:gridCol>
                <a:gridCol w="246888">
                  <a:extLst>
                    <a:ext uri="{9D8B030D-6E8A-4147-A177-3AD203B41FA5}">
                      <a16:colId xmlns:a16="http://schemas.microsoft.com/office/drawing/2014/main" val="806991733"/>
                    </a:ext>
                  </a:extLst>
                </a:gridCol>
                <a:gridCol w="246888">
                  <a:extLst>
                    <a:ext uri="{9D8B030D-6E8A-4147-A177-3AD203B41FA5}">
                      <a16:colId xmlns:a16="http://schemas.microsoft.com/office/drawing/2014/main" val="1817643336"/>
                    </a:ext>
                  </a:extLst>
                </a:gridCol>
                <a:gridCol w="246888">
                  <a:extLst>
                    <a:ext uri="{9D8B030D-6E8A-4147-A177-3AD203B41FA5}">
                      <a16:colId xmlns:a16="http://schemas.microsoft.com/office/drawing/2014/main" val="3218350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59240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- 2018-03-08 09:00:00</a:t>
                      </a:r>
                      <a:r>
                        <a:rPr kumimoji="0" lang="en-US" sz="1000" b="0" i="0" u="none" strike="noStrike" kern="1200" cap="none" spc="0" normalizeH="0" baseline="0" noProof="0">
                          <a:ln>
                            <a:noFill/>
                          </a:ln>
                          <a:solidFill>
                            <a:prstClr val="black"/>
                          </a:solidFill>
                          <a:effectLst/>
                          <a:uLnTx/>
                          <a:uFillTx/>
                          <a:latin typeface="+mn-lt"/>
                          <a:ea typeface="+mn-ea"/>
                          <a:cs typeface="+mn-cs"/>
                        </a:rPr>
                        <a:t>
Tayo'y maging mga TGPagsulong ng Kababaihang Pilipina! Let's celebrate International Women's Day as we #PressforProgress.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31509173"/>
                  </a:ext>
                </a:extLst>
              </a:tr>
            </a:tbl>
          </a:graphicData>
        </a:graphic>
      </p:graphicFrame>
      <p:sp>
        <p:nvSpPr>
          <p:cNvPr id="4" name="Text Placeholder 3">
            <a:extLst>
              <a:ext uri="{FF2B5EF4-FFF2-40B4-BE49-F238E27FC236}">
                <a16:creationId xmlns:a16="http://schemas.microsoft.com/office/drawing/2014/main" id="{6F9129F9-40B2-450E-9B88-41BC4F5AD90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4545450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D3A4C-D014-487E-8078-8BDE89D9F0AA}"/>
              </a:ext>
            </a:extLst>
          </p:cNvPr>
          <p:cNvSpPr>
            <a:spLocks noGrp="1"/>
          </p:cNvSpPr>
          <p:nvPr>
            <p:ph type="title"/>
          </p:nvPr>
        </p:nvSpPr>
        <p:spPr/>
        <p:txBody>
          <a:bodyPr/>
          <a:lstStyle/>
          <a:p>
            <a:r>
              <a:rPr lang="en-US"/>
              <a:t>Facebook Own Posts Table - 9 of 26</a:t>
            </a:r>
          </a:p>
        </p:txBody>
      </p:sp>
      <p:graphicFrame>
        <p:nvGraphicFramePr>
          <p:cNvPr id="5" name="Table Placeholder 4">
            <a:extLst>
              <a:ext uri="{FF2B5EF4-FFF2-40B4-BE49-F238E27FC236}">
                <a16:creationId xmlns:a16="http://schemas.microsoft.com/office/drawing/2014/main" id="{94EAC234-64A8-4BE3-A51B-DD5F9F38B36F}"/>
              </a:ext>
            </a:extLst>
          </p:cNvPr>
          <p:cNvGraphicFramePr>
            <a:graphicFrameLocks noGrp="1"/>
          </p:cNvGraphicFramePr>
          <p:nvPr>
            <p:ph type="tbl" sz="quarter" idx="13"/>
            <p:extLst>
              <p:ext uri="{D42A27DB-BD31-4B8C-83A1-F6EECF244321}">
                <p14:modId xmlns:p14="http://schemas.microsoft.com/office/powerpoint/2010/main" val="2447767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17359687"/>
                    </a:ext>
                  </a:extLst>
                </a:gridCol>
                <a:gridCol w="246888">
                  <a:extLst>
                    <a:ext uri="{9D8B030D-6E8A-4147-A177-3AD203B41FA5}">
                      <a16:colId xmlns:a16="http://schemas.microsoft.com/office/drawing/2014/main" val="3284838920"/>
                    </a:ext>
                  </a:extLst>
                </a:gridCol>
                <a:gridCol w="246888">
                  <a:extLst>
                    <a:ext uri="{9D8B030D-6E8A-4147-A177-3AD203B41FA5}">
                      <a16:colId xmlns:a16="http://schemas.microsoft.com/office/drawing/2014/main" val="1390915016"/>
                    </a:ext>
                  </a:extLst>
                </a:gridCol>
                <a:gridCol w="246888">
                  <a:extLst>
                    <a:ext uri="{9D8B030D-6E8A-4147-A177-3AD203B41FA5}">
                      <a16:colId xmlns:a16="http://schemas.microsoft.com/office/drawing/2014/main" val="3202916931"/>
                    </a:ext>
                  </a:extLst>
                </a:gridCol>
                <a:gridCol w="246888">
                  <a:extLst>
                    <a:ext uri="{9D8B030D-6E8A-4147-A177-3AD203B41FA5}">
                      <a16:colId xmlns:a16="http://schemas.microsoft.com/office/drawing/2014/main" val="3638779256"/>
                    </a:ext>
                  </a:extLst>
                </a:gridCol>
                <a:gridCol w="246888">
                  <a:extLst>
                    <a:ext uri="{9D8B030D-6E8A-4147-A177-3AD203B41FA5}">
                      <a16:colId xmlns:a16="http://schemas.microsoft.com/office/drawing/2014/main" val="3272736202"/>
                    </a:ext>
                  </a:extLst>
                </a:gridCol>
                <a:gridCol w="246888">
                  <a:extLst>
                    <a:ext uri="{9D8B030D-6E8A-4147-A177-3AD203B41FA5}">
                      <a16:colId xmlns:a16="http://schemas.microsoft.com/office/drawing/2014/main" val="2217698631"/>
                    </a:ext>
                  </a:extLst>
                </a:gridCol>
                <a:gridCol w="246888">
                  <a:extLst>
                    <a:ext uri="{9D8B030D-6E8A-4147-A177-3AD203B41FA5}">
                      <a16:colId xmlns:a16="http://schemas.microsoft.com/office/drawing/2014/main" val="630225787"/>
                    </a:ext>
                  </a:extLst>
                </a:gridCol>
                <a:gridCol w="246888">
                  <a:extLst>
                    <a:ext uri="{9D8B030D-6E8A-4147-A177-3AD203B41FA5}">
                      <a16:colId xmlns:a16="http://schemas.microsoft.com/office/drawing/2014/main" val="4045729643"/>
                    </a:ext>
                  </a:extLst>
                </a:gridCol>
                <a:gridCol w="246888">
                  <a:extLst>
                    <a:ext uri="{9D8B030D-6E8A-4147-A177-3AD203B41FA5}">
                      <a16:colId xmlns:a16="http://schemas.microsoft.com/office/drawing/2014/main" val="1990378420"/>
                    </a:ext>
                  </a:extLst>
                </a:gridCol>
                <a:gridCol w="246888">
                  <a:extLst>
                    <a:ext uri="{9D8B030D-6E8A-4147-A177-3AD203B41FA5}">
                      <a16:colId xmlns:a16="http://schemas.microsoft.com/office/drawing/2014/main" val="3076731732"/>
                    </a:ext>
                  </a:extLst>
                </a:gridCol>
                <a:gridCol w="246888">
                  <a:extLst>
                    <a:ext uri="{9D8B030D-6E8A-4147-A177-3AD203B41FA5}">
                      <a16:colId xmlns:a16="http://schemas.microsoft.com/office/drawing/2014/main" val="1621044241"/>
                    </a:ext>
                  </a:extLst>
                </a:gridCol>
                <a:gridCol w="246888">
                  <a:extLst>
                    <a:ext uri="{9D8B030D-6E8A-4147-A177-3AD203B41FA5}">
                      <a16:colId xmlns:a16="http://schemas.microsoft.com/office/drawing/2014/main" val="3334746265"/>
                    </a:ext>
                  </a:extLst>
                </a:gridCol>
                <a:gridCol w="246888">
                  <a:extLst>
                    <a:ext uri="{9D8B030D-6E8A-4147-A177-3AD203B41FA5}">
                      <a16:colId xmlns:a16="http://schemas.microsoft.com/office/drawing/2014/main" val="3255603516"/>
                    </a:ext>
                  </a:extLst>
                </a:gridCol>
                <a:gridCol w="246888">
                  <a:extLst>
                    <a:ext uri="{9D8B030D-6E8A-4147-A177-3AD203B41FA5}">
                      <a16:colId xmlns:a16="http://schemas.microsoft.com/office/drawing/2014/main" val="1564551645"/>
                    </a:ext>
                  </a:extLst>
                </a:gridCol>
                <a:gridCol w="246888">
                  <a:extLst>
                    <a:ext uri="{9D8B030D-6E8A-4147-A177-3AD203B41FA5}">
                      <a16:colId xmlns:a16="http://schemas.microsoft.com/office/drawing/2014/main" val="3711384545"/>
                    </a:ext>
                  </a:extLst>
                </a:gridCol>
                <a:gridCol w="246888">
                  <a:extLst>
                    <a:ext uri="{9D8B030D-6E8A-4147-A177-3AD203B41FA5}">
                      <a16:colId xmlns:a16="http://schemas.microsoft.com/office/drawing/2014/main" val="2036078861"/>
                    </a:ext>
                  </a:extLst>
                </a:gridCol>
                <a:gridCol w="246888">
                  <a:extLst>
                    <a:ext uri="{9D8B030D-6E8A-4147-A177-3AD203B41FA5}">
                      <a16:colId xmlns:a16="http://schemas.microsoft.com/office/drawing/2014/main" val="1732980647"/>
                    </a:ext>
                  </a:extLst>
                </a:gridCol>
                <a:gridCol w="246888">
                  <a:extLst>
                    <a:ext uri="{9D8B030D-6E8A-4147-A177-3AD203B41FA5}">
                      <a16:colId xmlns:a16="http://schemas.microsoft.com/office/drawing/2014/main" val="874134715"/>
                    </a:ext>
                  </a:extLst>
                </a:gridCol>
                <a:gridCol w="246888">
                  <a:extLst>
                    <a:ext uri="{9D8B030D-6E8A-4147-A177-3AD203B41FA5}">
                      <a16:colId xmlns:a16="http://schemas.microsoft.com/office/drawing/2014/main" val="2521104487"/>
                    </a:ext>
                  </a:extLst>
                </a:gridCol>
                <a:gridCol w="246888">
                  <a:extLst>
                    <a:ext uri="{9D8B030D-6E8A-4147-A177-3AD203B41FA5}">
                      <a16:colId xmlns:a16="http://schemas.microsoft.com/office/drawing/2014/main" val="3570634017"/>
                    </a:ext>
                  </a:extLst>
                </a:gridCol>
                <a:gridCol w="246888">
                  <a:extLst>
                    <a:ext uri="{9D8B030D-6E8A-4147-A177-3AD203B41FA5}">
                      <a16:colId xmlns:a16="http://schemas.microsoft.com/office/drawing/2014/main" val="4282813889"/>
                    </a:ext>
                  </a:extLst>
                </a:gridCol>
                <a:gridCol w="246888">
                  <a:extLst>
                    <a:ext uri="{9D8B030D-6E8A-4147-A177-3AD203B41FA5}">
                      <a16:colId xmlns:a16="http://schemas.microsoft.com/office/drawing/2014/main" val="2062164881"/>
                    </a:ext>
                  </a:extLst>
                </a:gridCol>
                <a:gridCol w="246888">
                  <a:extLst>
                    <a:ext uri="{9D8B030D-6E8A-4147-A177-3AD203B41FA5}">
                      <a16:colId xmlns:a16="http://schemas.microsoft.com/office/drawing/2014/main" val="1130518841"/>
                    </a:ext>
                  </a:extLst>
                </a:gridCol>
                <a:gridCol w="246888">
                  <a:extLst>
                    <a:ext uri="{9D8B030D-6E8A-4147-A177-3AD203B41FA5}">
                      <a16:colId xmlns:a16="http://schemas.microsoft.com/office/drawing/2014/main" val="1344965506"/>
                    </a:ext>
                  </a:extLst>
                </a:gridCol>
                <a:gridCol w="246888">
                  <a:extLst>
                    <a:ext uri="{9D8B030D-6E8A-4147-A177-3AD203B41FA5}">
                      <a16:colId xmlns:a16="http://schemas.microsoft.com/office/drawing/2014/main" val="3045048104"/>
                    </a:ext>
                  </a:extLst>
                </a:gridCol>
                <a:gridCol w="246888">
                  <a:extLst>
                    <a:ext uri="{9D8B030D-6E8A-4147-A177-3AD203B41FA5}">
                      <a16:colId xmlns:a16="http://schemas.microsoft.com/office/drawing/2014/main" val="3786310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8922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- 2018-03-01 15:00:00</a:t>
                      </a:r>
                      <a:r>
                        <a:rPr kumimoji="0" lang="en-US" sz="1000" b="0" i="0" u="none" strike="noStrike" kern="1200" cap="none" spc="0" normalizeH="0" baseline="0" noProof="0">
                          <a:ln>
                            <a:noFill/>
                          </a:ln>
                          <a:solidFill>
                            <a:prstClr val="black"/>
                          </a:solidFill>
                          <a:effectLst/>
                          <a:uLnTx/>
                          <a:uFillTx/>
                          <a:latin typeface="+mn-lt"/>
                          <a:ea typeface="+mn-ea"/>
                          <a:cs typeface="+mn-cs"/>
                        </a:rPr>
                        <a:t>
📣 Game na ba kayo? 😂
Spot the TGP store! Hanapin ang TGP drugstore and take a screenshot. i-Post ito sa comment section below.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78946139"/>
                  </a:ext>
                </a:extLst>
              </a:tr>
            </a:tbl>
          </a:graphicData>
        </a:graphic>
      </p:graphicFrame>
      <p:sp>
        <p:nvSpPr>
          <p:cNvPr id="4" name="Text Placeholder 3">
            <a:extLst>
              <a:ext uri="{FF2B5EF4-FFF2-40B4-BE49-F238E27FC236}">
                <a16:creationId xmlns:a16="http://schemas.microsoft.com/office/drawing/2014/main" id="{29F64BCE-5066-44D8-B56F-A4A059E3EC2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9364588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FEFAF-C810-4891-81D8-9D6571CE65B7}"/>
              </a:ext>
            </a:extLst>
          </p:cNvPr>
          <p:cNvSpPr>
            <a:spLocks noGrp="1"/>
          </p:cNvSpPr>
          <p:nvPr>
            <p:ph type="title"/>
          </p:nvPr>
        </p:nvSpPr>
        <p:spPr/>
        <p:txBody>
          <a:bodyPr/>
          <a:lstStyle/>
          <a:p>
            <a:r>
              <a:rPr lang="en-US"/>
              <a:t>Facebook Own Posts Table - 10 of 26</a:t>
            </a:r>
          </a:p>
        </p:txBody>
      </p:sp>
      <p:graphicFrame>
        <p:nvGraphicFramePr>
          <p:cNvPr id="5" name="Table Placeholder 4">
            <a:extLst>
              <a:ext uri="{FF2B5EF4-FFF2-40B4-BE49-F238E27FC236}">
                <a16:creationId xmlns:a16="http://schemas.microsoft.com/office/drawing/2014/main" id="{C6B63140-59FD-4983-AEF6-8E22FC2E824C}"/>
              </a:ext>
            </a:extLst>
          </p:cNvPr>
          <p:cNvGraphicFramePr>
            <a:graphicFrameLocks noGrp="1"/>
          </p:cNvGraphicFramePr>
          <p:nvPr>
            <p:ph type="tbl" sz="quarter" idx="13"/>
            <p:extLst>
              <p:ext uri="{D42A27DB-BD31-4B8C-83A1-F6EECF244321}">
                <p14:modId xmlns:p14="http://schemas.microsoft.com/office/powerpoint/2010/main" val="1965464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93934874"/>
                    </a:ext>
                  </a:extLst>
                </a:gridCol>
                <a:gridCol w="246888">
                  <a:extLst>
                    <a:ext uri="{9D8B030D-6E8A-4147-A177-3AD203B41FA5}">
                      <a16:colId xmlns:a16="http://schemas.microsoft.com/office/drawing/2014/main" val="332950383"/>
                    </a:ext>
                  </a:extLst>
                </a:gridCol>
                <a:gridCol w="246888">
                  <a:extLst>
                    <a:ext uri="{9D8B030D-6E8A-4147-A177-3AD203B41FA5}">
                      <a16:colId xmlns:a16="http://schemas.microsoft.com/office/drawing/2014/main" val="1877658272"/>
                    </a:ext>
                  </a:extLst>
                </a:gridCol>
                <a:gridCol w="246888">
                  <a:extLst>
                    <a:ext uri="{9D8B030D-6E8A-4147-A177-3AD203B41FA5}">
                      <a16:colId xmlns:a16="http://schemas.microsoft.com/office/drawing/2014/main" val="2125480159"/>
                    </a:ext>
                  </a:extLst>
                </a:gridCol>
                <a:gridCol w="246888">
                  <a:extLst>
                    <a:ext uri="{9D8B030D-6E8A-4147-A177-3AD203B41FA5}">
                      <a16:colId xmlns:a16="http://schemas.microsoft.com/office/drawing/2014/main" val="1680611386"/>
                    </a:ext>
                  </a:extLst>
                </a:gridCol>
                <a:gridCol w="246888">
                  <a:extLst>
                    <a:ext uri="{9D8B030D-6E8A-4147-A177-3AD203B41FA5}">
                      <a16:colId xmlns:a16="http://schemas.microsoft.com/office/drawing/2014/main" val="1431132406"/>
                    </a:ext>
                  </a:extLst>
                </a:gridCol>
                <a:gridCol w="246888">
                  <a:extLst>
                    <a:ext uri="{9D8B030D-6E8A-4147-A177-3AD203B41FA5}">
                      <a16:colId xmlns:a16="http://schemas.microsoft.com/office/drawing/2014/main" val="3938292150"/>
                    </a:ext>
                  </a:extLst>
                </a:gridCol>
                <a:gridCol w="246888">
                  <a:extLst>
                    <a:ext uri="{9D8B030D-6E8A-4147-A177-3AD203B41FA5}">
                      <a16:colId xmlns:a16="http://schemas.microsoft.com/office/drawing/2014/main" val="3623496589"/>
                    </a:ext>
                  </a:extLst>
                </a:gridCol>
                <a:gridCol w="246888">
                  <a:extLst>
                    <a:ext uri="{9D8B030D-6E8A-4147-A177-3AD203B41FA5}">
                      <a16:colId xmlns:a16="http://schemas.microsoft.com/office/drawing/2014/main" val="46240661"/>
                    </a:ext>
                  </a:extLst>
                </a:gridCol>
                <a:gridCol w="246888">
                  <a:extLst>
                    <a:ext uri="{9D8B030D-6E8A-4147-A177-3AD203B41FA5}">
                      <a16:colId xmlns:a16="http://schemas.microsoft.com/office/drawing/2014/main" val="612835882"/>
                    </a:ext>
                  </a:extLst>
                </a:gridCol>
                <a:gridCol w="246888">
                  <a:extLst>
                    <a:ext uri="{9D8B030D-6E8A-4147-A177-3AD203B41FA5}">
                      <a16:colId xmlns:a16="http://schemas.microsoft.com/office/drawing/2014/main" val="2786522402"/>
                    </a:ext>
                  </a:extLst>
                </a:gridCol>
                <a:gridCol w="246888">
                  <a:extLst>
                    <a:ext uri="{9D8B030D-6E8A-4147-A177-3AD203B41FA5}">
                      <a16:colId xmlns:a16="http://schemas.microsoft.com/office/drawing/2014/main" val="2881640444"/>
                    </a:ext>
                  </a:extLst>
                </a:gridCol>
                <a:gridCol w="246888">
                  <a:extLst>
                    <a:ext uri="{9D8B030D-6E8A-4147-A177-3AD203B41FA5}">
                      <a16:colId xmlns:a16="http://schemas.microsoft.com/office/drawing/2014/main" val="3719352662"/>
                    </a:ext>
                  </a:extLst>
                </a:gridCol>
                <a:gridCol w="246888">
                  <a:extLst>
                    <a:ext uri="{9D8B030D-6E8A-4147-A177-3AD203B41FA5}">
                      <a16:colId xmlns:a16="http://schemas.microsoft.com/office/drawing/2014/main" val="3462382128"/>
                    </a:ext>
                  </a:extLst>
                </a:gridCol>
                <a:gridCol w="246888">
                  <a:extLst>
                    <a:ext uri="{9D8B030D-6E8A-4147-A177-3AD203B41FA5}">
                      <a16:colId xmlns:a16="http://schemas.microsoft.com/office/drawing/2014/main" val="3176283102"/>
                    </a:ext>
                  </a:extLst>
                </a:gridCol>
                <a:gridCol w="246888">
                  <a:extLst>
                    <a:ext uri="{9D8B030D-6E8A-4147-A177-3AD203B41FA5}">
                      <a16:colId xmlns:a16="http://schemas.microsoft.com/office/drawing/2014/main" val="3473280427"/>
                    </a:ext>
                  </a:extLst>
                </a:gridCol>
                <a:gridCol w="246888">
                  <a:extLst>
                    <a:ext uri="{9D8B030D-6E8A-4147-A177-3AD203B41FA5}">
                      <a16:colId xmlns:a16="http://schemas.microsoft.com/office/drawing/2014/main" val="1292640451"/>
                    </a:ext>
                  </a:extLst>
                </a:gridCol>
                <a:gridCol w="246888">
                  <a:extLst>
                    <a:ext uri="{9D8B030D-6E8A-4147-A177-3AD203B41FA5}">
                      <a16:colId xmlns:a16="http://schemas.microsoft.com/office/drawing/2014/main" val="1022499848"/>
                    </a:ext>
                  </a:extLst>
                </a:gridCol>
                <a:gridCol w="246888">
                  <a:extLst>
                    <a:ext uri="{9D8B030D-6E8A-4147-A177-3AD203B41FA5}">
                      <a16:colId xmlns:a16="http://schemas.microsoft.com/office/drawing/2014/main" val="4147747834"/>
                    </a:ext>
                  </a:extLst>
                </a:gridCol>
                <a:gridCol w="246888">
                  <a:extLst>
                    <a:ext uri="{9D8B030D-6E8A-4147-A177-3AD203B41FA5}">
                      <a16:colId xmlns:a16="http://schemas.microsoft.com/office/drawing/2014/main" val="618327005"/>
                    </a:ext>
                  </a:extLst>
                </a:gridCol>
                <a:gridCol w="246888">
                  <a:extLst>
                    <a:ext uri="{9D8B030D-6E8A-4147-A177-3AD203B41FA5}">
                      <a16:colId xmlns:a16="http://schemas.microsoft.com/office/drawing/2014/main" val="454488715"/>
                    </a:ext>
                  </a:extLst>
                </a:gridCol>
                <a:gridCol w="246888">
                  <a:extLst>
                    <a:ext uri="{9D8B030D-6E8A-4147-A177-3AD203B41FA5}">
                      <a16:colId xmlns:a16="http://schemas.microsoft.com/office/drawing/2014/main" val="2572285386"/>
                    </a:ext>
                  </a:extLst>
                </a:gridCol>
                <a:gridCol w="246888">
                  <a:extLst>
                    <a:ext uri="{9D8B030D-6E8A-4147-A177-3AD203B41FA5}">
                      <a16:colId xmlns:a16="http://schemas.microsoft.com/office/drawing/2014/main" val="1942250964"/>
                    </a:ext>
                  </a:extLst>
                </a:gridCol>
                <a:gridCol w="246888">
                  <a:extLst>
                    <a:ext uri="{9D8B030D-6E8A-4147-A177-3AD203B41FA5}">
                      <a16:colId xmlns:a16="http://schemas.microsoft.com/office/drawing/2014/main" val="3818004"/>
                    </a:ext>
                  </a:extLst>
                </a:gridCol>
                <a:gridCol w="246888">
                  <a:extLst>
                    <a:ext uri="{9D8B030D-6E8A-4147-A177-3AD203B41FA5}">
                      <a16:colId xmlns:a16="http://schemas.microsoft.com/office/drawing/2014/main" val="1490473428"/>
                    </a:ext>
                  </a:extLst>
                </a:gridCol>
                <a:gridCol w="246888">
                  <a:extLst>
                    <a:ext uri="{9D8B030D-6E8A-4147-A177-3AD203B41FA5}">
                      <a16:colId xmlns:a16="http://schemas.microsoft.com/office/drawing/2014/main" val="660577932"/>
                    </a:ext>
                  </a:extLst>
                </a:gridCol>
                <a:gridCol w="246888">
                  <a:extLst>
                    <a:ext uri="{9D8B030D-6E8A-4147-A177-3AD203B41FA5}">
                      <a16:colId xmlns:a16="http://schemas.microsoft.com/office/drawing/2014/main" val="3661259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69285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- 2018-02-16 00:00:01</a:t>
                      </a:r>
                      <a:r>
                        <a:rPr kumimoji="0" lang="en-US" sz="1000" b="0" i="0" u="none" strike="noStrike" kern="1200" cap="none" spc="0" normalizeH="0" baseline="0" noProof="0">
                          <a:ln>
                            <a:noFill/>
                          </a:ln>
                          <a:solidFill>
                            <a:prstClr val="black"/>
                          </a:solidFill>
                          <a:effectLst/>
                          <a:uLnTx/>
                          <a:uFillTx/>
                          <a:latin typeface="+mn-lt"/>
                          <a:ea typeface="+mn-ea"/>
                          <a:cs typeface="+mn-cs"/>
                        </a:rPr>
                        <a:t>
🐉🏮Gong Xi Fa Cai!!🏮🐉
May you have good health and prosperity throughout the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81907572"/>
                  </a:ext>
                </a:extLst>
              </a:tr>
            </a:tbl>
          </a:graphicData>
        </a:graphic>
      </p:graphicFrame>
      <p:sp>
        <p:nvSpPr>
          <p:cNvPr id="4" name="Text Placeholder 3">
            <a:extLst>
              <a:ext uri="{FF2B5EF4-FFF2-40B4-BE49-F238E27FC236}">
                <a16:creationId xmlns:a16="http://schemas.microsoft.com/office/drawing/2014/main" id="{27F98A4B-5069-4725-801A-9C12E4842F3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1108412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BB77A-C59B-4FFE-89E2-509A5D1E976D}"/>
              </a:ext>
            </a:extLst>
          </p:cNvPr>
          <p:cNvSpPr>
            <a:spLocks noGrp="1"/>
          </p:cNvSpPr>
          <p:nvPr>
            <p:ph type="title"/>
          </p:nvPr>
        </p:nvSpPr>
        <p:spPr/>
        <p:txBody>
          <a:bodyPr/>
          <a:lstStyle/>
          <a:p>
            <a:r>
              <a:rPr lang="en-US"/>
              <a:t>Facebook Own Posts Table - 11 of 26</a:t>
            </a:r>
          </a:p>
        </p:txBody>
      </p:sp>
      <p:graphicFrame>
        <p:nvGraphicFramePr>
          <p:cNvPr id="5" name="Table Placeholder 4">
            <a:extLst>
              <a:ext uri="{FF2B5EF4-FFF2-40B4-BE49-F238E27FC236}">
                <a16:creationId xmlns:a16="http://schemas.microsoft.com/office/drawing/2014/main" id="{8055B40D-0E64-4CDA-98E2-5B8D3E2B0121}"/>
              </a:ext>
            </a:extLst>
          </p:cNvPr>
          <p:cNvGraphicFramePr>
            <a:graphicFrameLocks noGrp="1"/>
          </p:cNvGraphicFramePr>
          <p:nvPr>
            <p:ph type="tbl" sz="quarter" idx="13"/>
            <p:extLst>
              <p:ext uri="{D42A27DB-BD31-4B8C-83A1-F6EECF244321}">
                <p14:modId xmlns:p14="http://schemas.microsoft.com/office/powerpoint/2010/main" val="394556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62067523"/>
                    </a:ext>
                  </a:extLst>
                </a:gridCol>
                <a:gridCol w="246888">
                  <a:extLst>
                    <a:ext uri="{9D8B030D-6E8A-4147-A177-3AD203B41FA5}">
                      <a16:colId xmlns:a16="http://schemas.microsoft.com/office/drawing/2014/main" val="2420580710"/>
                    </a:ext>
                  </a:extLst>
                </a:gridCol>
                <a:gridCol w="246888">
                  <a:extLst>
                    <a:ext uri="{9D8B030D-6E8A-4147-A177-3AD203B41FA5}">
                      <a16:colId xmlns:a16="http://schemas.microsoft.com/office/drawing/2014/main" val="4021483500"/>
                    </a:ext>
                  </a:extLst>
                </a:gridCol>
                <a:gridCol w="246888">
                  <a:extLst>
                    <a:ext uri="{9D8B030D-6E8A-4147-A177-3AD203B41FA5}">
                      <a16:colId xmlns:a16="http://schemas.microsoft.com/office/drawing/2014/main" val="1660190448"/>
                    </a:ext>
                  </a:extLst>
                </a:gridCol>
                <a:gridCol w="246888">
                  <a:extLst>
                    <a:ext uri="{9D8B030D-6E8A-4147-A177-3AD203B41FA5}">
                      <a16:colId xmlns:a16="http://schemas.microsoft.com/office/drawing/2014/main" val="3306323782"/>
                    </a:ext>
                  </a:extLst>
                </a:gridCol>
                <a:gridCol w="246888">
                  <a:extLst>
                    <a:ext uri="{9D8B030D-6E8A-4147-A177-3AD203B41FA5}">
                      <a16:colId xmlns:a16="http://schemas.microsoft.com/office/drawing/2014/main" val="2563632684"/>
                    </a:ext>
                  </a:extLst>
                </a:gridCol>
                <a:gridCol w="246888">
                  <a:extLst>
                    <a:ext uri="{9D8B030D-6E8A-4147-A177-3AD203B41FA5}">
                      <a16:colId xmlns:a16="http://schemas.microsoft.com/office/drawing/2014/main" val="2520626185"/>
                    </a:ext>
                  </a:extLst>
                </a:gridCol>
                <a:gridCol w="246888">
                  <a:extLst>
                    <a:ext uri="{9D8B030D-6E8A-4147-A177-3AD203B41FA5}">
                      <a16:colId xmlns:a16="http://schemas.microsoft.com/office/drawing/2014/main" val="2563058604"/>
                    </a:ext>
                  </a:extLst>
                </a:gridCol>
                <a:gridCol w="246888">
                  <a:extLst>
                    <a:ext uri="{9D8B030D-6E8A-4147-A177-3AD203B41FA5}">
                      <a16:colId xmlns:a16="http://schemas.microsoft.com/office/drawing/2014/main" val="310020130"/>
                    </a:ext>
                  </a:extLst>
                </a:gridCol>
                <a:gridCol w="246888">
                  <a:extLst>
                    <a:ext uri="{9D8B030D-6E8A-4147-A177-3AD203B41FA5}">
                      <a16:colId xmlns:a16="http://schemas.microsoft.com/office/drawing/2014/main" val="1073157901"/>
                    </a:ext>
                  </a:extLst>
                </a:gridCol>
                <a:gridCol w="246888">
                  <a:extLst>
                    <a:ext uri="{9D8B030D-6E8A-4147-A177-3AD203B41FA5}">
                      <a16:colId xmlns:a16="http://schemas.microsoft.com/office/drawing/2014/main" val="735457812"/>
                    </a:ext>
                  </a:extLst>
                </a:gridCol>
                <a:gridCol w="246888">
                  <a:extLst>
                    <a:ext uri="{9D8B030D-6E8A-4147-A177-3AD203B41FA5}">
                      <a16:colId xmlns:a16="http://schemas.microsoft.com/office/drawing/2014/main" val="2414725997"/>
                    </a:ext>
                  </a:extLst>
                </a:gridCol>
                <a:gridCol w="246888">
                  <a:extLst>
                    <a:ext uri="{9D8B030D-6E8A-4147-A177-3AD203B41FA5}">
                      <a16:colId xmlns:a16="http://schemas.microsoft.com/office/drawing/2014/main" val="3744755775"/>
                    </a:ext>
                  </a:extLst>
                </a:gridCol>
                <a:gridCol w="246888">
                  <a:extLst>
                    <a:ext uri="{9D8B030D-6E8A-4147-A177-3AD203B41FA5}">
                      <a16:colId xmlns:a16="http://schemas.microsoft.com/office/drawing/2014/main" val="18388578"/>
                    </a:ext>
                  </a:extLst>
                </a:gridCol>
                <a:gridCol w="246888">
                  <a:extLst>
                    <a:ext uri="{9D8B030D-6E8A-4147-A177-3AD203B41FA5}">
                      <a16:colId xmlns:a16="http://schemas.microsoft.com/office/drawing/2014/main" val="2014545293"/>
                    </a:ext>
                  </a:extLst>
                </a:gridCol>
                <a:gridCol w="246888">
                  <a:extLst>
                    <a:ext uri="{9D8B030D-6E8A-4147-A177-3AD203B41FA5}">
                      <a16:colId xmlns:a16="http://schemas.microsoft.com/office/drawing/2014/main" val="2249462500"/>
                    </a:ext>
                  </a:extLst>
                </a:gridCol>
                <a:gridCol w="246888">
                  <a:extLst>
                    <a:ext uri="{9D8B030D-6E8A-4147-A177-3AD203B41FA5}">
                      <a16:colId xmlns:a16="http://schemas.microsoft.com/office/drawing/2014/main" val="792270461"/>
                    </a:ext>
                  </a:extLst>
                </a:gridCol>
                <a:gridCol w="246888">
                  <a:extLst>
                    <a:ext uri="{9D8B030D-6E8A-4147-A177-3AD203B41FA5}">
                      <a16:colId xmlns:a16="http://schemas.microsoft.com/office/drawing/2014/main" val="1320079953"/>
                    </a:ext>
                  </a:extLst>
                </a:gridCol>
                <a:gridCol w="246888">
                  <a:extLst>
                    <a:ext uri="{9D8B030D-6E8A-4147-A177-3AD203B41FA5}">
                      <a16:colId xmlns:a16="http://schemas.microsoft.com/office/drawing/2014/main" val="2163269801"/>
                    </a:ext>
                  </a:extLst>
                </a:gridCol>
                <a:gridCol w="246888">
                  <a:extLst>
                    <a:ext uri="{9D8B030D-6E8A-4147-A177-3AD203B41FA5}">
                      <a16:colId xmlns:a16="http://schemas.microsoft.com/office/drawing/2014/main" val="1225475065"/>
                    </a:ext>
                  </a:extLst>
                </a:gridCol>
                <a:gridCol w="246888">
                  <a:extLst>
                    <a:ext uri="{9D8B030D-6E8A-4147-A177-3AD203B41FA5}">
                      <a16:colId xmlns:a16="http://schemas.microsoft.com/office/drawing/2014/main" val="3479596935"/>
                    </a:ext>
                  </a:extLst>
                </a:gridCol>
                <a:gridCol w="246888">
                  <a:extLst>
                    <a:ext uri="{9D8B030D-6E8A-4147-A177-3AD203B41FA5}">
                      <a16:colId xmlns:a16="http://schemas.microsoft.com/office/drawing/2014/main" val="2723111666"/>
                    </a:ext>
                  </a:extLst>
                </a:gridCol>
                <a:gridCol w="246888">
                  <a:extLst>
                    <a:ext uri="{9D8B030D-6E8A-4147-A177-3AD203B41FA5}">
                      <a16:colId xmlns:a16="http://schemas.microsoft.com/office/drawing/2014/main" val="648148837"/>
                    </a:ext>
                  </a:extLst>
                </a:gridCol>
                <a:gridCol w="246888">
                  <a:extLst>
                    <a:ext uri="{9D8B030D-6E8A-4147-A177-3AD203B41FA5}">
                      <a16:colId xmlns:a16="http://schemas.microsoft.com/office/drawing/2014/main" val="3427839751"/>
                    </a:ext>
                  </a:extLst>
                </a:gridCol>
                <a:gridCol w="246888">
                  <a:extLst>
                    <a:ext uri="{9D8B030D-6E8A-4147-A177-3AD203B41FA5}">
                      <a16:colId xmlns:a16="http://schemas.microsoft.com/office/drawing/2014/main" val="2740543606"/>
                    </a:ext>
                  </a:extLst>
                </a:gridCol>
                <a:gridCol w="246888">
                  <a:extLst>
                    <a:ext uri="{9D8B030D-6E8A-4147-A177-3AD203B41FA5}">
                      <a16:colId xmlns:a16="http://schemas.microsoft.com/office/drawing/2014/main" val="1340643248"/>
                    </a:ext>
                  </a:extLst>
                </a:gridCol>
                <a:gridCol w="246888">
                  <a:extLst>
                    <a:ext uri="{9D8B030D-6E8A-4147-A177-3AD203B41FA5}">
                      <a16:colId xmlns:a16="http://schemas.microsoft.com/office/drawing/2014/main" val="1787419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8419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- 2018-02-14 18:00:43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3 lucky winners para sa TGPagbigay ng Pagmamahal promo!
Each will get 2 gift certificates for a buffet dinner for two at Vikings. 
Salamat rin sa lahat ng sumali at nagbahagi ng kanilang mga love stories. We hope your stories of love will never end. 
Have a Healthy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67513453"/>
                  </a:ext>
                </a:extLst>
              </a:tr>
            </a:tbl>
          </a:graphicData>
        </a:graphic>
      </p:graphicFrame>
      <p:sp>
        <p:nvSpPr>
          <p:cNvPr id="4" name="Text Placeholder 3">
            <a:extLst>
              <a:ext uri="{FF2B5EF4-FFF2-40B4-BE49-F238E27FC236}">
                <a16:creationId xmlns:a16="http://schemas.microsoft.com/office/drawing/2014/main" id="{1080CF97-0E93-40D7-861F-61EBCC32D42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693242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5E455-AC83-4874-9B52-1A756F733122}"/>
              </a:ext>
            </a:extLst>
          </p:cNvPr>
          <p:cNvSpPr>
            <a:spLocks noGrp="1"/>
          </p:cNvSpPr>
          <p:nvPr>
            <p:ph type="title"/>
          </p:nvPr>
        </p:nvSpPr>
        <p:spPr/>
        <p:txBody>
          <a:bodyPr/>
          <a:lstStyle/>
          <a:p>
            <a:r>
              <a:rPr lang="en-US"/>
              <a:t>Facebook Own Posts Table - 12 of 26</a:t>
            </a:r>
          </a:p>
        </p:txBody>
      </p:sp>
      <p:graphicFrame>
        <p:nvGraphicFramePr>
          <p:cNvPr id="5" name="Table Placeholder 4">
            <a:extLst>
              <a:ext uri="{FF2B5EF4-FFF2-40B4-BE49-F238E27FC236}">
                <a16:creationId xmlns:a16="http://schemas.microsoft.com/office/drawing/2014/main" id="{14789359-0F0E-4B08-8087-A2963CC68A27}"/>
              </a:ext>
            </a:extLst>
          </p:cNvPr>
          <p:cNvGraphicFramePr>
            <a:graphicFrameLocks noGrp="1"/>
          </p:cNvGraphicFramePr>
          <p:nvPr>
            <p:ph type="tbl" sz="quarter" idx="13"/>
            <p:extLst>
              <p:ext uri="{D42A27DB-BD31-4B8C-83A1-F6EECF244321}">
                <p14:modId xmlns:p14="http://schemas.microsoft.com/office/powerpoint/2010/main" val="962713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5246982"/>
                    </a:ext>
                  </a:extLst>
                </a:gridCol>
                <a:gridCol w="246888">
                  <a:extLst>
                    <a:ext uri="{9D8B030D-6E8A-4147-A177-3AD203B41FA5}">
                      <a16:colId xmlns:a16="http://schemas.microsoft.com/office/drawing/2014/main" val="2279804357"/>
                    </a:ext>
                  </a:extLst>
                </a:gridCol>
                <a:gridCol w="246888">
                  <a:extLst>
                    <a:ext uri="{9D8B030D-6E8A-4147-A177-3AD203B41FA5}">
                      <a16:colId xmlns:a16="http://schemas.microsoft.com/office/drawing/2014/main" val="1979261633"/>
                    </a:ext>
                  </a:extLst>
                </a:gridCol>
                <a:gridCol w="246888">
                  <a:extLst>
                    <a:ext uri="{9D8B030D-6E8A-4147-A177-3AD203B41FA5}">
                      <a16:colId xmlns:a16="http://schemas.microsoft.com/office/drawing/2014/main" val="1345284147"/>
                    </a:ext>
                  </a:extLst>
                </a:gridCol>
                <a:gridCol w="246888">
                  <a:extLst>
                    <a:ext uri="{9D8B030D-6E8A-4147-A177-3AD203B41FA5}">
                      <a16:colId xmlns:a16="http://schemas.microsoft.com/office/drawing/2014/main" val="148187293"/>
                    </a:ext>
                  </a:extLst>
                </a:gridCol>
                <a:gridCol w="246888">
                  <a:extLst>
                    <a:ext uri="{9D8B030D-6E8A-4147-A177-3AD203B41FA5}">
                      <a16:colId xmlns:a16="http://schemas.microsoft.com/office/drawing/2014/main" val="3713197961"/>
                    </a:ext>
                  </a:extLst>
                </a:gridCol>
                <a:gridCol w="246888">
                  <a:extLst>
                    <a:ext uri="{9D8B030D-6E8A-4147-A177-3AD203B41FA5}">
                      <a16:colId xmlns:a16="http://schemas.microsoft.com/office/drawing/2014/main" val="964447642"/>
                    </a:ext>
                  </a:extLst>
                </a:gridCol>
                <a:gridCol w="246888">
                  <a:extLst>
                    <a:ext uri="{9D8B030D-6E8A-4147-A177-3AD203B41FA5}">
                      <a16:colId xmlns:a16="http://schemas.microsoft.com/office/drawing/2014/main" val="3557404555"/>
                    </a:ext>
                  </a:extLst>
                </a:gridCol>
                <a:gridCol w="246888">
                  <a:extLst>
                    <a:ext uri="{9D8B030D-6E8A-4147-A177-3AD203B41FA5}">
                      <a16:colId xmlns:a16="http://schemas.microsoft.com/office/drawing/2014/main" val="466966300"/>
                    </a:ext>
                  </a:extLst>
                </a:gridCol>
                <a:gridCol w="246888">
                  <a:extLst>
                    <a:ext uri="{9D8B030D-6E8A-4147-A177-3AD203B41FA5}">
                      <a16:colId xmlns:a16="http://schemas.microsoft.com/office/drawing/2014/main" val="3304824379"/>
                    </a:ext>
                  </a:extLst>
                </a:gridCol>
                <a:gridCol w="246888">
                  <a:extLst>
                    <a:ext uri="{9D8B030D-6E8A-4147-A177-3AD203B41FA5}">
                      <a16:colId xmlns:a16="http://schemas.microsoft.com/office/drawing/2014/main" val="1973392792"/>
                    </a:ext>
                  </a:extLst>
                </a:gridCol>
                <a:gridCol w="246888">
                  <a:extLst>
                    <a:ext uri="{9D8B030D-6E8A-4147-A177-3AD203B41FA5}">
                      <a16:colId xmlns:a16="http://schemas.microsoft.com/office/drawing/2014/main" val="2287339885"/>
                    </a:ext>
                  </a:extLst>
                </a:gridCol>
                <a:gridCol w="246888">
                  <a:extLst>
                    <a:ext uri="{9D8B030D-6E8A-4147-A177-3AD203B41FA5}">
                      <a16:colId xmlns:a16="http://schemas.microsoft.com/office/drawing/2014/main" val="95911620"/>
                    </a:ext>
                  </a:extLst>
                </a:gridCol>
                <a:gridCol w="246888">
                  <a:extLst>
                    <a:ext uri="{9D8B030D-6E8A-4147-A177-3AD203B41FA5}">
                      <a16:colId xmlns:a16="http://schemas.microsoft.com/office/drawing/2014/main" val="1492528209"/>
                    </a:ext>
                  </a:extLst>
                </a:gridCol>
                <a:gridCol w="246888">
                  <a:extLst>
                    <a:ext uri="{9D8B030D-6E8A-4147-A177-3AD203B41FA5}">
                      <a16:colId xmlns:a16="http://schemas.microsoft.com/office/drawing/2014/main" val="4180658679"/>
                    </a:ext>
                  </a:extLst>
                </a:gridCol>
                <a:gridCol w="246888">
                  <a:extLst>
                    <a:ext uri="{9D8B030D-6E8A-4147-A177-3AD203B41FA5}">
                      <a16:colId xmlns:a16="http://schemas.microsoft.com/office/drawing/2014/main" val="1177501634"/>
                    </a:ext>
                  </a:extLst>
                </a:gridCol>
                <a:gridCol w="246888">
                  <a:extLst>
                    <a:ext uri="{9D8B030D-6E8A-4147-A177-3AD203B41FA5}">
                      <a16:colId xmlns:a16="http://schemas.microsoft.com/office/drawing/2014/main" val="3612783293"/>
                    </a:ext>
                  </a:extLst>
                </a:gridCol>
                <a:gridCol w="246888">
                  <a:extLst>
                    <a:ext uri="{9D8B030D-6E8A-4147-A177-3AD203B41FA5}">
                      <a16:colId xmlns:a16="http://schemas.microsoft.com/office/drawing/2014/main" val="452283261"/>
                    </a:ext>
                  </a:extLst>
                </a:gridCol>
                <a:gridCol w="246888">
                  <a:extLst>
                    <a:ext uri="{9D8B030D-6E8A-4147-A177-3AD203B41FA5}">
                      <a16:colId xmlns:a16="http://schemas.microsoft.com/office/drawing/2014/main" val="822927241"/>
                    </a:ext>
                  </a:extLst>
                </a:gridCol>
                <a:gridCol w="246888">
                  <a:extLst>
                    <a:ext uri="{9D8B030D-6E8A-4147-A177-3AD203B41FA5}">
                      <a16:colId xmlns:a16="http://schemas.microsoft.com/office/drawing/2014/main" val="2945026502"/>
                    </a:ext>
                  </a:extLst>
                </a:gridCol>
                <a:gridCol w="246888">
                  <a:extLst>
                    <a:ext uri="{9D8B030D-6E8A-4147-A177-3AD203B41FA5}">
                      <a16:colId xmlns:a16="http://schemas.microsoft.com/office/drawing/2014/main" val="3780395750"/>
                    </a:ext>
                  </a:extLst>
                </a:gridCol>
                <a:gridCol w="246888">
                  <a:extLst>
                    <a:ext uri="{9D8B030D-6E8A-4147-A177-3AD203B41FA5}">
                      <a16:colId xmlns:a16="http://schemas.microsoft.com/office/drawing/2014/main" val="242179958"/>
                    </a:ext>
                  </a:extLst>
                </a:gridCol>
                <a:gridCol w="246888">
                  <a:extLst>
                    <a:ext uri="{9D8B030D-6E8A-4147-A177-3AD203B41FA5}">
                      <a16:colId xmlns:a16="http://schemas.microsoft.com/office/drawing/2014/main" val="693268144"/>
                    </a:ext>
                  </a:extLst>
                </a:gridCol>
                <a:gridCol w="246888">
                  <a:extLst>
                    <a:ext uri="{9D8B030D-6E8A-4147-A177-3AD203B41FA5}">
                      <a16:colId xmlns:a16="http://schemas.microsoft.com/office/drawing/2014/main" val="303633238"/>
                    </a:ext>
                  </a:extLst>
                </a:gridCol>
                <a:gridCol w="246888">
                  <a:extLst>
                    <a:ext uri="{9D8B030D-6E8A-4147-A177-3AD203B41FA5}">
                      <a16:colId xmlns:a16="http://schemas.microsoft.com/office/drawing/2014/main" val="2555747294"/>
                    </a:ext>
                  </a:extLst>
                </a:gridCol>
                <a:gridCol w="246888">
                  <a:extLst>
                    <a:ext uri="{9D8B030D-6E8A-4147-A177-3AD203B41FA5}">
                      <a16:colId xmlns:a16="http://schemas.microsoft.com/office/drawing/2014/main" val="864038947"/>
                    </a:ext>
                  </a:extLst>
                </a:gridCol>
                <a:gridCol w="246888">
                  <a:extLst>
                    <a:ext uri="{9D8B030D-6E8A-4147-A177-3AD203B41FA5}">
                      <a16:colId xmlns:a16="http://schemas.microsoft.com/office/drawing/2014/main" val="2242656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0298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Ang sweet naman. 💝🍫
Pag mabibigay ka ng chocolates sa iyong TGPagmahal, bigyan mo rin siya ng heathly chocolate trivia.
Have a Healthy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41276340"/>
                  </a:ext>
                </a:extLst>
              </a:tr>
            </a:tbl>
          </a:graphicData>
        </a:graphic>
      </p:graphicFrame>
      <p:sp>
        <p:nvSpPr>
          <p:cNvPr id="4" name="Text Placeholder 3">
            <a:extLst>
              <a:ext uri="{FF2B5EF4-FFF2-40B4-BE49-F238E27FC236}">
                <a16:creationId xmlns:a16="http://schemas.microsoft.com/office/drawing/2014/main" id="{87645A3A-AA9A-4560-88F5-342933751512}"/>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4765846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5D6AA-91E4-4573-8D39-D9A6A8DF6651}"/>
              </a:ext>
            </a:extLst>
          </p:cNvPr>
          <p:cNvSpPr>
            <a:spLocks noGrp="1"/>
          </p:cNvSpPr>
          <p:nvPr>
            <p:ph type="title"/>
          </p:nvPr>
        </p:nvSpPr>
        <p:spPr/>
        <p:txBody>
          <a:bodyPr/>
          <a:lstStyle/>
          <a:p>
            <a:r>
              <a:rPr lang="en-US"/>
              <a:t>Facebook Own Posts Table - 13 of 26</a:t>
            </a:r>
          </a:p>
        </p:txBody>
      </p:sp>
      <p:graphicFrame>
        <p:nvGraphicFramePr>
          <p:cNvPr id="5" name="Table Placeholder 4">
            <a:extLst>
              <a:ext uri="{FF2B5EF4-FFF2-40B4-BE49-F238E27FC236}">
                <a16:creationId xmlns:a16="http://schemas.microsoft.com/office/drawing/2014/main" id="{508ABE13-D5DC-4DBA-92A4-BC82C85483EF}"/>
              </a:ext>
            </a:extLst>
          </p:cNvPr>
          <p:cNvGraphicFramePr>
            <a:graphicFrameLocks noGrp="1"/>
          </p:cNvGraphicFramePr>
          <p:nvPr>
            <p:ph type="tbl" sz="quarter" idx="13"/>
            <p:extLst>
              <p:ext uri="{D42A27DB-BD31-4B8C-83A1-F6EECF244321}">
                <p14:modId xmlns:p14="http://schemas.microsoft.com/office/powerpoint/2010/main" val="2599564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78047412"/>
                    </a:ext>
                  </a:extLst>
                </a:gridCol>
                <a:gridCol w="246888">
                  <a:extLst>
                    <a:ext uri="{9D8B030D-6E8A-4147-A177-3AD203B41FA5}">
                      <a16:colId xmlns:a16="http://schemas.microsoft.com/office/drawing/2014/main" val="3863613068"/>
                    </a:ext>
                  </a:extLst>
                </a:gridCol>
                <a:gridCol w="246888">
                  <a:extLst>
                    <a:ext uri="{9D8B030D-6E8A-4147-A177-3AD203B41FA5}">
                      <a16:colId xmlns:a16="http://schemas.microsoft.com/office/drawing/2014/main" val="4194070124"/>
                    </a:ext>
                  </a:extLst>
                </a:gridCol>
                <a:gridCol w="246888">
                  <a:extLst>
                    <a:ext uri="{9D8B030D-6E8A-4147-A177-3AD203B41FA5}">
                      <a16:colId xmlns:a16="http://schemas.microsoft.com/office/drawing/2014/main" val="3597835382"/>
                    </a:ext>
                  </a:extLst>
                </a:gridCol>
                <a:gridCol w="246888">
                  <a:extLst>
                    <a:ext uri="{9D8B030D-6E8A-4147-A177-3AD203B41FA5}">
                      <a16:colId xmlns:a16="http://schemas.microsoft.com/office/drawing/2014/main" val="2088044410"/>
                    </a:ext>
                  </a:extLst>
                </a:gridCol>
                <a:gridCol w="246888">
                  <a:extLst>
                    <a:ext uri="{9D8B030D-6E8A-4147-A177-3AD203B41FA5}">
                      <a16:colId xmlns:a16="http://schemas.microsoft.com/office/drawing/2014/main" val="2506668344"/>
                    </a:ext>
                  </a:extLst>
                </a:gridCol>
                <a:gridCol w="246888">
                  <a:extLst>
                    <a:ext uri="{9D8B030D-6E8A-4147-A177-3AD203B41FA5}">
                      <a16:colId xmlns:a16="http://schemas.microsoft.com/office/drawing/2014/main" val="1771861935"/>
                    </a:ext>
                  </a:extLst>
                </a:gridCol>
                <a:gridCol w="246888">
                  <a:extLst>
                    <a:ext uri="{9D8B030D-6E8A-4147-A177-3AD203B41FA5}">
                      <a16:colId xmlns:a16="http://schemas.microsoft.com/office/drawing/2014/main" val="2744077146"/>
                    </a:ext>
                  </a:extLst>
                </a:gridCol>
                <a:gridCol w="246888">
                  <a:extLst>
                    <a:ext uri="{9D8B030D-6E8A-4147-A177-3AD203B41FA5}">
                      <a16:colId xmlns:a16="http://schemas.microsoft.com/office/drawing/2014/main" val="418594022"/>
                    </a:ext>
                  </a:extLst>
                </a:gridCol>
                <a:gridCol w="246888">
                  <a:extLst>
                    <a:ext uri="{9D8B030D-6E8A-4147-A177-3AD203B41FA5}">
                      <a16:colId xmlns:a16="http://schemas.microsoft.com/office/drawing/2014/main" val="2787293110"/>
                    </a:ext>
                  </a:extLst>
                </a:gridCol>
                <a:gridCol w="246888">
                  <a:extLst>
                    <a:ext uri="{9D8B030D-6E8A-4147-A177-3AD203B41FA5}">
                      <a16:colId xmlns:a16="http://schemas.microsoft.com/office/drawing/2014/main" val="2315881202"/>
                    </a:ext>
                  </a:extLst>
                </a:gridCol>
                <a:gridCol w="246888">
                  <a:extLst>
                    <a:ext uri="{9D8B030D-6E8A-4147-A177-3AD203B41FA5}">
                      <a16:colId xmlns:a16="http://schemas.microsoft.com/office/drawing/2014/main" val="2290484355"/>
                    </a:ext>
                  </a:extLst>
                </a:gridCol>
                <a:gridCol w="246888">
                  <a:extLst>
                    <a:ext uri="{9D8B030D-6E8A-4147-A177-3AD203B41FA5}">
                      <a16:colId xmlns:a16="http://schemas.microsoft.com/office/drawing/2014/main" val="2742200366"/>
                    </a:ext>
                  </a:extLst>
                </a:gridCol>
                <a:gridCol w="246888">
                  <a:extLst>
                    <a:ext uri="{9D8B030D-6E8A-4147-A177-3AD203B41FA5}">
                      <a16:colId xmlns:a16="http://schemas.microsoft.com/office/drawing/2014/main" val="3507618950"/>
                    </a:ext>
                  </a:extLst>
                </a:gridCol>
                <a:gridCol w="246888">
                  <a:extLst>
                    <a:ext uri="{9D8B030D-6E8A-4147-A177-3AD203B41FA5}">
                      <a16:colId xmlns:a16="http://schemas.microsoft.com/office/drawing/2014/main" val="753904865"/>
                    </a:ext>
                  </a:extLst>
                </a:gridCol>
                <a:gridCol w="246888">
                  <a:extLst>
                    <a:ext uri="{9D8B030D-6E8A-4147-A177-3AD203B41FA5}">
                      <a16:colId xmlns:a16="http://schemas.microsoft.com/office/drawing/2014/main" val="1615196398"/>
                    </a:ext>
                  </a:extLst>
                </a:gridCol>
                <a:gridCol w="246888">
                  <a:extLst>
                    <a:ext uri="{9D8B030D-6E8A-4147-A177-3AD203B41FA5}">
                      <a16:colId xmlns:a16="http://schemas.microsoft.com/office/drawing/2014/main" val="854106056"/>
                    </a:ext>
                  </a:extLst>
                </a:gridCol>
                <a:gridCol w="246888">
                  <a:extLst>
                    <a:ext uri="{9D8B030D-6E8A-4147-A177-3AD203B41FA5}">
                      <a16:colId xmlns:a16="http://schemas.microsoft.com/office/drawing/2014/main" val="2645702520"/>
                    </a:ext>
                  </a:extLst>
                </a:gridCol>
                <a:gridCol w="246888">
                  <a:extLst>
                    <a:ext uri="{9D8B030D-6E8A-4147-A177-3AD203B41FA5}">
                      <a16:colId xmlns:a16="http://schemas.microsoft.com/office/drawing/2014/main" val="118844342"/>
                    </a:ext>
                  </a:extLst>
                </a:gridCol>
                <a:gridCol w="246888">
                  <a:extLst>
                    <a:ext uri="{9D8B030D-6E8A-4147-A177-3AD203B41FA5}">
                      <a16:colId xmlns:a16="http://schemas.microsoft.com/office/drawing/2014/main" val="4036897781"/>
                    </a:ext>
                  </a:extLst>
                </a:gridCol>
                <a:gridCol w="246888">
                  <a:extLst>
                    <a:ext uri="{9D8B030D-6E8A-4147-A177-3AD203B41FA5}">
                      <a16:colId xmlns:a16="http://schemas.microsoft.com/office/drawing/2014/main" val="369082462"/>
                    </a:ext>
                  </a:extLst>
                </a:gridCol>
                <a:gridCol w="246888">
                  <a:extLst>
                    <a:ext uri="{9D8B030D-6E8A-4147-A177-3AD203B41FA5}">
                      <a16:colId xmlns:a16="http://schemas.microsoft.com/office/drawing/2014/main" val="1971713181"/>
                    </a:ext>
                  </a:extLst>
                </a:gridCol>
                <a:gridCol w="246888">
                  <a:extLst>
                    <a:ext uri="{9D8B030D-6E8A-4147-A177-3AD203B41FA5}">
                      <a16:colId xmlns:a16="http://schemas.microsoft.com/office/drawing/2014/main" val="296840600"/>
                    </a:ext>
                  </a:extLst>
                </a:gridCol>
                <a:gridCol w="246888">
                  <a:extLst>
                    <a:ext uri="{9D8B030D-6E8A-4147-A177-3AD203B41FA5}">
                      <a16:colId xmlns:a16="http://schemas.microsoft.com/office/drawing/2014/main" val="188534426"/>
                    </a:ext>
                  </a:extLst>
                </a:gridCol>
                <a:gridCol w="246888">
                  <a:extLst>
                    <a:ext uri="{9D8B030D-6E8A-4147-A177-3AD203B41FA5}">
                      <a16:colId xmlns:a16="http://schemas.microsoft.com/office/drawing/2014/main" val="707341947"/>
                    </a:ext>
                  </a:extLst>
                </a:gridCol>
                <a:gridCol w="246888">
                  <a:extLst>
                    <a:ext uri="{9D8B030D-6E8A-4147-A177-3AD203B41FA5}">
                      <a16:colId xmlns:a16="http://schemas.microsoft.com/office/drawing/2014/main" val="3332055113"/>
                    </a:ext>
                  </a:extLst>
                </a:gridCol>
                <a:gridCol w="246888">
                  <a:extLst>
                    <a:ext uri="{9D8B030D-6E8A-4147-A177-3AD203B41FA5}">
                      <a16:colId xmlns:a16="http://schemas.microsoft.com/office/drawing/2014/main" val="2693548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5167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- 2018-02-13 12:00:00</a:t>
                      </a:r>
                      <a:r>
                        <a:rPr kumimoji="0" lang="en-US" sz="1000" b="0" i="0" u="none" strike="noStrike" kern="1200" cap="none" spc="0" normalizeH="0" baseline="0" noProof="0">
                          <a:ln>
                            <a:noFill/>
                          </a:ln>
                          <a:solidFill>
                            <a:prstClr val="black"/>
                          </a:solidFill>
                          <a:effectLst/>
                          <a:uLnTx/>
                          <a:uFillTx/>
                          <a:latin typeface="+mn-lt"/>
                          <a:ea typeface="+mn-ea"/>
                          <a:cs typeface="+mn-cs"/>
                        </a:rPr>
                        <a:t>
Please take care of your heart.
Laging tatandaan, ang pag-ibig ay di lang pinaglalaban. Minsan, kailangan mo ring sumuko upang ipaglaban ang iyong kalusugan.
May iba pa ba kayong advice sa mga brokenhearted diyan?💔
i-comment sa baba!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4552184"/>
                  </a:ext>
                </a:extLst>
              </a:tr>
            </a:tbl>
          </a:graphicData>
        </a:graphic>
      </p:graphicFrame>
      <p:sp>
        <p:nvSpPr>
          <p:cNvPr id="4" name="Text Placeholder 3">
            <a:extLst>
              <a:ext uri="{FF2B5EF4-FFF2-40B4-BE49-F238E27FC236}">
                <a16:creationId xmlns:a16="http://schemas.microsoft.com/office/drawing/2014/main" id="{88F30C62-89FA-42A3-B622-E59462BD93E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0506589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80BBD-80DE-48D7-B865-8EBFB0691FA9}"/>
              </a:ext>
            </a:extLst>
          </p:cNvPr>
          <p:cNvSpPr>
            <a:spLocks noGrp="1"/>
          </p:cNvSpPr>
          <p:nvPr>
            <p:ph type="title"/>
          </p:nvPr>
        </p:nvSpPr>
        <p:spPr/>
        <p:txBody>
          <a:bodyPr/>
          <a:lstStyle/>
          <a:p>
            <a:r>
              <a:rPr lang="en-US"/>
              <a:t>Facebook Own Posts Table - 14 of 26</a:t>
            </a:r>
          </a:p>
        </p:txBody>
      </p:sp>
      <p:graphicFrame>
        <p:nvGraphicFramePr>
          <p:cNvPr id="5" name="Table Placeholder 4">
            <a:extLst>
              <a:ext uri="{FF2B5EF4-FFF2-40B4-BE49-F238E27FC236}">
                <a16:creationId xmlns:a16="http://schemas.microsoft.com/office/drawing/2014/main" id="{1775D4F6-BDA6-4E17-A939-9D1DF096CD33}"/>
              </a:ext>
            </a:extLst>
          </p:cNvPr>
          <p:cNvGraphicFramePr>
            <a:graphicFrameLocks noGrp="1"/>
          </p:cNvGraphicFramePr>
          <p:nvPr>
            <p:ph type="tbl" sz="quarter" idx="13"/>
            <p:extLst>
              <p:ext uri="{D42A27DB-BD31-4B8C-83A1-F6EECF244321}">
                <p14:modId xmlns:p14="http://schemas.microsoft.com/office/powerpoint/2010/main" val="2757853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81183418"/>
                    </a:ext>
                  </a:extLst>
                </a:gridCol>
                <a:gridCol w="246888">
                  <a:extLst>
                    <a:ext uri="{9D8B030D-6E8A-4147-A177-3AD203B41FA5}">
                      <a16:colId xmlns:a16="http://schemas.microsoft.com/office/drawing/2014/main" val="4212431534"/>
                    </a:ext>
                  </a:extLst>
                </a:gridCol>
                <a:gridCol w="246888">
                  <a:extLst>
                    <a:ext uri="{9D8B030D-6E8A-4147-A177-3AD203B41FA5}">
                      <a16:colId xmlns:a16="http://schemas.microsoft.com/office/drawing/2014/main" val="3212001337"/>
                    </a:ext>
                  </a:extLst>
                </a:gridCol>
                <a:gridCol w="246888">
                  <a:extLst>
                    <a:ext uri="{9D8B030D-6E8A-4147-A177-3AD203B41FA5}">
                      <a16:colId xmlns:a16="http://schemas.microsoft.com/office/drawing/2014/main" val="1248903447"/>
                    </a:ext>
                  </a:extLst>
                </a:gridCol>
                <a:gridCol w="246888">
                  <a:extLst>
                    <a:ext uri="{9D8B030D-6E8A-4147-A177-3AD203B41FA5}">
                      <a16:colId xmlns:a16="http://schemas.microsoft.com/office/drawing/2014/main" val="2444999639"/>
                    </a:ext>
                  </a:extLst>
                </a:gridCol>
                <a:gridCol w="246888">
                  <a:extLst>
                    <a:ext uri="{9D8B030D-6E8A-4147-A177-3AD203B41FA5}">
                      <a16:colId xmlns:a16="http://schemas.microsoft.com/office/drawing/2014/main" val="2222986016"/>
                    </a:ext>
                  </a:extLst>
                </a:gridCol>
                <a:gridCol w="246888">
                  <a:extLst>
                    <a:ext uri="{9D8B030D-6E8A-4147-A177-3AD203B41FA5}">
                      <a16:colId xmlns:a16="http://schemas.microsoft.com/office/drawing/2014/main" val="1549795828"/>
                    </a:ext>
                  </a:extLst>
                </a:gridCol>
                <a:gridCol w="246888">
                  <a:extLst>
                    <a:ext uri="{9D8B030D-6E8A-4147-A177-3AD203B41FA5}">
                      <a16:colId xmlns:a16="http://schemas.microsoft.com/office/drawing/2014/main" val="2618197008"/>
                    </a:ext>
                  </a:extLst>
                </a:gridCol>
                <a:gridCol w="246888">
                  <a:extLst>
                    <a:ext uri="{9D8B030D-6E8A-4147-A177-3AD203B41FA5}">
                      <a16:colId xmlns:a16="http://schemas.microsoft.com/office/drawing/2014/main" val="2571874190"/>
                    </a:ext>
                  </a:extLst>
                </a:gridCol>
                <a:gridCol w="246888">
                  <a:extLst>
                    <a:ext uri="{9D8B030D-6E8A-4147-A177-3AD203B41FA5}">
                      <a16:colId xmlns:a16="http://schemas.microsoft.com/office/drawing/2014/main" val="894924219"/>
                    </a:ext>
                  </a:extLst>
                </a:gridCol>
                <a:gridCol w="246888">
                  <a:extLst>
                    <a:ext uri="{9D8B030D-6E8A-4147-A177-3AD203B41FA5}">
                      <a16:colId xmlns:a16="http://schemas.microsoft.com/office/drawing/2014/main" val="2844551579"/>
                    </a:ext>
                  </a:extLst>
                </a:gridCol>
                <a:gridCol w="246888">
                  <a:extLst>
                    <a:ext uri="{9D8B030D-6E8A-4147-A177-3AD203B41FA5}">
                      <a16:colId xmlns:a16="http://schemas.microsoft.com/office/drawing/2014/main" val="854977910"/>
                    </a:ext>
                  </a:extLst>
                </a:gridCol>
                <a:gridCol w="246888">
                  <a:extLst>
                    <a:ext uri="{9D8B030D-6E8A-4147-A177-3AD203B41FA5}">
                      <a16:colId xmlns:a16="http://schemas.microsoft.com/office/drawing/2014/main" val="2353610990"/>
                    </a:ext>
                  </a:extLst>
                </a:gridCol>
                <a:gridCol w="246888">
                  <a:extLst>
                    <a:ext uri="{9D8B030D-6E8A-4147-A177-3AD203B41FA5}">
                      <a16:colId xmlns:a16="http://schemas.microsoft.com/office/drawing/2014/main" val="198956197"/>
                    </a:ext>
                  </a:extLst>
                </a:gridCol>
                <a:gridCol w="246888">
                  <a:extLst>
                    <a:ext uri="{9D8B030D-6E8A-4147-A177-3AD203B41FA5}">
                      <a16:colId xmlns:a16="http://schemas.microsoft.com/office/drawing/2014/main" val="2490484276"/>
                    </a:ext>
                  </a:extLst>
                </a:gridCol>
                <a:gridCol w="246888">
                  <a:extLst>
                    <a:ext uri="{9D8B030D-6E8A-4147-A177-3AD203B41FA5}">
                      <a16:colId xmlns:a16="http://schemas.microsoft.com/office/drawing/2014/main" val="3822944560"/>
                    </a:ext>
                  </a:extLst>
                </a:gridCol>
                <a:gridCol w="246888">
                  <a:extLst>
                    <a:ext uri="{9D8B030D-6E8A-4147-A177-3AD203B41FA5}">
                      <a16:colId xmlns:a16="http://schemas.microsoft.com/office/drawing/2014/main" val="2597800948"/>
                    </a:ext>
                  </a:extLst>
                </a:gridCol>
                <a:gridCol w="246888">
                  <a:extLst>
                    <a:ext uri="{9D8B030D-6E8A-4147-A177-3AD203B41FA5}">
                      <a16:colId xmlns:a16="http://schemas.microsoft.com/office/drawing/2014/main" val="2951057139"/>
                    </a:ext>
                  </a:extLst>
                </a:gridCol>
                <a:gridCol w="246888">
                  <a:extLst>
                    <a:ext uri="{9D8B030D-6E8A-4147-A177-3AD203B41FA5}">
                      <a16:colId xmlns:a16="http://schemas.microsoft.com/office/drawing/2014/main" val="2387571006"/>
                    </a:ext>
                  </a:extLst>
                </a:gridCol>
                <a:gridCol w="246888">
                  <a:extLst>
                    <a:ext uri="{9D8B030D-6E8A-4147-A177-3AD203B41FA5}">
                      <a16:colId xmlns:a16="http://schemas.microsoft.com/office/drawing/2014/main" val="2880214565"/>
                    </a:ext>
                  </a:extLst>
                </a:gridCol>
                <a:gridCol w="246888">
                  <a:extLst>
                    <a:ext uri="{9D8B030D-6E8A-4147-A177-3AD203B41FA5}">
                      <a16:colId xmlns:a16="http://schemas.microsoft.com/office/drawing/2014/main" val="3997829264"/>
                    </a:ext>
                  </a:extLst>
                </a:gridCol>
                <a:gridCol w="246888">
                  <a:extLst>
                    <a:ext uri="{9D8B030D-6E8A-4147-A177-3AD203B41FA5}">
                      <a16:colId xmlns:a16="http://schemas.microsoft.com/office/drawing/2014/main" val="1125501043"/>
                    </a:ext>
                  </a:extLst>
                </a:gridCol>
                <a:gridCol w="246888">
                  <a:extLst>
                    <a:ext uri="{9D8B030D-6E8A-4147-A177-3AD203B41FA5}">
                      <a16:colId xmlns:a16="http://schemas.microsoft.com/office/drawing/2014/main" val="4161028004"/>
                    </a:ext>
                  </a:extLst>
                </a:gridCol>
                <a:gridCol w="246888">
                  <a:extLst>
                    <a:ext uri="{9D8B030D-6E8A-4147-A177-3AD203B41FA5}">
                      <a16:colId xmlns:a16="http://schemas.microsoft.com/office/drawing/2014/main" val="3683710625"/>
                    </a:ext>
                  </a:extLst>
                </a:gridCol>
                <a:gridCol w="246888">
                  <a:extLst>
                    <a:ext uri="{9D8B030D-6E8A-4147-A177-3AD203B41FA5}">
                      <a16:colId xmlns:a16="http://schemas.microsoft.com/office/drawing/2014/main" val="1189360044"/>
                    </a:ext>
                  </a:extLst>
                </a:gridCol>
                <a:gridCol w="246888">
                  <a:extLst>
                    <a:ext uri="{9D8B030D-6E8A-4147-A177-3AD203B41FA5}">
                      <a16:colId xmlns:a16="http://schemas.microsoft.com/office/drawing/2014/main" val="408239968"/>
                    </a:ext>
                  </a:extLst>
                </a:gridCol>
                <a:gridCol w="246888">
                  <a:extLst>
                    <a:ext uri="{9D8B030D-6E8A-4147-A177-3AD203B41FA5}">
                      <a16:colId xmlns:a16="http://schemas.microsoft.com/office/drawing/2014/main" val="2939528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2634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- 2018-02-10 12:00:00</a:t>
                      </a:r>
                      <a:r>
                        <a:rPr kumimoji="0" lang="en-US" sz="1000" b="0" i="0" u="none" strike="noStrike" kern="1200" cap="none" spc="0" normalizeH="0" baseline="0" noProof="0">
                          <a:ln>
                            <a:noFill/>
                          </a:ln>
                          <a:solidFill>
                            <a:prstClr val="black"/>
                          </a:solidFill>
                          <a:effectLst/>
                          <a:uLnTx/>
                          <a:uFillTx/>
                          <a:latin typeface="+mn-lt"/>
                          <a:ea typeface="+mn-ea"/>
                          <a:cs typeface="+mn-cs"/>
                        </a:rPr>
                        <a:t>
Importante na happy and healthy ang inyong Heart ngayong Philippine Hearth Month.
Here are 5 Heart Hacks to Stay Healthy!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10396755"/>
                  </a:ext>
                </a:extLst>
              </a:tr>
            </a:tbl>
          </a:graphicData>
        </a:graphic>
      </p:graphicFrame>
      <p:sp>
        <p:nvSpPr>
          <p:cNvPr id="4" name="Text Placeholder 3">
            <a:extLst>
              <a:ext uri="{FF2B5EF4-FFF2-40B4-BE49-F238E27FC236}">
                <a16:creationId xmlns:a16="http://schemas.microsoft.com/office/drawing/2014/main" id="{32570814-97FB-41FB-9222-B6A5A247E19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6107082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30B1E-D8CC-4079-B238-A6680099717A}"/>
              </a:ext>
            </a:extLst>
          </p:cNvPr>
          <p:cNvSpPr>
            <a:spLocks noGrp="1"/>
          </p:cNvSpPr>
          <p:nvPr>
            <p:ph type="title"/>
          </p:nvPr>
        </p:nvSpPr>
        <p:spPr/>
        <p:txBody>
          <a:bodyPr/>
          <a:lstStyle/>
          <a:p>
            <a:r>
              <a:rPr lang="en-US"/>
              <a:t>Facebook Own Posts Table - 15 of 26</a:t>
            </a:r>
          </a:p>
        </p:txBody>
      </p:sp>
      <p:graphicFrame>
        <p:nvGraphicFramePr>
          <p:cNvPr id="5" name="Table Placeholder 4">
            <a:extLst>
              <a:ext uri="{FF2B5EF4-FFF2-40B4-BE49-F238E27FC236}">
                <a16:creationId xmlns:a16="http://schemas.microsoft.com/office/drawing/2014/main" id="{FEDC3BA0-247E-4E51-AC9B-DE7FE21625F9}"/>
              </a:ext>
            </a:extLst>
          </p:cNvPr>
          <p:cNvGraphicFramePr>
            <a:graphicFrameLocks noGrp="1"/>
          </p:cNvGraphicFramePr>
          <p:nvPr>
            <p:ph type="tbl" sz="quarter" idx="13"/>
            <p:extLst>
              <p:ext uri="{D42A27DB-BD31-4B8C-83A1-F6EECF244321}">
                <p14:modId xmlns:p14="http://schemas.microsoft.com/office/powerpoint/2010/main" val="1636799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01122188"/>
                    </a:ext>
                  </a:extLst>
                </a:gridCol>
                <a:gridCol w="246888">
                  <a:extLst>
                    <a:ext uri="{9D8B030D-6E8A-4147-A177-3AD203B41FA5}">
                      <a16:colId xmlns:a16="http://schemas.microsoft.com/office/drawing/2014/main" val="2129146867"/>
                    </a:ext>
                  </a:extLst>
                </a:gridCol>
                <a:gridCol w="246888">
                  <a:extLst>
                    <a:ext uri="{9D8B030D-6E8A-4147-A177-3AD203B41FA5}">
                      <a16:colId xmlns:a16="http://schemas.microsoft.com/office/drawing/2014/main" val="835034455"/>
                    </a:ext>
                  </a:extLst>
                </a:gridCol>
                <a:gridCol w="246888">
                  <a:extLst>
                    <a:ext uri="{9D8B030D-6E8A-4147-A177-3AD203B41FA5}">
                      <a16:colId xmlns:a16="http://schemas.microsoft.com/office/drawing/2014/main" val="2019263931"/>
                    </a:ext>
                  </a:extLst>
                </a:gridCol>
                <a:gridCol w="246888">
                  <a:extLst>
                    <a:ext uri="{9D8B030D-6E8A-4147-A177-3AD203B41FA5}">
                      <a16:colId xmlns:a16="http://schemas.microsoft.com/office/drawing/2014/main" val="3353691081"/>
                    </a:ext>
                  </a:extLst>
                </a:gridCol>
                <a:gridCol w="246888">
                  <a:extLst>
                    <a:ext uri="{9D8B030D-6E8A-4147-A177-3AD203B41FA5}">
                      <a16:colId xmlns:a16="http://schemas.microsoft.com/office/drawing/2014/main" val="1644703735"/>
                    </a:ext>
                  </a:extLst>
                </a:gridCol>
                <a:gridCol w="246888">
                  <a:extLst>
                    <a:ext uri="{9D8B030D-6E8A-4147-A177-3AD203B41FA5}">
                      <a16:colId xmlns:a16="http://schemas.microsoft.com/office/drawing/2014/main" val="945303576"/>
                    </a:ext>
                  </a:extLst>
                </a:gridCol>
                <a:gridCol w="246888">
                  <a:extLst>
                    <a:ext uri="{9D8B030D-6E8A-4147-A177-3AD203B41FA5}">
                      <a16:colId xmlns:a16="http://schemas.microsoft.com/office/drawing/2014/main" val="3224905046"/>
                    </a:ext>
                  </a:extLst>
                </a:gridCol>
                <a:gridCol w="246888">
                  <a:extLst>
                    <a:ext uri="{9D8B030D-6E8A-4147-A177-3AD203B41FA5}">
                      <a16:colId xmlns:a16="http://schemas.microsoft.com/office/drawing/2014/main" val="2582801572"/>
                    </a:ext>
                  </a:extLst>
                </a:gridCol>
                <a:gridCol w="246888">
                  <a:extLst>
                    <a:ext uri="{9D8B030D-6E8A-4147-A177-3AD203B41FA5}">
                      <a16:colId xmlns:a16="http://schemas.microsoft.com/office/drawing/2014/main" val="1818335654"/>
                    </a:ext>
                  </a:extLst>
                </a:gridCol>
                <a:gridCol w="246888">
                  <a:extLst>
                    <a:ext uri="{9D8B030D-6E8A-4147-A177-3AD203B41FA5}">
                      <a16:colId xmlns:a16="http://schemas.microsoft.com/office/drawing/2014/main" val="3344113278"/>
                    </a:ext>
                  </a:extLst>
                </a:gridCol>
                <a:gridCol w="246888">
                  <a:extLst>
                    <a:ext uri="{9D8B030D-6E8A-4147-A177-3AD203B41FA5}">
                      <a16:colId xmlns:a16="http://schemas.microsoft.com/office/drawing/2014/main" val="1757476456"/>
                    </a:ext>
                  </a:extLst>
                </a:gridCol>
                <a:gridCol w="246888">
                  <a:extLst>
                    <a:ext uri="{9D8B030D-6E8A-4147-A177-3AD203B41FA5}">
                      <a16:colId xmlns:a16="http://schemas.microsoft.com/office/drawing/2014/main" val="1996329652"/>
                    </a:ext>
                  </a:extLst>
                </a:gridCol>
                <a:gridCol w="246888">
                  <a:extLst>
                    <a:ext uri="{9D8B030D-6E8A-4147-A177-3AD203B41FA5}">
                      <a16:colId xmlns:a16="http://schemas.microsoft.com/office/drawing/2014/main" val="3197039173"/>
                    </a:ext>
                  </a:extLst>
                </a:gridCol>
                <a:gridCol w="246888">
                  <a:extLst>
                    <a:ext uri="{9D8B030D-6E8A-4147-A177-3AD203B41FA5}">
                      <a16:colId xmlns:a16="http://schemas.microsoft.com/office/drawing/2014/main" val="1516211777"/>
                    </a:ext>
                  </a:extLst>
                </a:gridCol>
                <a:gridCol w="246888">
                  <a:extLst>
                    <a:ext uri="{9D8B030D-6E8A-4147-A177-3AD203B41FA5}">
                      <a16:colId xmlns:a16="http://schemas.microsoft.com/office/drawing/2014/main" val="1466496217"/>
                    </a:ext>
                  </a:extLst>
                </a:gridCol>
                <a:gridCol w="246888">
                  <a:extLst>
                    <a:ext uri="{9D8B030D-6E8A-4147-A177-3AD203B41FA5}">
                      <a16:colId xmlns:a16="http://schemas.microsoft.com/office/drawing/2014/main" val="3481226878"/>
                    </a:ext>
                  </a:extLst>
                </a:gridCol>
                <a:gridCol w="246888">
                  <a:extLst>
                    <a:ext uri="{9D8B030D-6E8A-4147-A177-3AD203B41FA5}">
                      <a16:colId xmlns:a16="http://schemas.microsoft.com/office/drawing/2014/main" val="117951949"/>
                    </a:ext>
                  </a:extLst>
                </a:gridCol>
                <a:gridCol w="246888">
                  <a:extLst>
                    <a:ext uri="{9D8B030D-6E8A-4147-A177-3AD203B41FA5}">
                      <a16:colId xmlns:a16="http://schemas.microsoft.com/office/drawing/2014/main" val="3317964342"/>
                    </a:ext>
                  </a:extLst>
                </a:gridCol>
                <a:gridCol w="246888">
                  <a:extLst>
                    <a:ext uri="{9D8B030D-6E8A-4147-A177-3AD203B41FA5}">
                      <a16:colId xmlns:a16="http://schemas.microsoft.com/office/drawing/2014/main" val="4029608740"/>
                    </a:ext>
                  </a:extLst>
                </a:gridCol>
                <a:gridCol w="246888">
                  <a:extLst>
                    <a:ext uri="{9D8B030D-6E8A-4147-A177-3AD203B41FA5}">
                      <a16:colId xmlns:a16="http://schemas.microsoft.com/office/drawing/2014/main" val="90819726"/>
                    </a:ext>
                  </a:extLst>
                </a:gridCol>
                <a:gridCol w="246888">
                  <a:extLst>
                    <a:ext uri="{9D8B030D-6E8A-4147-A177-3AD203B41FA5}">
                      <a16:colId xmlns:a16="http://schemas.microsoft.com/office/drawing/2014/main" val="2930206647"/>
                    </a:ext>
                  </a:extLst>
                </a:gridCol>
                <a:gridCol w="246888">
                  <a:extLst>
                    <a:ext uri="{9D8B030D-6E8A-4147-A177-3AD203B41FA5}">
                      <a16:colId xmlns:a16="http://schemas.microsoft.com/office/drawing/2014/main" val="4120943877"/>
                    </a:ext>
                  </a:extLst>
                </a:gridCol>
                <a:gridCol w="246888">
                  <a:extLst>
                    <a:ext uri="{9D8B030D-6E8A-4147-A177-3AD203B41FA5}">
                      <a16:colId xmlns:a16="http://schemas.microsoft.com/office/drawing/2014/main" val="3347381600"/>
                    </a:ext>
                  </a:extLst>
                </a:gridCol>
                <a:gridCol w="246888">
                  <a:extLst>
                    <a:ext uri="{9D8B030D-6E8A-4147-A177-3AD203B41FA5}">
                      <a16:colId xmlns:a16="http://schemas.microsoft.com/office/drawing/2014/main" val="917151928"/>
                    </a:ext>
                  </a:extLst>
                </a:gridCol>
                <a:gridCol w="246888">
                  <a:extLst>
                    <a:ext uri="{9D8B030D-6E8A-4147-A177-3AD203B41FA5}">
                      <a16:colId xmlns:a16="http://schemas.microsoft.com/office/drawing/2014/main" val="3421440207"/>
                    </a:ext>
                  </a:extLst>
                </a:gridCol>
                <a:gridCol w="246888">
                  <a:extLst>
                    <a:ext uri="{9D8B030D-6E8A-4147-A177-3AD203B41FA5}">
                      <a16:colId xmlns:a16="http://schemas.microsoft.com/office/drawing/2014/main" val="3689941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79510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- 2018-02-09 12:00:01</a:t>
                      </a:r>
                      <a:r>
                        <a:rPr kumimoji="0" lang="en-US" sz="1000" b="0" i="0" u="none" strike="noStrike" kern="1200" cap="none" spc="0" normalizeH="0" baseline="0" noProof="0">
                          <a:ln>
                            <a:noFill/>
                          </a:ln>
                          <a:solidFill>
                            <a:prstClr val="black"/>
                          </a:solidFill>
                          <a:effectLst/>
                          <a:uLnTx/>
                          <a:uFillTx/>
                          <a:latin typeface="+mn-lt"/>
                          <a:ea typeface="+mn-ea"/>
                          <a:cs typeface="+mn-cs"/>
                        </a:rPr>
                        <a:t>
“There is no remedy for love, but to love more.”
Sali na sa TGPagbigay ng Pagmamahal Valentine’s Promo!
How to join:
Sa Comment Section, post a selfie of you kasama ang iyong “TGPagbigay ng Pagmamahal.”
I-share ang iyong kwento kung sino ang “TGPagbigay ng Pagmamahal” sa buhay mo at kung paano niya ipinapakita ang kanyang pagmamahal.
Tatlong (3) winners with the best answers will get a chance to win a Buffet Dinner for 2 sa Vikings!
Abangan ang announcement of winners on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11504627"/>
                  </a:ext>
                </a:extLst>
              </a:tr>
            </a:tbl>
          </a:graphicData>
        </a:graphic>
      </p:graphicFrame>
      <p:sp>
        <p:nvSpPr>
          <p:cNvPr id="4" name="Text Placeholder 3">
            <a:extLst>
              <a:ext uri="{FF2B5EF4-FFF2-40B4-BE49-F238E27FC236}">
                <a16:creationId xmlns:a16="http://schemas.microsoft.com/office/drawing/2014/main" id="{50713CB4-DF37-41B6-B650-F63E4CC2A64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545354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B5D06-83FC-4EC5-80AC-14941523A37C}"/>
              </a:ext>
            </a:extLst>
          </p:cNvPr>
          <p:cNvSpPr>
            <a:spLocks noGrp="1"/>
          </p:cNvSpPr>
          <p:nvPr>
            <p:ph type="title"/>
          </p:nvPr>
        </p:nvSpPr>
        <p:spPr/>
        <p:txBody>
          <a:bodyPr/>
          <a:lstStyle/>
          <a:p>
            <a:r>
              <a:rPr lang="en-US"/>
              <a:t>Facebook Own Posts Table - 16 of 26</a:t>
            </a:r>
          </a:p>
        </p:txBody>
      </p:sp>
      <p:graphicFrame>
        <p:nvGraphicFramePr>
          <p:cNvPr id="5" name="Table Placeholder 4">
            <a:extLst>
              <a:ext uri="{FF2B5EF4-FFF2-40B4-BE49-F238E27FC236}">
                <a16:creationId xmlns:a16="http://schemas.microsoft.com/office/drawing/2014/main" id="{596E5B63-4688-494A-8DE1-6F09F36BE70F}"/>
              </a:ext>
            </a:extLst>
          </p:cNvPr>
          <p:cNvGraphicFramePr>
            <a:graphicFrameLocks noGrp="1"/>
          </p:cNvGraphicFramePr>
          <p:nvPr>
            <p:ph type="tbl" sz="quarter" idx="13"/>
            <p:extLst>
              <p:ext uri="{D42A27DB-BD31-4B8C-83A1-F6EECF244321}">
                <p14:modId xmlns:p14="http://schemas.microsoft.com/office/powerpoint/2010/main" val="4097823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75277680"/>
                    </a:ext>
                  </a:extLst>
                </a:gridCol>
                <a:gridCol w="246888">
                  <a:extLst>
                    <a:ext uri="{9D8B030D-6E8A-4147-A177-3AD203B41FA5}">
                      <a16:colId xmlns:a16="http://schemas.microsoft.com/office/drawing/2014/main" val="3629275704"/>
                    </a:ext>
                  </a:extLst>
                </a:gridCol>
                <a:gridCol w="246888">
                  <a:extLst>
                    <a:ext uri="{9D8B030D-6E8A-4147-A177-3AD203B41FA5}">
                      <a16:colId xmlns:a16="http://schemas.microsoft.com/office/drawing/2014/main" val="3933416483"/>
                    </a:ext>
                  </a:extLst>
                </a:gridCol>
                <a:gridCol w="246888">
                  <a:extLst>
                    <a:ext uri="{9D8B030D-6E8A-4147-A177-3AD203B41FA5}">
                      <a16:colId xmlns:a16="http://schemas.microsoft.com/office/drawing/2014/main" val="3333162471"/>
                    </a:ext>
                  </a:extLst>
                </a:gridCol>
                <a:gridCol w="246888">
                  <a:extLst>
                    <a:ext uri="{9D8B030D-6E8A-4147-A177-3AD203B41FA5}">
                      <a16:colId xmlns:a16="http://schemas.microsoft.com/office/drawing/2014/main" val="1406765652"/>
                    </a:ext>
                  </a:extLst>
                </a:gridCol>
                <a:gridCol w="246888">
                  <a:extLst>
                    <a:ext uri="{9D8B030D-6E8A-4147-A177-3AD203B41FA5}">
                      <a16:colId xmlns:a16="http://schemas.microsoft.com/office/drawing/2014/main" val="149359541"/>
                    </a:ext>
                  </a:extLst>
                </a:gridCol>
                <a:gridCol w="246888">
                  <a:extLst>
                    <a:ext uri="{9D8B030D-6E8A-4147-A177-3AD203B41FA5}">
                      <a16:colId xmlns:a16="http://schemas.microsoft.com/office/drawing/2014/main" val="481818239"/>
                    </a:ext>
                  </a:extLst>
                </a:gridCol>
                <a:gridCol w="246888">
                  <a:extLst>
                    <a:ext uri="{9D8B030D-6E8A-4147-A177-3AD203B41FA5}">
                      <a16:colId xmlns:a16="http://schemas.microsoft.com/office/drawing/2014/main" val="4128718615"/>
                    </a:ext>
                  </a:extLst>
                </a:gridCol>
                <a:gridCol w="246888">
                  <a:extLst>
                    <a:ext uri="{9D8B030D-6E8A-4147-A177-3AD203B41FA5}">
                      <a16:colId xmlns:a16="http://schemas.microsoft.com/office/drawing/2014/main" val="2114604618"/>
                    </a:ext>
                  </a:extLst>
                </a:gridCol>
                <a:gridCol w="246888">
                  <a:extLst>
                    <a:ext uri="{9D8B030D-6E8A-4147-A177-3AD203B41FA5}">
                      <a16:colId xmlns:a16="http://schemas.microsoft.com/office/drawing/2014/main" val="2261818599"/>
                    </a:ext>
                  </a:extLst>
                </a:gridCol>
                <a:gridCol w="246888">
                  <a:extLst>
                    <a:ext uri="{9D8B030D-6E8A-4147-A177-3AD203B41FA5}">
                      <a16:colId xmlns:a16="http://schemas.microsoft.com/office/drawing/2014/main" val="997825571"/>
                    </a:ext>
                  </a:extLst>
                </a:gridCol>
                <a:gridCol w="246888">
                  <a:extLst>
                    <a:ext uri="{9D8B030D-6E8A-4147-A177-3AD203B41FA5}">
                      <a16:colId xmlns:a16="http://schemas.microsoft.com/office/drawing/2014/main" val="754757968"/>
                    </a:ext>
                  </a:extLst>
                </a:gridCol>
                <a:gridCol w="246888">
                  <a:extLst>
                    <a:ext uri="{9D8B030D-6E8A-4147-A177-3AD203B41FA5}">
                      <a16:colId xmlns:a16="http://schemas.microsoft.com/office/drawing/2014/main" val="1080484382"/>
                    </a:ext>
                  </a:extLst>
                </a:gridCol>
                <a:gridCol w="246888">
                  <a:extLst>
                    <a:ext uri="{9D8B030D-6E8A-4147-A177-3AD203B41FA5}">
                      <a16:colId xmlns:a16="http://schemas.microsoft.com/office/drawing/2014/main" val="2553790221"/>
                    </a:ext>
                  </a:extLst>
                </a:gridCol>
                <a:gridCol w="246888">
                  <a:extLst>
                    <a:ext uri="{9D8B030D-6E8A-4147-A177-3AD203B41FA5}">
                      <a16:colId xmlns:a16="http://schemas.microsoft.com/office/drawing/2014/main" val="1591416375"/>
                    </a:ext>
                  </a:extLst>
                </a:gridCol>
                <a:gridCol w="246888">
                  <a:extLst>
                    <a:ext uri="{9D8B030D-6E8A-4147-A177-3AD203B41FA5}">
                      <a16:colId xmlns:a16="http://schemas.microsoft.com/office/drawing/2014/main" val="3243227674"/>
                    </a:ext>
                  </a:extLst>
                </a:gridCol>
                <a:gridCol w="246888">
                  <a:extLst>
                    <a:ext uri="{9D8B030D-6E8A-4147-A177-3AD203B41FA5}">
                      <a16:colId xmlns:a16="http://schemas.microsoft.com/office/drawing/2014/main" val="331290006"/>
                    </a:ext>
                  </a:extLst>
                </a:gridCol>
                <a:gridCol w="246888">
                  <a:extLst>
                    <a:ext uri="{9D8B030D-6E8A-4147-A177-3AD203B41FA5}">
                      <a16:colId xmlns:a16="http://schemas.microsoft.com/office/drawing/2014/main" val="4006445534"/>
                    </a:ext>
                  </a:extLst>
                </a:gridCol>
                <a:gridCol w="246888">
                  <a:extLst>
                    <a:ext uri="{9D8B030D-6E8A-4147-A177-3AD203B41FA5}">
                      <a16:colId xmlns:a16="http://schemas.microsoft.com/office/drawing/2014/main" val="3566457276"/>
                    </a:ext>
                  </a:extLst>
                </a:gridCol>
                <a:gridCol w="246888">
                  <a:extLst>
                    <a:ext uri="{9D8B030D-6E8A-4147-A177-3AD203B41FA5}">
                      <a16:colId xmlns:a16="http://schemas.microsoft.com/office/drawing/2014/main" val="2256621561"/>
                    </a:ext>
                  </a:extLst>
                </a:gridCol>
                <a:gridCol w="246888">
                  <a:extLst>
                    <a:ext uri="{9D8B030D-6E8A-4147-A177-3AD203B41FA5}">
                      <a16:colId xmlns:a16="http://schemas.microsoft.com/office/drawing/2014/main" val="1833818623"/>
                    </a:ext>
                  </a:extLst>
                </a:gridCol>
                <a:gridCol w="246888">
                  <a:extLst>
                    <a:ext uri="{9D8B030D-6E8A-4147-A177-3AD203B41FA5}">
                      <a16:colId xmlns:a16="http://schemas.microsoft.com/office/drawing/2014/main" val="1226823817"/>
                    </a:ext>
                  </a:extLst>
                </a:gridCol>
                <a:gridCol w="246888">
                  <a:extLst>
                    <a:ext uri="{9D8B030D-6E8A-4147-A177-3AD203B41FA5}">
                      <a16:colId xmlns:a16="http://schemas.microsoft.com/office/drawing/2014/main" val="2711706842"/>
                    </a:ext>
                  </a:extLst>
                </a:gridCol>
                <a:gridCol w="246888">
                  <a:extLst>
                    <a:ext uri="{9D8B030D-6E8A-4147-A177-3AD203B41FA5}">
                      <a16:colId xmlns:a16="http://schemas.microsoft.com/office/drawing/2014/main" val="1542702117"/>
                    </a:ext>
                  </a:extLst>
                </a:gridCol>
                <a:gridCol w="246888">
                  <a:extLst>
                    <a:ext uri="{9D8B030D-6E8A-4147-A177-3AD203B41FA5}">
                      <a16:colId xmlns:a16="http://schemas.microsoft.com/office/drawing/2014/main" val="3169258992"/>
                    </a:ext>
                  </a:extLst>
                </a:gridCol>
                <a:gridCol w="246888">
                  <a:extLst>
                    <a:ext uri="{9D8B030D-6E8A-4147-A177-3AD203B41FA5}">
                      <a16:colId xmlns:a16="http://schemas.microsoft.com/office/drawing/2014/main" val="2372709053"/>
                    </a:ext>
                  </a:extLst>
                </a:gridCol>
                <a:gridCol w="246888">
                  <a:extLst>
                    <a:ext uri="{9D8B030D-6E8A-4147-A177-3AD203B41FA5}">
                      <a16:colId xmlns:a16="http://schemas.microsoft.com/office/drawing/2014/main" val="214120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9784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- 2018-02-01 12:00:00</a:t>
                      </a:r>
                      <a:r>
                        <a:rPr kumimoji="0" lang="en-US" sz="1000" b="0" i="0" u="none" strike="noStrike" kern="1200" cap="none" spc="0" normalizeH="0" baseline="0" noProof="0">
                          <a:ln>
                            <a:noFill/>
                          </a:ln>
                          <a:solidFill>
                            <a:prstClr val="black"/>
                          </a:solidFill>
                          <a:effectLst/>
                          <a:uLnTx/>
                          <a:uFillTx/>
                          <a:latin typeface="+mn-lt"/>
                          <a:ea typeface="+mn-ea"/>
                          <a:cs typeface="+mn-cs"/>
                        </a:rPr>
                        <a:t>
Alagaan ang inyong puso. ❤️💗💕
It’s Month of the Hearts indeed! Together, let’s celebrate #PhilippineHeartMonth by living strong and 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79200331"/>
                  </a:ext>
                </a:extLst>
              </a:tr>
            </a:tbl>
          </a:graphicData>
        </a:graphic>
      </p:graphicFrame>
      <p:sp>
        <p:nvSpPr>
          <p:cNvPr id="4" name="Text Placeholder 3">
            <a:extLst>
              <a:ext uri="{FF2B5EF4-FFF2-40B4-BE49-F238E27FC236}">
                <a16:creationId xmlns:a16="http://schemas.microsoft.com/office/drawing/2014/main" id="{62297A30-8B41-4241-895F-5650992E63AB}"/>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006999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3F3E-FF6B-4B8B-B4AF-FADC11485ACB}"/>
              </a:ext>
            </a:extLst>
          </p:cNvPr>
          <p:cNvSpPr>
            <a:spLocks noGrp="1"/>
          </p:cNvSpPr>
          <p:nvPr>
            <p:ph type="title"/>
          </p:nvPr>
        </p:nvSpPr>
        <p:spPr/>
        <p:txBody>
          <a:bodyPr/>
          <a:lstStyle/>
          <a:p>
            <a:r>
              <a:rPr lang="en-US"/>
              <a:t>Facebook Own Posts Table - 17 of 26</a:t>
            </a:r>
          </a:p>
        </p:txBody>
      </p:sp>
      <p:graphicFrame>
        <p:nvGraphicFramePr>
          <p:cNvPr id="5" name="Table Placeholder 4">
            <a:extLst>
              <a:ext uri="{FF2B5EF4-FFF2-40B4-BE49-F238E27FC236}">
                <a16:creationId xmlns:a16="http://schemas.microsoft.com/office/drawing/2014/main" id="{61F51A25-84A7-42C5-B1E5-C66E9F17DBA3}"/>
              </a:ext>
            </a:extLst>
          </p:cNvPr>
          <p:cNvGraphicFramePr>
            <a:graphicFrameLocks noGrp="1"/>
          </p:cNvGraphicFramePr>
          <p:nvPr>
            <p:ph type="tbl" sz="quarter" idx="13"/>
            <p:extLst>
              <p:ext uri="{D42A27DB-BD31-4B8C-83A1-F6EECF244321}">
                <p14:modId xmlns:p14="http://schemas.microsoft.com/office/powerpoint/2010/main" val="3828456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68717452"/>
                    </a:ext>
                  </a:extLst>
                </a:gridCol>
                <a:gridCol w="246888">
                  <a:extLst>
                    <a:ext uri="{9D8B030D-6E8A-4147-A177-3AD203B41FA5}">
                      <a16:colId xmlns:a16="http://schemas.microsoft.com/office/drawing/2014/main" val="2659463141"/>
                    </a:ext>
                  </a:extLst>
                </a:gridCol>
                <a:gridCol w="246888">
                  <a:extLst>
                    <a:ext uri="{9D8B030D-6E8A-4147-A177-3AD203B41FA5}">
                      <a16:colId xmlns:a16="http://schemas.microsoft.com/office/drawing/2014/main" val="4104788617"/>
                    </a:ext>
                  </a:extLst>
                </a:gridCol>
                <a:gridCol w="246888">
                  <a:extLst>
                    <a:ext uri="{9D8B030D-6E8A-4147-A177-3AD203B41FA5}">
                      <a16:colId xmlns:a16="http://schemas.microsoft.com/office/drawing/2014/main" val="3243520567"/>
                    </a:ext>
                  </a:extLst>
                </a:gridCol>
                <a:gridCol w="246888">
                  <a:extLst>
                    <a:ext uri="{9D8B030D-6E8A-4147-A177-3AD203B41FA5}">
                      <a16:colId xmlns:a16="http://schemas.microsoft.com/office/drawing/2014/main" val="3370089145"/>
                    </a:ext>
                  </a:extLst>
                </a:gridCol>
                <a:gridCol w="246888">
                  <a:extLst>
                    <a:ext uri="{9D8B030D-6E8A-4147-A177-3AD203B41FA5}">
                      <a16:colId xmlns:a16="http://schemas.microsoft.com/office/drawing/2014/main" val="3715079979"/>
                    </a:ext>
                  </a:extLst>
                </a:gridCol>
                <a:gridCol w="246888">
                  <a:extLst>
                    <a:ext uri="{9D8B030D-6E8A-4147-A177-3AD203B41FA5}">
                      <a16:colId xmlns:a16="http://schemas.microsoft.com/office/drawing/2014/main" val="3846122088"/>
                    </a:ext>
                  </a:extLst>
                </a:gridCol>
                <a:gridCol w="246888">
                  <a:extLst>
                    <a:ext uri="{9D8B030D-6E8A-4147-A177-3AD203B41FA5}">
                      <a16:colId xmlns:a16="http://schemas.microsoft.com/office/drawing/2014/main" val="2097668687"/>
                    </a:ext>
                  </a:extLst>
                </a:gridCol>
                <a:gridCol w="246888">
                  <a:extLst>
                    <a:ext uri="{9D8B030D-6E8A-4147-A177-3AD203B41FA5}">
                      <a16:colId xmlns:a16="http://schemas.microsoft.com/office/drawing/2014/main" val="869980565"/>
                    </a:ext>
                  </a:extLst>
                </a:gridCol>
                <a:gridCol w="246888">
                  <a:extLst>
                    <a:ext uri="{9D8B030D-6E8A-4147-A177-3AD203B41FA5}">
                      <a16:colId xmlns:a16="http://schemas.microsoft.com/office/drawing/2014/main" val="2085999917"/>
                    </a:ext>
                  </a:extLst>
                </a:gridCol>
                <a:gridCol w="246888">
                  <a:extLst>
                    <a:ext uri="{9D8B030D-6E8A-4147-A177-3AD203B41FA5}">
                      <a16:colId xmlns:a16="http://schemas.microsoft.com/office/drawing/2014/main" val="3890485788"/>
                    </a:ext>
                  </a:extLst>
                </a:gridCol>
                <a:gridCol w="246888">
                  <a:extLst>
                    <a:ext uri="{9D8B030D-6E8A-4147-A177-3AD203B41FA5}">
                      <a16:colId xmlns:a16="http://schemas.microsoft.com/office/drawing/2014/main" val="4090229459"/>
                    </a:ext>
                  </a:extLst>
                </a:gridCol>
                <a:gridCol w="246888">
                  <a:extLst>
                    <a:ext uri="{9D8B030D-6E8A-4147-A177-3AD203B41FA5}">
                      <a16:colId xmlns:a16="http://schemas.microsoft.com/office/drawing/2014/main" val="1495123685"/>
                    </a:ext>
                  </a:extLst>
                </a:gridCol>
                <a:gridCol w="246888">
                  <a:extLst>
                    <a:ext uri="{9D8B030D-6E8A-4147-A177-3AD203B41FA5}">
                      <a16:colId xmlns:a16="http://schemas.microsoft.com/office/drawing/2014/main" val="1093251808"/>
                    </a:ext>
                  </a:extLst>
                </a:gridCol>
                <a:gridCol w="246888">
                  <a:extLst>
                    <a:ext uri="{9D8B030D-6E8A-4147-A177-3AD203B41FA5}">
                      <a16:colId xmlns:a16="http://schemas.microsoft.com/office/drawing/2014/main" val="2183127674"/>
                    </a:ext>
                  </a:extLst>
                </a:gridCol>
                <a:gridCol w="246888">
                  <a:extLst>
                    <a:ext uri="{9D8B030D-6E8A-4147-A177-3AD203B41FA5}">
                      <a16:colId xmlns:a16="http://schemas.microsoft.com/office/drawing/2014/main" val="431022357"/>
                    </a:ext>
                  </a:extLst>
                </a:gridCol>
                <a:gridCol w="246888">
                  <a:extLst>
                    <a:ext uri="{9D8B030D-6E8A-4147-A177-3AD203B41FA5}">
                      <a16:colId xmlns:a16="http://schemas.microsoft.com/office/drawing/2014/main" val="1809026464"/>
                    </a:ext>
                  </a:extLst>
                </a:gridCol>
                <a:gridCol w="246888">
                  <a:extLst>
                    <a:ext uri="{9D8B030D-6E8A-4147-A177-3AD203B41FA5}">
                      <a16:colId xmlns:a16="http://schemas.microsoft.com/office/drawing/2014/main" val="1688442295"/>
                    </a:ext>
                  </a:extLst>
                </a:gridCol>
                <a:gridCol w="246888">
                  <a:extLst>
                    <a:ext uri="{9D8B030D-6E8A-4147-A177-3AD203B41FA5}">
                      <a16:colId xmlns:a16="http://schemas.microsoft.com/office/drawing/2014/main" val="1523469847"/>
                    </a:ext>
                  </a:extLst>
                </a:gridCol>
                <a:gridCol w="246888">
                  <a:extLst>
                    <a:ext uri="{9D8B030D-6E8A-4147-A177-3AD203B41FA5}">
                      <a16:colId xmlns:a16="http://schemas.microsoft.com/office/drawing/2014/main" val="1572939149"/>
                    </a:ext>
                  </a:extLst>
                </a:gridCol>
                <a:gridCol w="246888">
                  <a:extLst>
                    <a:ext uri="{9D8B030D-6E8A-4147-A177-3AD203B41FA5}">
                      <a16:colId xmlns:a16="http://schemas.microsoft.com/office/drawing/2014/main" val="1584856236"/>
                    </a:ext>
                  </a:extLst>
                </a:gridCol>
                <a:gridCol w="246888">
                  <a:extLst>
                    <a:ext uri="{9D8B030D-6E8A-4147-A177-3AD203B41FA5}">
                      <a16:colId xmlns:a16="http://schemas.microsoft.com/office/drawing/2014/main" val="912731754"/>
                    </a:ext>
                  </a:extLst>
                </a:gridCol>
                <a:gridCol w="246888">
                  <a:extLst>
                    <a:ext uri="{9D8B030D-6E8A-4147-A177-3AD203B41FA5}">
                      <a16:colId xmlns:a16="http://schemas.microsoft.com/office/drawing/2014/main" val="991200110"/>
                    </a:ext>
                  </a:extLst>
                </a:gridCol>
                <a:gridCol w="246888">
                  <a:extLst>
                    <a:ext uri="{9D8B030D-6E8A-4147-A177-3AD203B41FA5}">
                      <a16:colId xmlns:a16="http://schemas.microsoft.com/office/drawing/2014/main" val="860278585"/>
                    </a:ext>
                  </a:extLst>
                </a:gridCol>
                <a:gridCol w="246888">
                  <a:extLst>
                    <a:ext uri="{9D8B030D-6E8A-4147-A177-3AD203B41FA5}">
                      <a16:colId xmlns:a16="http://schemas.microsoft.com/office/drawing/2014/main" val="944610202"/>
                    </a:ext>
                  </a:extLst>
                </a:gridCol>
                <a:gridCol w="246888">
                  <a:extLst>
                    <a:ext uri="{9D8B030D-6E8A-4147-A177-3AD203B41FA5}">
                      <a16:colId xmlns:a16="http://schemas.microsoft.com/office/drawing/2014/main" val="1581551816"/>
                    </a:ext>
                  </a:extLst>
                </a:gridCol>
                <a:gridCol w="246888">
                  <a:extLst>
                    <a:ext uri="{9D8B030D-6E8A-4147-A177-3AD203B41FA5}">
                      <a16:colId xmlns:a16="http://schemas.microsoft.com/office/drawing/2014/main" val="3395613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7199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- 2018-01-29 12:00:00</a:t>
                      </a:r>
                      <a:r>
                        <a:rPr kumimoji="0" lang="en-US" sz="1000" b="0" i="0" u="none" strike="noStrike" kern="1200" cap="none" spc="0" normalizeH="0" baseline="0" noProof="0">
                          <a:ln>
                            <a:noFill/>
                          </a:ln>
                          <a:solidFill>
                            <a:prstClr val="black"/>
                          </a:solidFill>
                          <a:effectLst/>
                          <a:uLnTx/>
                          <a:uFillTx/>
                          <a:latin typeface="+mn-lt"/>
                          <a:ea typeface="+mn-ea"/>
                          <a:cs typeface="+mn-cs"/>
                        </a:rPr>
                        <a:t>
Importante ang inyong kalusugan maski anong edad. Alagaan ang inyong body to live healthy!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54922140"/>
                  </a:ext>
                </a:extLst>
              </a:tr>
            </a:tbl>
          </a:graphicData>
        </a:graphic>
      </p:graphicFrame>
      <p:sp>
        <p:nvSpPr>
          <p:cNvPr id="4" name="Text Placeholder 3">
            <a:extLst>
              <a:ext uri="{FF2B5EF4-FFF2-40B4-BE49-F238E27FC236}">
                <a16:creationId xmlns:a16="http://schemas.microsoft.com/office/drawing/2014/main" id="{C68B2862-A6F5-4CA2-91F5-7A88C72BC4B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2939578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072D3-EB3A-4232-90ED-99C9FB47572D}"/>
              </a:ext>
            </a:extLst>
          </p:cNvPr>
          <p:cNvSpPr>
            <a:spLocks noGrp="1"/>
          </p:cNvSpPr>
          <p:nvPr>
            <p:ph type="title"/>
          </p:nvPr>
        </p:nvSpPr>
        <p:spPr/>
        <p:txBody>
          <a:bodyPr/>
          <a:lstStyle/>
          <a:p>
            <a:r>
              <a:rPr lang="en-US"/>
              <a:t>Facebook Own Posts Table - 18 of 26</a:t>
            </a:r>
          </a:p>
        </p:txBody>
      </p:sp>
      <p:graphicFrame>
        <p:nvGraphicFramePr>
          <p:cNvPr id="5" name="Table Placeholder 4">
            <a:extLst>
              <a:ext uri="{FF2B5EF4-FFF2-40B4-BE49-F238E27FC236}">
                <a16:creationId xmlns:a16="http://schemas.microsoft.com/office/drawing/2014/main" id="{3B3123AB-1D0C-449E-AA14-17FE74ADB2B6}"/>
              </a:ext>
            </a:extLst>
          </p:cNvPr>
          <p:cNvGraphicFramePr>
            <a:graphicFrameLocks noGrp="1"/>
          </p:cNvGraphicFramePr>
          <p:nvPr>
            <p:ph type="tbl" sz="quarter" idx="13"/>
            <p:extLst>
              <p:ext uri="{D42A27DB-BD31-4B8C-83A1-F6EECF244321}">
                <p14:modId xmlns:p14="http://schemas.microsoft.com/office/powerpoint/2010/main" val="4184927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9955364"/>
                    </a:ext>
                  </a:extLst>
                </a:gridCol>
                <a:gridCol w="246888">
                  <a:extLst>
                    <a:ext uri="{9D8B030D-6E8A-4147-A177-3AD203B41FA5}">
                      <a16:colId xmlns:a16="http://schemas.microsoft.com/office/drawing/2014/main" val="4171507144"/>
                    </a:ext>
                  </a:extLst>
                </a:gridCol>
                <a:gridCol w="246888">
                  <a:extLst>
                    <a:ext uri="{9D8B030D-6E8A-4147-A177-3AD203B41FA5}">
                      <a16:colId xmlns:a16="http://schemas.microsoft.com/office/drawing/2014/main" val="1934679826"/>
                    </a:ext>
                  </a:extLst>
                </a:gridCol>
                <a:gridCol w="246888">
                  <a:extLst>
                    <a:ext uri="{9D8B030D-6E8A-4147-A177-3AD203B41FA5}">
                      <a16:colId xmlns:a16="http://schemas.microsoft.com/office/drawing/2014/main" val="3031436863"/>
                    </a:ext>
                  </a:extLst>
                </a:gridCol>
                <a:gridCol w="246888">
                  <a:extLst>
                    <a:ext uri="{9D8B030D-6E8A-4147-A177-3AD203B41FA5}">
                      <a16:colId xmlns:a16="http://schemas.microsoft.com/office/drawing/2014/main" val="4052467677"/>
                    </a:ext>
                  </a:extLst>
                </a:gridCol>
                <a:gridCol w="246888">
                  <a:extLst>
                    <a:ext uri="{9D8B030D-6E8A-4147-A177-3AD203B41FA5}">
                      <a16:colId xmlns:a16="http://schemas.microsoft.com/office/drawing/2014/main" val="3578027969"/>
                    </a:ext>
                  </a:extLst>
                </a:gridCol>
                <a:gridCol w="246888">
                  <a:extLst>
                    <a:ext uri="{9D8B030D-6E8A-4147-A177-3AD203B41FA5}">
                      <a16:colId xmlns:a16="http://schemas.microsoft.com/office/drawing/2014/main" val="2879209873"/>
                    </a:ext>
                  </a:extLst>
                </a:gridCol>
                <a:gridCol w="246888">
                  <a:extLst>
                    <a:ext uri="{9D8B030D-6E8A-4147-A177-3AD203B41FA5}">
                      <a16:colId xmlns:a16="http://schemas.microsoft.com/office/drawing/2014/main" val="946900448"/>
                    </a:ext>
                  </a:extLst>
                </a:gridCol>
                <a:gridCol w="246888">
                  <a:extLst>
                    <a:ext uri="{9D8B030D-6E8A-4147-A177-3AD203B41FA5}">
                      <a16:colId xmlns:a16="http://schemas.microsoft.com/office/drawing/2014/main" val="578729326"/>
                    </a:ext>
                  </a:extLst>
                </a:gridCol>
                <a:gridCol w="246888">
                  <a:extLst>
                    <a:ext uri="{9D8B030D-6E8A-4147-A177-3AD203B41FA5}">
                      <a16:colId xmlns:a16="http://schemas.microsoft.com/office/drawing/2014/main" val="381637777"/>
                    </a:ext>
                  </a:extLst>
                </a:gridCol>
                <a:gridCol w="246888">
                  <a:extLst>
                    <a:ext uri="{9D8B030D-6E8A-4147-A177-3AD203B41FA5}">
                      <a16:colId xmlns:a16="http://schemas.microsoft.com/office/drawing/2014/main" val="1320250770"/>
                    </a:ext>
                  </a:extLst>
                </a:gridCol>
                <a:gridCol w="246888">
                  <a:extLst>
                    <a:ext uri="{9D8B030D-6E8A-4147-A177-3AD203B41FA5}">
                      <a16:colId xmlns:a16="http://schemas.microsoft.com/office/drawing/2014/main" val="3872882779"/>
                    </a:ext>
                  </a:extLst>
                </a:gridCol>
                <a:gridCol w="246888">
                  <a:extLst>
                    <a:ext uri="{9D8B030D-6E8A-4147-A177-3AD203B41FA5}">
                      <a16:colId xmlns:a16="http://schemas.microsoft.com/office/drawing/2014/main" val="2637628419"/>
                    </a:ext>
                  </a:extLst>
                </a:gridCol>
                <a:gridCol w="246888">
                  <a:extLst>
                    <a:ext uri="{9D8B030D-6E8A-4147-A177-3AD203B41FA5}">
                      <a16:colId xmlns:a16="http://schemas.microsoft.com/office/drawing/2014/main" val="2226069380"/>
                    </a:ext>
                  </a:extLst>
                </a:gridCol>
                <a:gridCol w="246888">
                  <a:extLst>
                    <a:ext uri="{9D8B030D-6E8A-4147-A177-3AD203B41FA5}">
                      <a16:colId xmlns:a16="http://schemas.microsoft.com/office/drawing/2014/main" val="469379147"/>
                    </a:ext>
                  </a:extLst>
                </a:gridCol>
                <a:gridCol w="246888">
                  <a:extLst>
                    <a:ext uri="{9D8B030D-6E8A-4147-A177-3AD203B41FA5}">
                      <a16:colId xmlns:a16="http://schemas.microsoft.com/office/drawing/2014/main" val="946340430"/>
                    </a:ext>
                  </a:extLst>
                </a:gridCol>
                <a:gridCol w="246888">
                  <a:extLst>
                    <a:ext uri="{9D8B030D-6E8A-4147-A177-3AD203B41FA5}">
                      <a16:colId xmlns:a16="http://schemas.microsoft.com/office/drawing/2014/main" val="4079577319"/>
                    </a:ext>
                  </a:extLst>
                </a:gridCol>
                <a:gridCol w="246888">
                  <a:extLst>
                    <a:ext uri="{9D8B030D-6E8A-4147-A177-3AD203B41FA5}">
                      <a16:colId xmlns:a16="http://schemas.microsoft.com/office/drawing/2014/main" val="3891814999"/>
                    </a:ext>
                  </a:extLst>
                </a:gridCol>
                <a:gridCol w="246888">
                  <a:extLst>
                    <a:ext uri="{9D8B030D-6E8A-4147-A177-3AD203B41FA5}">
                      <a16:colId xmlns:a16="http://schemas.microsoft.com/office/drawing/2014/main" val="780049913"/>
                    </a:ext>
                  </a:extLst>
                </a:gridCol>
                <a:gridCol w="246888">
                  <a:extLst>
                    <a:ext uri="{9D8B030D-6E8A-4147-A177-3AD203B41FA5}">
                      <a16:colId xmlns:a16="http://schemas.microsoft.com/office/drawing/2014/main" val="3702745703"/>
                    </a:ext>
                  </a:extLst>
                </a:gridCol>
                <a:gridCol w="246888">
                  <a:extLst>
                    <a:ext uri="{9D8B030D-6E8A-4147-A177-3AD203B41FA5}">
                      <a16:colId xmlns:a16="http://schemas.microsoft.com/office/drawing/2014/main" val="3149315385"/>
                    </a:ext>
                  </a:extLst>
                </a:gridCol>
                <a:gridCol w="246888">
                  <a:extLst>
                    <a:ext uri="{9D8B030D-6E8A-4147-A177-3AD203B41FA5}">
                      <a16:colId xmlns:a16="http://schemas.microsoft.com/office/drawing/2014/main" val="2997420766"/>
                    </a:ext>
                  </a:extLst>
                </a:gridCol>
                <a:gridCol w="246888">
                  <a:extLst>
                    <a:ext uri="{9D8B030D-6E8A-4147-A177-3AD203B41FA5}">
                      <a16:colId xmlns:a16="http://schemas.microsoft.com/office/drawing/2014/main" val="3191445536"/>
                    </a:ext>
                  </a:extLst>
                </a:gridCol>
                <a:gridCol w="246888">
                  <a:extLst>
                    <a:ext uri="{9D8B030D-6E8A-4147-A177-3AD203B41FA5}">
                      <a16:colId xmlns:a16="http://schemas.microsoft.com/office/drawing/2014/main" val="1123961891"/>
                    </a:ext>
                  </a:extLst>
                </a:gridCol>
                <a:gridCol w="246888">
                  <a:extLst>
                    <a:ext uri="{9D8B030D-6E8A-4147-A177-3AD203B41FA5}">
                      <a16:colId xmlns:a16="http://schemas.microsoft.com/office/drawing/2014/main" val="347499243"/>
                    </a:ext>
                  </a:extLst>
                </a:gridCol>
                <a:gridCol w="246888">
                  <a:extLst>
                    <a:ext uri="{9D8B030D-6E8A-4147-A177-3AD203B41FA5}">
                      <a16:colId xmlns:a16="http://schemas.microsoft.com/office/drawing/2014/main" val="1844731372"/>
                    </a:ext>
                  </a:extLst>
                </a:gridCol>
                <a:gridCol w="246888">
                  <a:extLst>
                    <a:ext uri="{9D8B030D-6E8A-4147-A177-3AD203B41FA5}">
                      <a16:colId xmlns:a16="http://schemas.microsoft.com/office/drawing/2014/main" val="762831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36717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- 2018-01-28 13:00:02</a:t>
                      </a:r>
                      <a:r>
                        <a:rPr kumimoji="0" lang="en-US" sz="1000" b="0" i="0" u="none" strike="noStrike" kern="1200" cap="none" spc="0" normalizeH="0" baseline="0" noProof="0">
                          <a:ln>
                            <a:noFill/>
                          </a:ln>
                          <a:solidFill>
                            <a:prstClr val="black"/>
                          </a:solidFill>
                          <a:effectLst/>
                          <a:uLnTx/>
                          <a:uFillTx/>
                          <a:latin typeface="+mn-lt"/>
                          <a:ea typeface="+mn-ea"/>
                          <a:cs typeface="+mn-cs"/>
                        </a:rPr>
                        <a:t>
Alam mo ba ang tamang gamot para sa klase ng inyong ubo? 
Here are 3 kinds of cough medicine.
https://tgp.com.ph/blog/3-kinds-cough-medicine/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80941156"/>
                  </a:ext>
                </a:extLst>
              </a:tr>
            </a:tbl>
          </a:graphicData>
        </a:graphic>
      </p:graphicFrame>
      <p:sp>
        <p:nvSpPr>
          <p:cNvPr id="4" name="Text Placeholder 3">
            <a:extLst>
              <a:ext uri="{FF2B5EF4-FFF2-40B4-BE49-F238E27FC236}">
                <a16:creationId xmlns:a16="http://schemas.microsoft.com/office/drawing/2014/main" id="{C1B6E534-DD99-4121-865E-03C8DBF91502}"/>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607595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E489A-E6D7-4E4A-ABC8-383A606ED15C}"/>
              </a:ext>
            </a:extLst>
          </p:cNvPr>
          <p:cNvSpPr>
            <a:spLocks noGrp="1"/>
          </p:cNvSpPr>
          <p:nvPr>
            <p:ph type="title"/>
          </p:nvPr>
        </p:nvSpPr>
        <p:spPr/>
        <p:txBody>
          <a:bodyPr/>
          <a:lstStyle/>
          <a:p>
            <a:r>
              <a:rPr lang="en-US"/>
              <a:t>Facebook Own Posts Table - 19 of 26</a:t>
            </a:r>
          </a:p>
        </p:txBody>
      </p:sp>
      <p:graphicFrame>
        <p:nvGraphicFramePr>
          <p:cNvPr id="5" name="Table Placeholder 4">
            <a:extLst>
              <a:ext uri="{FF2B5EF4-FFF2-40B4-BE49-F238E27FC236}">
                <a16:creationId xmlns:a16="http://schemas.microsoft.com/office/drawing/2014/main" id="{15634674-CF66-487C-906A-DD79C2763C60}"/>
              </a:ext>
            </a:extLst>
          </p:cNvPr>
          <p:cNvGraphicFramePr>
            <a:graphicFrameLocks noGrp="1"/>
          </p:cNvGraphicFramePr>
          <p:nvPr>
            <p:ph type="tbl" sz="quarter" idx="13"/>
            <p:extLst>
              <p:ext uri="{D42A27DB-BD31-4B8C-83A1-F6EECF244321}">
                <p14:modId xmlns:p14="http://schemas.microsoft.com/office/powerpoint/2010/main" val="1795757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03773389"/>
                    </a:ext>
                  </a:extLst>
                </a:gridCol>
                <a:gridCol w="246888">
                  <a:extLst>
                    <a:ext uri="{9D8B030D-6E8A-4147-A177-3AD203B41FA5}">
                      <a16:colId xmlns:a16="http://schemas.microsoft.com/office/drawing/2014/main" val="1991915070"/>
                    </a:ext>
                  </a:extLst>
                </a:gridCol>
                <a:gridCol w="246888">
                  <a:extLst>
                    <a:ext uri="{9D8B030D-6E8A-4147-A177-3AD203B41FA5}">
                      <a16:colId xmlns:a16="http://schemas.microsoft.com/office/drawing/2014/main" val="2754427489"/>
                    </a:ext>
                  </a:extLst>
                </a:gridCol>
                <a:gridCol w="246888">
                  <a:extLst>
                    <a:ext uri="{9D8B030D-6E8A-4147-A177-3AD203B41FA5}">
                      <a16:colId xmlns:a16="http://schemas.microsoft.com/office/drawing/2014/main" val="3862895065"/>
                    </a:ext>
                  </a:extLst>
                </a:gridCol>
                <a:gridCol w="246888">
                  <a:extLst>
                    <a:ext uri="{9D8B030D-6E8A-4147-A177-3AD203B41FA5}">
                      <a16:colId xmlns:a16="http://schemas.microsoft.com/office/drawing/2014/main" val="284806048"/>
                    </a:ext>
                  </a:extLst>
                </a:gridCol>
                <a:gridCol w="246888">
                  <a:extLst>
                    <a:ext uri="{9D8B030D-6E8A-4147-A177-3AD203B41FA5}">
                      <a16:colId xmlns:a16="http://schemas.microsoft.com/office/drawing/2014/main" val="670402931"/>
                    </a:ext>
                  </a:extLst>
                </a:gridCol>
                <a:gridCol w="246888">
                  <a:extLst>
                    <a:ext uri="{9D8B030D-6E8A-4147-A177-3AD203B41FA5}">
                      <a16:colId xmlns:a16="http://schemas.microsoft.com/office/drawing/2014/main" val="2583763279"/>
                    </a:ext>
                  </a:extLst>
                </a:gridCol>
                <a:gridCol w="246888">
                  <a:extLst>
                    <a:ext uri="{9D8B030D-6E8A-4147-A177-3AD203B41FA5}">
                      <a16:colId xmlns:a16="http://schemas.microsoft.com/office/drawing/2014/main" val="57283233"/>
                    </a:ext>
                  </a:extLst>
                </a:gridCol>
                <a:gridCol w="246888">
                  <a:extLst>
                    <a:ext uri="{9D8B030D-6E8A-4147-A177-3AD203B41FA5}">
                      <a16:colId xmlns:a16="http://schemas.microsoft.com/office/drawing/2014/main" val="2279138452"/>
                    </a:ext>
                  </a:extLst>
                </a:gridCol>
                <a:gridCol w="246888">
                  <a:extLst>
                    <a:ext uri="{9D8B030D-6E8A-4147-A177-3AD203B41FA5}">
                      <a16:colId xmlns:a16="http://schemas.microsoft.com/office/drawing/2014/main" val="3980928520"/>
                    </a:ext>
                  </a:extLst>
                </a:gridCol>
                <a:gridCol w="246888">
                  <a:extLst>
                    <a:ext uri="{9D8B030D-6E8A-4147-A177-3AD203B41FA5}">
                      <a16:colId xmlns:a16="http://schemas.microsoft.com/office/drawing/2014/main" val="3303104572"/>
                    </a:ext>
                  </a:extLst>
                </a:gridCol>
                <a:gridCol w="246888">
                  <a:extLst>
                    <a:ext uri="{9D8B030D-6E8A-4147-A177-3AD203B41FA5}">
                      <a16:colId xmlns:a16="http://schemas.microsoft.com/office/drawing/2014/main" val="2316122593"/>
                    </a:ext>
                  </a:extLst>
                </a:gridCol>
                <a:gridCol w="246888">
                  <a:extLst>
                    <a:ext uri="{9D8B030D-6E8A-4147-A177-3AD203B41FA5}">
                      <a16:colId xmlns:a16="http://schemas.microsoft.com/office/drawing/2014/main" val="1784463424"/>
                    </a:ext>
                  </a:extLst>
                </a:gridCol>
                <a:gridCol w="246888">
                  <a:extLst>
                    <a:ext uri="{9D8B030D-6E8A-4147-A177-3AD203B41FA5}">
                      <a16:colId xmlns:a16="http://schemas.microsoft.com/office/drawing/2014/main" val="2306511443"/>
                    </a:ext>
                  </a:extLst>
                </a:gridCol>
                <a:gridCol w="246888">
                  <a:extLst>
                    <a:ext uri="{9D8B030D-6E8A-4147-A177-3AD203B41FA5}">
                      <a16:colId xmlns:a16="http://schemas.microsoft.com/office/drawing/2014/main" val="656682418"/>
                    </a:ext>
                  </a:extLst>
                </a:gridCol>
                <a:gridCol w="246888">
                  <a:extLst>
                    <a:ext uri="{9D8B030D-6E8A-4147-A177-3AD203B41FA5}">
                      <a16:colId xmlns:a16="http://schemas.microsoft.com/office/drawing/2014/main" val="2434972105"/>
                    </a:ext>
                  </a:extLst>
                </a:gridCol>
                <a:gridCol w="246888">
                  <a:extLst>
                    <a:ext uri="{9D8B030D-6E8A-4147-A177-3AD203B41FA5}">
                      <a16:colId xmlns:a16="http://schemas.microsoft.com/office/drawing/2014/main" val="1772974766"/>
                    </a:ext>
                  </a:extLst>
                </a:gridCol>
                <a:gridCol w="246888">
                  <a:extLst>
                    <a:ext uri="{9D8B030D-6E8A-4147-A177-3AD203B41FA5}">
                      <a16:colId xmlns:a16="http://schemas.microsoft.com/office/drawing/2014/main" val="2757279118"/>
                    </a:ext>
                  </a:extLst>
                </a:gridCol>
                <a:gridCol w="246888">
                  <a:extLst>
                    <a:ext uri="{9D8B030D-6E8A-4147-A177-3AD203B41FA5}">
                      <a16:colId xmlns:a16="http://schemas.microsoft.com/office/drawing/2014/main" val="1944460554"/>
                    </a:ext>
                  </a:extLst>
                </a:gridCol>
                <a:gridCol w="246888">
                  <a:extLst>
                    <a:ext uri="{9D8B030D-6E8A-4147-A177-3AD203B41FA5}">
                      <a16:colId xmlns:a16="http://schemas.microsoft.com/office/drawing/2014/main" val="1602261826"/>
                    </a:ext>
                  </a:extLst>
                </a:gridCol>
                <a:gridCol w="246888">
                  <a:extLst>
                    <a:ext uri="{9D8B030D-6E8A-4147-A177-3AD203B41FA5}">
                      <a16:colId xmlns:a16="http://schemas.microsoft.com/office/drawing/2014/main" val="3500539044"/>
                    </a:ext>
                  </a:extLst>
                </a:gridCol>
                <a:gridCol w="246888">
                  <a:extLst>
                    <a:ext uri="{9D8B030D-6E8A-4147-A177-3AD203B41FA5}">
                      <a16:colId xmlns:a16="http://schemas.microsoft.com/office/drawing/2014/main" val="3402193795"/>
                    </a:ext>
                  </a:extLst>
                </a:gridCol>
                <a:gridCol w="246888">
                  <a:extLst>
                    <a:ext uri="{9D8B030D-6E8A-4147-A177-3AD203B41FA5}">
                      <a16:colId xmlns:a16="http://schemas.microsoft.com/office/drawing/2014/main" val="3076618010"/>
                    </a:ext>
                  </a:extLst>
                </a:gridCol>
                <a:gridCol w="246888">
                  <a:extLst>
                    <a:ext uri="{9D8B030D-6E8A-4147-A177-3AD203B41FA5}">
                      <a16:colId xmlns:a16="http://schemas.microsoft.com/office/drawing/2014/main" val="3170254434"/>
                    </a:ext>
                  </a:extLst>
                </a:gridCol>
                <a:gridCol w="246888">
                  <a:extLst>
                    <a:ext uri="{9D8B030D-6E8A-4147-A177-3AD203B41FA5}">
                      <a16:colId xmlns:a16="http://schemas.microsoft.com/office/drawing/2014/main" val="777408046"/>
                    </a:ext>
                  </a:extLst>
                </a:gridCol>
                <a:gridCol w="246888">
                  <a:extLst>
                    <a:ext uri="{9D8B030D-6E8A-4147-A177-3AD203B41FA5}">
                      <a16:colId xmlns:a16="http://schemas.microsoft.com/office/drawing/2014/main" val="1272945338"/>
                    </a:ext>
                  </a:extLst>
                </a:gridCol>
                <a:gridCol w="246888">
                  <a:extLst>
                    <a:ext uri="{9D8B030D-6E8A-4147-A177-3AD203B41FA5}">
                      <a16:colId xmlns:a16="http://schemas.microsoft.com/office/drawing/2014/main" val="86975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318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- 2018-01-24 13:24:00</a:t>
                      </a:r>
                      <a:r>
                        <a:rPr kumimoji="0" lang="en-US" sz="1000" b="0" i="0" u="none" strike="noStrike" kern="1200" cap="none" spc="0" normalizeH="0" baseline="0" noProof="0">
                          <a:ln>
                            <a:noFill/>
                          </a:ln>
                          <a:solidFill>
                            <a:prstClr val="black"/>
                          </a:solidFill>
                          <a:effectLst/>
                          <a:uLnTx/>
                          <a:uFillTx/>
                          <a:latin typeface="+mn-lt"/>
                          <a:ea typeface="+mn-ea"/>
                          <a:cs typeface="+mn-cs"/>
                        </a:rPr>
                        <a:t>
We are informing the public that we are not affiliated with a page called TGP Franchise Opportunity that offers suspicious "franchising" practices. Please be very careful in facilitating negotiations and transactions with the said social media account as it does not represent the TGP brand. You may also help us by reporting the social media account.
Thank you and have a healthy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31682815"/>
                  </a:ext>
                </a:extLst>
              </a:tr>
            </a:tbl>
          </a:graphicData>
        </a:graphic>
      </p:graphicFrame>
      <p:sp>
        <p:nvSpPr>
          <p:cNvPr id="4" name="Text Placeholder 3">
            <a:extLst>
              <a:ext uri="{FF2B5EF4-FFF2-40B4-BE49-F238E27FC236}">
                <a16:creationId xmlns:a16="http://schemas.microsoft.com/office/drawing/2014/main" id="{C817F23F-45DF-40AF-9D12-78252AACC62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7285871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9A5F-0B4E-4051-8F48-5D76A1C99CF2}"/>
              </a:ext>
            </a:extLst>
          </p:cNvPr>
          <p:cNvSpPr>
            <a:spLocks noGrp="1"/>
          </p:cNvSpPr>
          <p:nvPr>
            <p:ph type="title"/>
          </p:nvPr>
        </p:nvSpPr>
        <p:spPr/>
        <p:txBody>
          <a:bodyPr/>
          <a:lstStyle/>
          <a:p>
            <a:r>
              <a:rPr lang="en-US"/>
              <a:t>Facebook Own Posts Table - 20 of 26</a:t>
            </a:r>
          </a:p>
        </p:txBody>
      </p:sp>
      <p:graphicFrame>
        <p:nvGraphicFramePr>
          <p:cNvPr id="5" name="Table Placeholder 4">
            <a:extLst>
              <a:ext uri="{FF2B5EF4-FFF2-40B4-BE49-F238E27FC236}">
                <a16:creationId xmlns:a16="http://schemas.microsoft.com/office/drawing/2014/main" id="{0CF43781-BE7E-4B12-A8B9-998E41AE9A17}"/>
              </a:ext>
            </a:extLst>
          </p:cNvPr>
          <p:cNvGraphicFramePr>
            <a:graphicFrameLocks noGrp="1"/>
          </p:cNvGraphicFramePr>
          <p:nvPr>
            <p:ph type="tbl" sz="quarter" idx="13"/>
            <p:extLst>
              <p:ext uri="{D42A27DB-BD31-4B8C-83A1-F6EECF244321}">
                <p14:modId xmlns:p14="http://schemas.microsoft.com/office/powerpoint/2010/main" val="2187488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68180010"/>
                    </a:ext>
                  </a:extLst>
                </a:gridCol>
                <a:gridCol w="246888">
                  <a:extLst>
                    <a:ext uri="{9D8B030D-6E8A-4147-A177-3AD203B41FA5}">
                      <a16:colId xmlns:a16="http://schemas.microsoft.com/office/drawing/2014/main" val="1979788956"/>
                    </a:ext>
                  </a:extLst>
                </a:gridCol>
                <a:gridCol w="246888">
                  <a:extLst>
                    <a:ext uri="{9D8B030D-6E8A-4147-A177-3AD203B41FA5}">
                      <a16:colId xmlns:a16="http://schemas.microsoft.com/office/drawing/2014/main" val="1601969838"/>
                    </a:ext>
                  </a:extLst>
                </a:gridCol>
                <a:gridCol w="246888">
                  <a:extLst>
                    <a:ext uri="{9D8B030D-6E8A-4147-A177-3AD203B41FA5}">
                      <a16:colId xmlns:a16="http://schemas.microsoft.com/office/drawing/2014/main" val="2878320882"/>
                    </a:ext>
                  </a:extLst>
                </a:gridCol>
                <a:gridCol w="246888">
                  <a:extLst>
                    <a:ext uri="{9D8B030D-6E8A-4147-A177-3AD203B41FA5}">
                      <a16:colId xmlns:a16="http://schemas.microsoft.com/office/drawing/2014/main" val="2804446633"/>
                    </a:ext>
                  </a:extLst>
                </a:gridCol>
                <a:gridCol w="246888">
                  <a:extLst>
                    <a:ext uri="{9D8B030D-6E8A-4147-A177-3AD203B41FA5}">
                      <a16:colId xmlns:a16="http://schemas.microsoft.com/office/drawing/2014/main" val="44947493"/>
                    </a:ext>
                  </a:extLst>
                </a:gridCol>
                <a:gridCol w="246888">
                  <a:extLst>
                    <a:ext uri="{9D8B030D-6E8A-4147-A177-3AD203B41FA5}">
                      <a16:colId xmlns:a16="http://schemas.microsoft.com/office/drawing/2014/main" val="2930060871"/>
                    </a:ext>
                  </a:extLst>
                </a:gridCol>
                <a:gridCol w="246888">
                  <a:extLst>
                    <a:ext uri="{9D8B030D-6E8A-4147-A177-3AD203B41FA5}">
                      <a16:colId xmlns:a16="http://schemas.microsoft.com/office/drawing/2014/main" val="3260755016"/>
                    </a:ext>
                  </a:extLst>
                </a:gridCol>
                <a:gridCol w="246888">
                  <a:extLst>
                    <a:ext uri="{9D8B030D-6E8A-4147-A177-3AD203B41FA5}">
                      <a16:colId xmlns:a16="http://schemas.microsoft.com/office/drawing/2014/main" val="1609629830"/>
                    </a:ext>
                  </a:extLst>
                </a:gridCol>
                <a:gridCol w="246888">
                  <a:extLst>
                    <a:ext uri="{9D8B030D-6E8A-4147-A177-3AD203B41FA5}">
                      <a16:colId xmlns:a16="http://schemas.microsoft.com/office/drawing/2014/main" val="3182310080"/>
                    </a:ext>
                  </a:extLst>
                </a:gridCol>
                <a:gridCol w="246888">
                  <a:extLst>
                    <a:ext uri="{9D8B030D-6E8A-4147-A177-3AD203B41FA5}">
                      <a16:colId xmlns:a16="http://schemas.microsoft.com/office/drawing/2014/main" val="701235354"/>
                    </a:ext>
                  </a:extLst>
                </a:gridCol>
                <a:gridCol w="246888">
                  <a:extLst>
                    <a:ext uri="{9D8B030D-6E8A-4147-A177-3AD203B41FA5}">
                      <a16:colId xmlns:a16="http://schemas.microsoft.com/office/drawing/2014/main" val="1349758339"/>
                    </a:ext>
                  </a:extLst>
                </a:gridCol>
                <a:gridCol w="246888">
                  <a:extLst>
                    <a:ext uri="{9D8B030D-6E8A-4147-A177-3AD203B41FA5}">
                      <a16:colId xmlns:a16="http://schemas.microsoft.com/office/drawing/2014/main" val="3493521630"/>
                    </a:ext>
                  </a:extLst>
                </a:gridCol>
                <a:gridCol w="246888">
                  <a:extLst>
                    <a:ext uri="{9D8B030D-6E8A-4147-A177-3AD203B41FA5}">
                      <a16:colId xmlns:a16="http://schemas.microsoft.com/office/drawing/2014/main" val="2304448145"/>
                    </a:ext>
                  </a:extLst>
                </a:gridCol>
                <a:gridCol w="246888">
                  <a:extLst>
                    <a:ext uri="{9D8B030D-6E8A-4147-A177-3AD203B41FA5}">
                      <a16:colId xmlns:a16="http://schemas.microsoft.com/office/drawing/2014/main" val="2827034394"/>
                    </a:ext>
                  </a:extLst>
                </a:gridCol>
                <a:gridCol w="246888">
                  <a:extLst>
                    <a:ext uri="{9D8B030D-6E8A-4147-A177-3AD203B41FA5}">
                      <a16:colId xmlns:a16="http://schemas.microsoft.com/office/drawing/2014/main" val="2015672969"/>
                    </a:ext>
                  </a:extLst>
                </a:gridCol>
                <a:gridCol w="246888">
                  <a:extLst>
                    <a:ext uri="{9D8B030D-6E8A-4147-A177-3AD203B41FA5}">
                      <a16:colId xmlns:a16="http://schemas.microsoft.com/office/drawing/2014/main" val="635628013"/>
                    </a:ext>
                  </a:extLst>
                </a:gridCol>
                <a:gridCol w="246888">
                  <a:extLst>
                    <a:ext uri="{9D8B030D-6E8A-4147-A177-3AD203B41FA5}">
                      <a16:colId xmlns:a16="http://schemas.microsoft.com/office/drawing/2014/main" val="4215474471"/>
                    </a:ext>
                  </a:extLst>
                </a:gridCol>
                <a:gridCol w="246888">
                  <a:extLst>
                    <a:ext uri="{9D8B030D-6E8A-4147-A177-3AD203B41FA5}">
                      <a16:colId xmlns:a16="http://schemas.microsoft.com/office/drawing/2014/main" val="3718037025"/>
                    </a:ext>
                  </a:extLst>
                </a:gridCol>
                <a:gridCol w="246888">
                  <a:extLst>
                    <a:ext uri="{9D8B030D-6E8A-4147-A177-3AD203B41FA5}">
                      <a16:colId xmlns:a16="http://schemas.microsoft.com/office/drawing/2014/main" val="1914408357"/>
                    </a:ext>
                  </a:extLst>
                </a:gridCol>
                <a:gridCol w="246888">
                  <a:extLst>
                    <a:ext uri="{9D8B030D-6E8A-4147-A177-3AD203B41FA5}">
                      <a16:colId xmlns:a16="http://schemas.microsoft.com/office/drawing/2014/main" val="1523675705"/>
                    </a:ext>
                  </a:extLst>
                </a:gridCol>
                <a:gridCol w="246888">
                  <a:extLst>
                    <a:ext uri="{9D8B030D-6E8A-4147-A177-3AD203B41FA5}">
                      <a16:colId xmlns:a16="http://schemas.microsoft.com/office/drawing/2014/main" val="1799476200"/>
                    </a:ext>
                  </a:extLst>
                </a:gridCol>
                <a:gridCol w="246888">
                  <a:extLst>
                    <a:ext uri="{9D8B030D-6E8A-4147-A177-3AD203B41FA5}">
                      <a16:colId xmlns:a16="http://schemas.microsoft.com/office/drawing/2014/main" val="3356953128"/>
                    </a:ext>
                  </a:extLst>
                </a:gridCol>
                <a:gridCol w="246888">
                  <a:extLst>
                    <a:ext uri="{9D8B030D-6E8A-4147-A177-3AD203B41FA5}">
                      <a16:colId xmlns:a16="http://schemas.microsoft.com/office/drawing/2014/main" val="1672562758"/>
                    </a:ext>
                  </a:extLst>
                </a:gridCol>
                <a:gridCol w="246888">
                  <a:extLst>
                    <a:ext uri="{9D8B030D-6E8A-4147-A177-3AD203B41FA5}">
                      <a16:colId xmlns:a16="http://schemas.microsoft.com/office/drawing/2014/main" val="2873421808"/>
                    </a:ext>
                  </a:extLst>
                </a:gridCol>
                <a:gridCol w="246888">
                  <a:extLst>
                    <a:ext uri="{9D8B030D-6E8A-4147-A177-3AD203B41FA5}">
                      <a16:colId xmlns:a16="http://schemas.microsoft.com/office/drawing/2014/main" val="2267184319"/>
                    </a:ext>
                  </a:extLst>
                </a:gridCol>
                <a:gridCol w="246888">
                  <a:extLst>
                    <a:ext uri="{9D8B030D-6E8A-4147-A177-3AD203B41FA5}">
                      <a16:colId xmlns:a16="http://schemas.microsoft.com/office/drawing/2014/main" val="2034730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41015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- 2018-01-24 12:00:00</a:t>
                      </a:r>
                      <a:r>
                        <a:rPr kumimoji="0" lang="en-US" sz="1000" b="0" i="0" u="none" strike="noStrike" kern="1200" cap="none" spc="0" normalizeH="0" baseline="0" noProof="0">
                          <a:ln>
                            <a:noFill/>
                          </a:ln>
                          <a:solidFill>
                            <a:prstClr val="black"/>
                          </a:solidFill>
                          <a:effectLst/>
                          <a:uLnTx/>
                          <a:uFillTx/>
                          <a:latin typeface="+mn-lt"/>
                          <a:ea typeface="+mn-ea"/>
                          <a:cs typeface="+mn-cs"/>
                        </a:rPr>
                        <a:t>
Ikaw ba'y diabetic? O di kaya'y may kakilala kang diabetic?
Here are 4 healthy alternatives for their diets!
https://tgp.com.ph/blog/4-substitute-medications-diabetes/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68376899"/>
                  </a:ext>
                </a:extLst>
              </a:tr>
            </a:tbl>
          </a:graphicData>
        </a:graphic>
      </p:graphicFrame>
      <p:sp>
        <p:nvSpPr>
          <p:cNvPr id="4" name="Text Placeholder 3">
            <a:extLst>
              <a:ext uri="{FF2B5EF4-FFF2-40B4-BE49-F238E27FC236}">
                <a16:creationId xmlns:a16="http://schemas.microsoft.com/office/drawing/2014/main" id="{644C8898-2BC8-4003-9BBA-40CEB5C3FD6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6332455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6135C-B5D7-4E99-B48C-1F297BD64A41}"/>
              </a:ext>
            </a:extLst>
          </p:cNvPr>
          <p:cNvSpPr>
            <a:spLocks noGrp="1"/>
          </p:cNvSpPr>
          <p:nvPr>
            <p:ph type="title"/>
          </p:nvPr>
        </p:nvSpPr>
        <p:spPr/>
        <p:txBody>
          <a:bodyPr/>
          <a:lstStyle/>
          <a:p>
            <a:r>
              <a:rPr lang="en-US"/>
              <a:t>Facebook Own Posts Table - 21 of 26</a:t>
            </a:r>
          </a:p>
        </p:txBody>
      </p:sp>
      <p:graphicFrame>
        <p:nvGraphicFramePr>
          <p:cNvPr id="5" name="Table Placeholder 4">
            <a:extLst>
              <a:ext uri="{FF2B5EF4-FFF2-40B4-BE49-F238E27FC236}">
                <a16:creationId xmlns:a16="http://schemas.microsoft.com/office/drawing/2014/main" id="{D1F1FCB7-92D5-442B-B3B7-E2EB9A983E2D}"/>
              </a:ext>
            </a:extLst>
          </p:cNvPr>
          <p:cNvGraphicFramePr>
            <a:graphicFrameLocks noGrp="1"/>
          </p:cNvGraphicFramePr>
          <p:nvPr>
            <p:ph type="tbl" sz="quarter" idx="13"/>
            <p:extLst>
              <p:ext uri="{D42A27DB-BD31-4B8C-83A1-F6EECF244321}">
                <p14:modId xmlns:p14="http://schemas.microsoft.com/office/powerpoint/2010/main" val="3345855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52300558"/>
                    </a:ext>
                  </a:extLst>
                </a:gridCol>
                <a:gridCol w="246888">
                  <a:extLst>
                    <a:ext uri="{9D8B030D-6E8A-4147-A177-3AD203B41FA5}">
                      <a16:colId xmlns:a16="http://schemas.microsoft.com/office/drawing/2014/main" val="1943587916"/>
                    </a:ext>
                  </a:extLst>
                </a:gridCol>
                <a:gridCol w="246888">
                  <a:extLst>
                    <a:ext uri="{9D8B030D-6E8A-4147-A177-3AD203B41FA5}">
                      <a16:colId xmlns:a16="http://schemas.microsoft.com/office/drawing/2014/main" val="4185312610"/>
                    </a:ext>
                  </a:extLst>
                </a:gridCol>
                <a:gridCol w="246888">
                  <a:extLst>
                    <a:ext uri="{9D8B030D-6E8A-4147-A177-3AD203B41FA5}">
                      <a16:colId xmlns:a16="http://schemas.microsoft.com/office/drawing/2014/main" val="2418099257"/>
                    </a:ext>
                  </a:extLst>
                </a:gridCol>
                <a:gridCol w="246888">
                  <a:extLst>
                    <a:ext uri="{9D8B030D-6E8A-4147-A177-3AD203B41FA5}">
                      <a16:colId xmlns:a16="http://schemas.microsoft.com/office/drawing/2014/main" val="3322711300"/>
                    </a:ext>
                  </a:extLst>
                </a:gridCol>
                <a:gridCol w="246888">
                  <a:extLst>
                    <a:ext uri="{9D8B030D-6E8A-4147-A177-3AD203B41FA5}">
                      <a16:colId xmlns:a16="http://schemas.microsoft.com/office/drawing/2014/main" val="2546601973"/>
                    </a:ext>
                  </a:extLst>
                </a:gridCol>
                <a:gridCol w="246888">
                  <a:extLst>
                    <a:ext uri="{9D8B030D-6E8A-4147-A177-3AD203B41FA5}">
                      <a16:colId xmlns:a16="http://schemas.microsoft.com/office/drawing/2014/main" val="2032812304"/>
                    </a:ext>
                  </a:extLst>
                </a:gridCol>
                <a:gridCol w="246888">
                  <a:extLst>
                    <a:ext uri="{9D8B030D-6E8A-4147-A177-3AD203B41FA5}">
                      <a16:colId xmlns:a16="http://schemas.microsoft.com/office/drawing/2014/main" val="1861064988"/>
                    </a:ext>
                  </a:extLst>
                </a:gridCol>
                <a:gridCol w="246888">
                  <a:extLst>
                    <a:ext uri="{9D8B030D-6E8A-4147-A177-3AD203B41FA5}">
                      <a16:colId xmlns:a16="http://schemas.microsoft.com/office/drawing/2014/main" val="3578216631"/>
                    </a:ext>
                  </a:extLst>
                </a:gridCol>
                <a:gridCol w="246888">
                  <a:extLst>
                    <a:ext uri="{9D8B030D-6E8A-4147-A177-3AD203B41FA5}">
                      <a16:colId xmlns:a16="http://schemas.microsoft.com/office/drawing/2014/main" val="1943714232"/>
                    </a:ext>
                  </a:extLst>
                </a:gridCol>
                <a:gridCol w="246888">
                  <a:extLst>
                    <a:ext uri="{9D8B030D-6E8A-4147-A177-3AD203B41FA5}">
                      <a16:colId xmlns:a16="http://schemas.microsoft.com/office/drawing/2014/main" val="1140882787"/>
                    </a:ext>
                  </a:extLst>
                </a:gridCol>
                <a:gridCol w="246888">
                  <a:extLst>
                    <a:ext uri="{9D8B030D-6E8A-4147-A177-3AD203B41FA5}">
                      <a16:colId xmlns:a16="http://schemas.microsoft.com/office/drawing/2014/main" val="4265052297"/>
                    </a:ext>
                  </a:extLst>
                </a:gridCol>
                <a:gridCol w="246888">
                  <a:extLst>
                    <a:ext uri="{9D8B030D-6E8A-4147-A177-3AD203B41FA5}">
                      <a16:colId xmlns:a16="http://schemas.microsoft.com/office/drawing/2014/main" val="3629363854"/>
                    </a:ext>
                  </a:extLst>
                </a:gridCol>
                <a:gridCol w="246888">
                  <a:extLst>
                    <a:ext uri="{9D8B030D-6E8A-4147-A177-3AD203B41FA5}">
                      <a16:colId xmlns:a16="http://schemas.microsoft.com/office/drawing/2014/main" val="3445960879"/>
                    </a:ext>
                  </a:extLst>
                </a:gridCol>
                <a:gridCol w="246888">
                  <a:extLst>
                    <a:ext uri="{9D8B030D-6E8A-4147-A177-3AD203B41FA5}">
                      <a16:colId xmlns:a16="http://schemas.microsoft.com/office/drawing/2014/main" val="2778641182"/>
                    </a:ext>
                  </a:extLst>
                </a:gridCol>
                <a:gridCol w="246888">
                  <a:extLst>
                    <a:ext uri="{9D8B030D-6E8A-4147-A177-3AD203B41FA5}">
                      <a16:colId xmlns:a16="http://schemas.microsoft.com/office/drawing/2014/main" val="4080754197"/>
                    </a:ext>
                  </a:extLst>
                </a:gridCol>
                <a:gridCol w="246888">
                  <a:extLst>
                    <a:ext uri="{9D8B030D-6E8A-4147-A177-3AD203B41FA5}">
                      <a16:colId xmlns:a16="http://schemas.microsoft.com/office/drawing/2014/main" val="3064115346"/>
                    </a:ext>
                  </a:extLst>
                </a:gridCol>
                <a:gridCol w="246888">
                  <a:extLst>
                    <a:ext uri="{9D8B030D-6E8A-4147-A177-3AD203B41FA5}">
                      <a16:colId xmlns:a16="http://schemas.microsoft.com/office/drawing/2014/main" val="1740509010"/>
                    </a:ext>
                  </a:extLst>
                </a:gridCol>
                <a:gridCol w="246888">
                  <a:extLst>
                    <a:ext uri="{9D8B030D-6E8A-4147-A177-3AD203B41FA5}">
                      <a16:colId xmlns:a16="http://schemas.microsoft.com/office/drawing/2014/main" val="2692646464"/>
                    </a:ext>
                  </a:extLst>
                </a:gridCol>
                <a:gridCol w="246888">
                  <a:extLst>
                    <a:ext uri="{9D8B030D-6E8A-4147-A177-3AD203B41FA5}">
                      <a16:colId xmlns:a16="http://schemas.microsoft.com/office/drawing/2014/main" val="1502022959"/>
                    </a:ext>
                  </a:extLst>
                </a:gridCol>
                <a:gridCol w="246888">
                  <a:extLst>
                    <a:ext uri="{9D8B030D-6E8A-4147-A177-3AD203B41FA5}">
                      <a16:colId xmlns:a16="http://schemas.microsoft.com/office/drawing/2014/main" val="3200647149"/>
                    </a:ext>
                  </a:extLst>
                </a:gridCol>
                <a:gridCol w="246888">
                  <a:extLst>
                    <a:ext uri="{9D8B030D-6E8A-4147-A177-3AD203B41FA5}">
                      <a16:colId xmlns:a16="http://schemas.microsoft.com/office/drawing/2014/main" val="1732336576"/>
                    </a:ext>
                  </a:extLst>
                </a:gridCol>
                <a:gridCol w="246888">
                  <a:extLst>
                    <a:ext uri="{9D8B030D-6E8A-4147-A177-3AD203B41FA5}">
                      <a16:colId xmlns:a16="http://schemas.microsoft.com/office/drawing/2014/main" val="819760911"/>
                    </a:ext>
                  </a:extLst>
                </a:gridCol>
                <a:gridCol w="246888">
                  <a:extLst>
                    <a:ext uri="{9D8B030D-6E8A-4147-A177-3AD203B41FA5}">
                      <a16:colId xmlns:a16="http://schemas.microsoft.com/office/drawing/2014/main" val="409109262"/>
                    </a:ext>
                  </a:extLst>
                </a:gridCol>
                <a:gridCol w="246888">
                  <a:extLst>
                    <a:ext uri="{9D8B030D-6E8A-4147-A177-3AD203B41FA5}">
                      <a16:colId xmlns:a16="http://schemas.microsoft.com/office/drawing/2014/main" val="2420303271"/>
                    </a:ext>
                  </a:extLst>
                </a:gridCol>
                <a:gridCol w="246888">
                  <a:extLst>
                    <a:ext uri="{9D8B030D-6E8A-4147-A177-3AD203B41FA5}">
                      <a16:colId xmlns:a16="http://schemas.microsoft.com/office/drawing/2014/main" val="3524952104"/>
                    </a:ext>
                  </a:extLst>
                </a:gridCol>
                <a:gridCol w="246888">
                  <a:extLst>
                    <a:ext uri="{9D8B030D-6E8A-4147-A177-3AD203B41FA5}">
                      <a16:colId xmlns:a16="http://schemas.microsoft.com/office/drawing/2014/main" val="396869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933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- 2018-01-23 13:00:00</a:t>
                      </a:r>
                      <a:r>
                        <a:rPr kumimoji="0" lang="en-US" sz="1000" b="0" i="0" u="none" strike="noStrike" kern="1200" cap="none" spc="0" normalizeH="0" baseline="0" noProof="0">
                          <a:ln>
                            <a:noFill/>
                          </a:ln>
                          <a:solidFill>
                            <a:prstClr val="black"/>
                          </a:solidFill>
                          <a:effectLst/>
                          <a:uLnTx/>
                          <a:uFillTx/>
                          <a:latin typeface="+mn-lt"/>
                          <a:ea typeface="+mn-ea"/>
                          <a:cs typeface="+mn-cs"/>
                        </a:rPr>
                        <a:t>
Bukod sa TGPagbigay ng mabisa at abot-kayang gamot, ang TGP 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35037647"/>
                  </a:ext>
                </a:extLst>
              </a:tr>
            </a:tbl>
          </a:graphicData>
        </a:graphic>
      </p:graphicFrame>
      <p:sp>
        <p:nvSpPr>
          <p:cNvPr id="4" name="Text Placeholder 3">
            <a:extLst>
              <a:ext uri="{FF2B5EF4-FFF2-40B4-BE49-F238E27FC236}">
                <a16:creationId xmlns:a16="http://schemas.microsoft.com/office/drawing/2014/main" id="{41EE7D1F-AC4E-4D2A-8E45-604E412BF25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4423927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64A7E-8BF9-414C-BAB1-D73D60E85C12}"/>
              </a:ext>
            </a:extLst>
          </p:cNvPr>
          <p:cNvSpPr>
            <a:spLocks noGrp="1"/>
          </p:cNvSpPr>
          <p:nvPr>
            <p:ph type="title"/>
          </p:nvPr>
        </p:nvSpPr>
        <p:spPr/>
        <p:txBody>
          <a:bodyPr/>
          <a:lstStyle/>
          <a:p>
            <a:r>
              <a:rPr lang="en-US"/>
              <a:t>Facebook Own Posts Table - 22 of 26</a:t>
            </a:r>
          </a:p>
        </p:txBody>
      </p:sp>
      <p:graphicFrame>
        <p:nvGraphicFramePr>
          <p:cNvPr id="5" name="Table Placeholder 4">
            <a:extLst>
              <a:ext uri="{FF2B5EF4-FFF2-40B4-BE49-F238E27FC236}">
                <a16:creationId xmlns:a16="http://schemas.microsoft.com/office/drawing/2014/main" id="{277836C0-ECE7-4FED-89EF-42348CEB0917}"/>
              </a:ext>
            </a:extLst>
          </p:cNvPr>
          <p:cNvGraphicFramePr>
            <a:graphicFrameLocks noGrp="1"/>
          </p:cNvGraphicFramePr>
          <p:nvPr>
            <p:ph type="tbl" sz="quarter" idx="13"/>
            <p:extLst>
              <p:ext uri="{D42A27DB-BD31-4B8C-83A1-F6EECF244321}">
                <p14:modId xmlns:p14="http://schemas.microsoft.com/office/powerpoint/2010/main" val="1492159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16645273"/>
                    </a:ext>
                  </a:extLst>
                </a:gridCol>
                <a:gridCol w="246888">
                  <a:extLst>
                    <a:ext uri="{9D8B030D-6E8A-4147-A177-3AD203B41FA5}">
                      <a16:colId xmlns:a16="http://schemas.microsoft.com/office/drawing/2014/main" val="2944776077"/>
                    </a:ext>
                  </a:extLst>
                </a:gridCol>
                <a:gridCol w="246888">
                  <a:extLst>
                    <a:ext uri="{9D8B030D-6E8A-4147-A177-3AD203B41FA5}">
                      <a16:colId xmlns:a16="http://schemas.microsoft.com/office/drawing/2014/main" val="3474072849"/>
                    </a:ext>
                  </a:extLst>
                </a:gridCol>
                <a:gridCol w="246888">
                  <a:extLst>
                    <a:ext uri="{9D8B030D-6E8A-4147-A177-3AD203B41FA5}">
                      <a16:colId xmlns:a16="http://schemas.microsoft.com/office/drawing/2014/main" val="2623717732"/>
                    </a:ext>
                  </a:extLst>
                </a:gridCol>
                <a:gridCol w="246888">
                  <a:extLst>
                    <a:ext uri="{9D8B030D-6E8A-4147-A177-3AD203B41FA5}">
                      <a16:colId xmlns:a16="http://schemas.microsoft.com/office/drawing/2014/main" val="559149548"/>
                    </a:ext>
                  </a:extLst>
                </a:gridCol>
                <a:gridCol w="246888">
                  <a:extLst>
                    <a:ext uri="{9D8B030D-6E8A-4147-A177-3AD203B41FA5}">
                      <a16:colId xmlns:a16="http://schemas.microsoft.com/office/drawing/2014/main" val="803036803"/>
                    </a:ext>
                  </a:extLst>
                </a:gridCol>
                <a:gridCol w="246888">
                  <a:extLst>
                    <a:ext uri="{9D8B030D-6E8A-4147-A177-3AD203B41FA5}">
                      <a16:colId xmlns:a16="http://schemas.microsoft.com/office/drawing/2014/main" val="654529556"/>
                    </a:ext>
                  </a:extLst>
                </a:gridCol>
                <a:gridCol w="246888">
                  <a:extLst>
                    <a:ext uri="{9D8B030D-6E8A-4147-A177-3AD203B41FA5}">
                      <a16:colId xmlns:a16="http://schemas.microsoft.com/office/drawing/2014/main" val="1791018765"/>
                    </a:ext>
                  </a:extLst>
                </a:gridCol>
                <a:gridCol w="246888">
                  <a:extLst>
                    <a:ext uri="{9D8B030D-6E8A-4147-A177-3AD203B41FA5}">
                      <a16:colId xmlns:a16="http://schemas.microsoft.com/office/drawing/2014/main" val="2112326960"/>
                    </a:ext>
                  </a:extLst>
                </a:gridCol>
                <a:gridCol w="246888">
                  <a:extLst>
                    <a:ext uri="{9D8B030D-6E8A-4147-A177-3AD203B41FA5}">
                      <a16:colId xmlns:a16="http://schemas.microsoft.com/office/drawing/2014/main" val="4117085201"/>
                    </a:ext>
                  </a:extLst>
                </a:gridCol>
                <a:gridCol w="246888">
                  <a:extLst>
                    <a:ext uri="{9D8B030D-6E8A-4147-A177-3AD203B41FA5}">
                      <a16:colId xmlns:a16="http://schemas.microsoft.com/office/drawing/2014/main" val="1463850907"/>
                    </a:ext>
                  </a:extLst>
                </a:gridCol>
                <a:gridCol w="246888">
                  <a:extLst>
                    <a:ext uri="{9D8B030D-6E8A-4147-A177-3AD203B41FA5}">
                      <a16:colId xmlns:a16="http://schemas.microsoft.com/office/drawing/2014/main" val="2262499840"/>
                    </a:ext>
                  </a:extLst>
                </a:gridCol>
                <a:gridCol w="246888">
                  <a:extLst>
                    <a:ext uri="{9D8B030D-6E8A-4147-A177-3AD203B41FA5}">
                      <a16:colId xmlns:a16="http://schemas.microsoft.com/office/drawing/2014/main" val="1497160609"/>
                    </a:ext>
                  </a:extLst>
                </a:gridCol>
                <a:gridCol w="246888">
                  <a:extLst>
                    <a:ext uri="{9D8B030D-6E8A-4147-A177-3AD203B41FA5}">
                      <a16:colId xmlns:a16="http://schemas.microsoft.com/office/drawing/2014/main" val="2210375369"/>
                    </a:ext>
                  </a:extLst>
                </a:gridCol>
                <a:gridCol w="246888">
                  <a:extLst>
                    <a:ext uri="{9D8B030D-6E8A-4147-A177-3AD203B41FA5}">
                      <a16:colId xmlns:a16="http://schemas.microsoft.com/office/drawing/2014/main" val="1624469289"/>
                    </a:ext>
                  </a:extLst>
                </a:gridCol>
                <a:gridCol w="246888">
                  <a:extLst>
                    <a:ext uri="{9D8B030D-6E8A-4147-A177-3AD203B41FA5}">
                      <a16:colId xmlns:a16="http://schemas.microsoft.com/office/drawing/2014/main" val="2377281523"/>
                    </a:ext>
                  </a:extLst>
                </a:gridCol>
                <a:gridCol w="246888">
                  <a:extLst>
                    <a:ext uri="{9D8B030D-6E8A-4147-A177-3AD203B41FA5}">
                      <a16:colId xmlns:a16="http://schemas.microsoft.com/office/drawing/2014/main" val="2084024891"/>
                    </a:ext>
                  </a:extLst>
                </a:gridCol>
                <a:gridCol w="246888">
                  <a:extLst>
                    <a:ext uri="{9D8B030D-6E8A-4147-A177-3AD203B41FA5}">
                      <a16:colId xmlns:a16="http://schemas.microsoft.com/office/drawing/2014/main" val="100306436"/>
                    </a:ext>
                  </a:extLst>
                </a:gridCol>
                <a:gridCol w="246888">
                  <a:extLst>
                    <a:ext uri="{9D8B030D-6E8A-4147-A177-3AD203B41FA5}">
                      <a16:colId xmlns:a16="http://schemas.microsoft.com/office/drawing/2014/main" val="3869597076"/>
                    </a:ext>
                  </a:extLst>
                </a:gridCol>
                <a:gridCol w="246888">
                  <a:extLst>
                    <a:ext uri="{9D8B030D-6E8A-4147-A177-3AD203B41FA5}">
                      <a16:colId xmlns:a16="http://schemas.microsoft.com/office/drawing/2014/main" val="1311487482"/>
                    </a:ext>
                  </a:extLst>
                </a:gridCol>
                <a:gridCol w="246888">
                  <a:extLst>
                    <a:ext uri="{9D8B030D-6E8A-4147-A177-3AD203B41FA5}">
                      <a16:colId xmlns:a16="http://schemas.microsoft.com/office/drawing/2014/main" val="701402740"/>
                    </a:ext>
                  </a:extLst>
                </a:gridCol>
                <a:gridCol w="246888">
                  <a:extLst>
                    <a:ext uri="{9D8B030D-6E8A-4147-A177-3AD203B41FA5}">
                      <a16:colId xmlns:a16="http://schemas.microsoft.com/office/drawing/2014/main" val="2596571904"/>
                    </a:ext>
                  </a:extLst>
                </a:gridCol>
                <a:gridCol w="246888">
                  <a:extLst>
                    <a:ext uri="{9D8B030D-6E8A-4147-A177-3AD203B41FA5}">
                      <a16:colId xmlns:a16="http://schemas.microsoft.com/office/drawing/2014/main" val="2798910537"/>
                    </a:ext>
                  </a:extLst>
                </a:gridCol>
                <a:gridCol w="246888">
                  <a:extLst>
                    <a:ext uri="{9D8B030D-6E8A-4147-A177-3AD203B41FA5}">
                      <a16:colId xmlns:a16="http://schemas.microsoft.com/office/drawing/2014/main" val="3765026731"/>
                    </a:ext>
                  </a:extLst>
                </a:gridCol>
                <a:gridCol w="246888">
                  <a:extLst>
                    <a:ext uri="{9D8B030D-6E8A-4147-A177-3AD203B41FA5}">
                      <a16:colId xmlns:a16="http://schemas.microsoft.com/office/drawing/2014/main" val="1839125189"/>
                    </a:ext>
                  </a:extLst>
                </a:gridCol>
                <a:gridCol w="246888">
                  <a:extLst>
                    <a:ext uri="{9D8B030D-6E8A-4147-A177-3AD203B41FA5}">
                      <a16:colId xmlns:a16="http://schemas.microsoft.com/office/drawing/2014/main" val="553243019"/>
                    </a:ext>
                  </a:extLst>
                </a:gridCol>
                <a:gridCol w="246888">
                  <a:extLst>
                    <a:ext uri="{9D8B030D-6E8A-4147-A177-3AD203B41FA5}">
                      <a16:colId xmlns:a16="http://schemas.microsoft.com/office/drawing/2014/main" val="13962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36607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- 2018-01-21 12:54:00</a:t>
                      </a:r>
                      <a:r>
                        <a:rPr kumimoji="0" lang="en-US" sz="1000" b="0" i="0" u="none" strike="noStrike" kern="1200" cap="none" spc="0" normalizeH="0" baseline="0" noProof="0">
                          <a:ln>
                            <a:noFill/>
                          </a:ln>
                          <a:solidFill>
                            <a:prstClr val="black"/>
                          </a:solidFill>
                          <a:effectLst/>
                          <a:uLnTx/>
                          <a:uFillTx/>
                          <a:latin typeface="+mn-lt"/>
                          <a:ea typeface="+mn-ea"/>
                          <a:cs typeface="+mn-cs"/>
                        </a:rPr>
                        <a:t>
Love your Liver 4ever!
Alam nyo ba ang mga tungkulin ng inyong atay?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39863786"/>
                  </a:ext>
                </a:extLst>
              </a:tr>
            </a:tbl>
          </a:graphicData>
        </a:graphic>
      </p:graphicFrame>
      <p:sp>
        <p:nvSpPr>
          <p:cNvPr id="4" name="Text Placeholder 3">
            <a:extLst>
              <a:ext uri="{FF2B5EF4-FFF2-40B4-BE49-F238E27FC236}">
                <a16:creationId xmlns:a16="http://schemas.microsoft.com/office/drawing/2014/main" id="{43AEAE5A-776C-44E7-96E0-ED5779AF617E}"/>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8522836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99E44-3AA4-4C67-B508-4290998A252C}"/>
              </a:ext>
            </a:extLst>
          </p:cNvPr>
          <p:cNvSpPr>
            <a:spLocks noGrp="1"/>
          </p:cNvSpPr>
          <p:nvPr>
            <p:ph type="title"/>
          </p:nvPr>
        </p:nvSpPr>
        <p:spPr/>
        <p:txBody>
          <a:bodyPr/>
          <a:lstStyle/>
          <a:p>
            <a:r>
              <a:rPr lang="en-US"/>
              <a:t>Facebook Own Posts Table - 23 of 26</a:t>
            </a:r>
          </a:p>
        </p:txBody>
      </p:sp>
      <p:graphicFrame>
        <p:nvGraphicFramePr>
          <p:cNvPr id="5" name="Table Placeholder 4">
            <a:extLst>
              <a:ext uri="{FF2B5EF4-FFF2-40B4-BE49-F238E27FC236}">
                <a16:creationId xmlns:a16="http://schemas.microsoft.com/office/drawing/2014/main" id="{FB4955BA-1AEF-4832-BF40-CAF1A3E0BD62}"/>
              </a:ext>
            </a:extLst>
          </p:cNvPr>
          <p:cNvGraphicFramePr>
            <a:graphicFrameLocks noGrp="1"/>
          </p:cNvGraphicFramePr>
          <p:nvPr>
            <p:ph type="tbl" sz="quarter" idx="13"/>
            <p:extLst>
              <p:ext uri="{D42A27DB-BD31-4B8C-83A1-F6EECF244321}">
                <p14:modId xmlns:p14="http://schemas.microsoft.com/office/powerpoint/2010/main" val="3104416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15685325"/>
                    </a:ext>
                  </a:extLst>
                </a:gridCol>
                <a:gridCol w="246888">
                  <a:extLst>
                    <a:ext uri="{9D8B030D-6E8A-4147-A177-3AD203B41FA5}">
                      <a16:colId xmlns:a16="http://schemas.microsoft.com/office/drawing/2014/main" val="539427723"/>
                    </a:ext>
                  </a:extLst>
                </a:gridCol>
                <a:gridCol w="246888">
                  <a:extLst>
                    <a:ext uri="{9D8B030D-6E8A-4147-A177-3AD203B41FA5}">
                      <a16:colId xmlns:a16="http://schemas.microsoft.com/office/drawing/2014/main" val="2887365528"/>
                    </a:ext>
                  </a:extLst>
                </a:gridCol>
                <a:gridCol w="246888">
                  <a:extLst>
                    <a:ext uri="{9D8B030D-6E8A-4147-A177-3AD203B41FA5}">
                      <a16:colId xmlns:a16="http://schemas.microsoft.com/office/drawing/2014/main" val="478653241"/>
                    </a:ext>
                  </a:extLst>
                </a:gridCol>
                <a:gridCol w="246888">
                  <a:extLst>
                    <a:ext uri="{9D8B030D-6E8A-4147-A177-3AD203B41FA5}">
                      <a16:colId xmlns:a16="http://schemas.microsoft.com/office/drawing/2014/main" val="1057052394"/>
                    </a:ext>
                  </a:extLst>
                </a:gridCol>
                <a:gridCol w="246888">
                  <a:extLst>
                    <a:ext uri="{9D8B030D-6E8A-4147-A177-3AD203B41FA5}">
                      <a16:colId xmlns:a16="http://schemas.microsoft.com/office/drawing/2014/main" val="3410362608"/>
                    </a:ext>
                  </a:extLst>
                </a:gridCol>
                <a:gridCol w="246888">
                  <a:extLst>
                    <a:ext uri="{9D8B030D-6E8A-4147-A177-3AD203B41FA5}">
                      <a16:colId xmlns:a16="http://schemas.microsoft.com/office/drawing/2014/main" val="4042528290"/>
                    </a:ext>
                  </a:extLst>
                </a:gridCol>
                <a:gridCol w="246888">
                  <a:extLst>
                    <a:ext uri="{9D8B030D-6E8A-4147-A177-3AD203B41FA5}">
                      <a16:colId xmlns:a16="http://schemas.microsoft.com/office/drawing/2014/main" val="879860782"/>
                    </a:ext>
                  </a:extLst>
                </a:gridCol>
                <a:gridCol w="246888">
                  <a:extLst>
                    <a:ext uri="{9D8B030D-6E8A-4147-A177-3AD203B41FA5}">
                      <a16:colId xmlns:a16="http://schemas.microsoft.com/office/drawing/2014/main" val="695084261"/>
                    </a:ext>
                  </a:extLst>
                </a:gridCol>
                <a:gridCol w="246888">
                  <a:extLst>
                    <a:ext uri="{9D8B030D-6E8A-4147-A177-3AD203B41FA5}">
                      <a16:colId xmlns:a16="http://schemas.microsoft.com/office/drawing/2014/main" val="3656613797"/>
                    </a:ext>
                  </a:extLst>
                </a:gridCol>
                <a:gridCol w="246888">
                  <a:extLst>
                    <a:ext uri="{9D8B030D-6E8A-4147-A177-3AD203B41FA5}">
                      <a16:colId xmlns:a16="http://schemas.microsoft.com/office/drawing/2014/main" val="377975064"/>
                    </a:ext>
                  </a:extLst>
                </a:gridCol>
                <a:gridCol w="246888">
                  <a:extLst>
                    <a:ext uri="{9D8B030D-6E8A-4147-A177-3AD203B41FA5}">
                      <a16:colId xmlns:a16="http://schemas.microsoft.com/office/drawing/2014/main" val="4224615822"/>
                    </a:ext>
                  </a:extLst>
                </a:gridCol>
                <a:gridCol w="246888">
                  <a:extLst>
                    <a:ext uri="{9D8B030D-6E8A-4147-A177-3AD203B41FA5}">
                      <a16:colId xmlns:a16="http://schemas.microsoft.com/office/drawing/2014/main" val="3950494606"/>
                    </a:ext>
                  </a:extLst>
                </a:gridCol>
                <a:gridCol w="246888">
                  <a:extLst>
                    <a:ext uri="{9D8B030D-6E8A-4147-A177-3AD203B41FA5}">
                      <a16:colId xmlns:a16="http://schemas.microsoft.com/office/drawing/2014/main" val="3373835814"/>
                    </a:ext>
                  </a:extLst>
                </a:gridCol>
                <a:gridCol w="246888">
                  <a:extLst>
                    <a:ext uri="{9D8B030D-6E8A-4147-A177-3AD203B41FA5}">
                      <a16:colId xmlns:a16="http://schemas.microsoft.com/office/drawing/2014/main" val="795895845"/>
                    </a:ext>
                  </a:extLst>
                </a:gridCol>
                <a:gridCol w="246888">
                  <a:extLst>
                    <a:ext uri="{9D8B030D-6E8A-4147-A177-3AD203B41FA5}">
                      <a16:colId xmlns:a16="http://schemas.microsoft.com/office/drawing/2014/main" val="4141912708"/>
                    </a:ext>
                  </a:extLst>
                </a:gridCol>
                <a:gridCol w="246888">
                  <a:extLst>
                    <a:ext uri="{9D8B030D-6E8A-4147-A177-3AD203B41FA5}">
                      <a16:colId xmlns:a16="http://schemas.microsoft.com/office/drawing/2014/main" val="810625696"/>
                    </a:ext>
                  </a:extLst>
                </a:gridCol>
                <a:gridCol w="246888">
                  <a:extLst>
                    <a:ext uri="{9D8B030D-6E8A-4147-A177-3AD203B41FA5}">
                      <a16:colId xmlns:a16="http://schemas.microsoft.com/office/drawing/2014/main" val="735106558"/>
                    </a:ext>
                  </a:extLst>
                </a:gridCol>
                <a:gridCol w="246888">
                  <a:extLst>
                    <a:ext uri="{9D8B030D-6E8A-4147-A177-3AD203B41FA5}">
                      <a16:colId xmlns:a16="http://schemas.microsoft.com/office/drawing/2014/main" val="4270569374"/>
                    </a:ext>
                  </a:extLst>
                </a:gridCol>
                <a:gridCol w="246888">
                  <a:extLst>
                    <a:ext uri="{9D8B030D-6E8A-4147-A177-3AD203B41FA5}">
                      <a16:colId xmlns:a16="http://schemas.microsoft.com/office/drawing/2014/main" val="2403638736"/>
                    </a:ext>
                  </a:extLst>
                </a:gridCol>
                <a:gridCol w="246888">
                  <a:extLst>
                    <a:ext uri="{9D8B030D-6E8A-4147-A177-3AD203B41FA5}">
                      <a16:colId xmlns:a16="http://schemas.microsoft.com/office/drawing/2014/main" val="334655071"/>
                    </a:ext>
                  </a:extLst>
                </a:gridCol>
                <a:gridCol w="246888">
                  <a:extLst>
                    <a:ext uri="{9D8B030D-6E8A-4147-A177-3AD203B41FA5}">
                      <a16:colId xmlns:a16="http://schemas.microsoft.com/office/drawing/2014/main" val="1590372743"/>
                    </a:ext>
                  </a:extLst>
                </a:gridCol>
                <a:gridCol w="246888">
                  <a:extLst>
                    <a:ext uri="{9D8B030D-6E8A-4147-A177-3AD203B41FA5}">
                      <a16:colId xmlns:a16="http://schemas.microsoft.com/office/drawing/2014/main" val="1577228747"/>
                    </a:ext>
                  </a:extLst>
                </a:gridCol>
                <a:gridCol w="246888">
                  <a:extLst>
                    <a:ext uri="{9D8B030D-6E8A-4147-A177-3AD203B41FA5}">
                      <a16:colId xmlns:a16="http://schemas.microsoft.com/office/drawing/2014/main" val="136045680"/>
                    </a:ext>
                  </a:extLst>
                </a:gridCol>
                <a:gridCol w="246888">
                  <a:extLst>
                    <a:ext uri="{9D8B030D-6E8A-4147-A177-3AD203B41FA5}">
                      <a16:colId xmlns:a16="http://schemas.microsoft.com/office/drawing/2014/main" val="1895423436"/>
                    </a:ext>
                  </a:extLst>
                </a:gridCol>
                <a:gridCol w="246888">
                  <a:extLst>
                    <a:ext uri="{9D8B030D-6E8A-4147-A177-3AD203B41FA5}">
                      <a16:colId xmlns:a16="http://schemas.microsoft.com/office/drawing/2014/main" val="2920325766"/>
                    </a:ext>
                  </a:extLst>
                </a:gridCol>
                <a:gridCol w="246888">
                  <a:extLst>
                    <a:ext uri="{9D8B030D-6E8A-4147-A177-3AD203B41FA5}">
                      <a16:colId xmlns:a16="http://schemas.microsoft.com/office/drawing/2014/main" val="6567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4440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- 2018-01-20 13:30:00</a:t>
                      </a:r>
                      <a:r>
                        <a:rPr kumimoji="0" lang="en-US" sz="1000" b="0" i="0" u="none" strike="noStrike" kern="1200" cap="none" spc="0" normalizeH="0" baseline="0" noProof="0">
                          <a:ln>
                            <a:noFill/>
                          </a:ln>
                          <a:solidFill>
                            <a:prstClr val="black"/>
                          </a:solidFill>
                          <a:effectLst/>
                          <a:uLnTx/>
                          <a:uFillTx/>
                          <a:latin typeface="+mn-lt"/>
                          <a:ea typeface="+mn-ea"/>
                          <a:cs typeface="+mn-cs"/>
                        </a:rPr>
                        <a:t>
🚨 TGP Store Opening Alert! 🚨 
TGP Villa Olympia San Vicente, San Pedro Laguna Branch!
Nagbigay ang TGP ng libreng medical consultation, blood sugar screening, fun games and freebies.
With more than 2,000 branches nationwide, makakasiguro kang may TGP na malapit at tapat sayo. Saan mang sulok ng bansa ang TGP ay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73514135"/>
                  </a:ext>
                </a:extLst>
              </a:tr>
            </a:tbl>
          </a:graphicData>
        </a:graphic>
      </p:graphicFrame>
      <p:sp>
        <p:nvSpPr>
          <p:cNvPr id="4" name="Text Placeholder 3">
            <a:extLst>
              <a:ext uri="{FF2B5EF4-FFF2-40B4-BE49-F238E27FC236}">
                <a16:creationId xmlns:a16="http://schemas.microsoft.com/office/drawing/2014/main" id="{6F6D4C59-862C-4539-AB2A-FF6D6B0C124B}"/>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7636645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680BD-E43A-4FF8-8DDF-AA011372BD85}"/>
              </a:ext>
            </a:extLst>
          </p:cNvPr>
          <p:cNvSpPr>
            <a:spLocks noGrp="1"/>
          </p:cNvSpPr>
          <p:nvPr>
            <p:ph type="title"/>
          </p:nvPr>
        </p:nvSpPr>
        <p:spPr/>
        <p:txBody>
          <a:bodyPr/>
          <a:lstStyle/>
          <a:p>
            <a:r>
              <a:rPr lang="en-US"/>
              <a:t>Facebook Own Posts Table - 24 of 26</a:t>
            </a:r>
          </a:p>
        </p:txBody>
      </p:sp>
      <p:graphicFrame>
        <p:nvGraphicFramePr>
          <p:cNvPr id="5" name="Table Placeholder 4">
            <a:extLst>
              <a:ext uri="{FF2B5EF4-FFF2-40B4-BE49-F238E27FC236}">
                <a16:creationId xmlns:a16="http://schemas.microsoft.com/office/drawing/2014/main" id="{929B7AC8-79C8-45C3-B7C2-567F02CEC004}"/>
              </a:ext>
            </a:extLst>
          </p:cNvPr>
          <p:cNvGraphicFramePr>
            <a:graphicFrameLocks noGrp="1"/>
          </p:cNvGraphicFramePr>
          <p:nvPr>
            <p:ph type="tbl" sz="quarter" idx="13"/>
            <p:extLst>
              <p:ext uri="{D42A27DB-BD31-4B8C-83A1-F6EECF244321}">
                <p14:modId xmlns:p14="http://schemas.microsoft.com/office/powerpoint/2010/main" val="1999728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7322737"/>
                    </a:ext>
                  </a:extLst>
                </a:gridCol>
                <a:gridCol w="246888">
                  <a:extLst>
                    <a:ext uri="{9D8B030D-6E8A-4147-A177-3AD203B41FA5}">
                      <a16:colId xmlns:a16="http://schemas.microsoft.com/office/drawing/2014/main" val="3956946954"/>
                    </a:ext>
                  </a:extLst>
                </a:gridCol>
                <a:gridCol w="246888">
                  <a:extLst>
                    <a:ext uri="{9D8B030D-6E8A-4147-A177-3AD203B41FA5}">
                      <a16:colId xmlns:a16="http://schemas.microsoft.com/office/drawing/2014/main" val="688737048"/>
                    </a:ext>
                  </a:extLst>
                </a:gridCol>
                <a:gridCol w="246888">
                  <a:extLst>
                    <a:ext uri="{9D8B030D-6E8A-4147-A177-3AD203B41FA5}">
                      <a16:colId xmlns:a16="http://schemas.microsoft.com/office/drawing/2014/main" val="1654771032"/>
                    </a:ext>
                  </a:extLst>
                </a:gridCol>
                <a:gridCol w="246888">
                  <a:extLst>
                    <a:ext uri="{9D8B030D-6E8A-4147-A177-3AD203B41FA5}">
                      <a16:colId xmlns:a16="http://schemas.microsoft.com/office/drawing/2014/main" val="1014686179"/>
                    </a:ext>
                  </a:extLst>
                </a:gridCol>
                <a:gridCol w="246888">
                  <a:extLst>
                    <a:ext uri="{9D8B030D-6E8A-4147-A177-3AD203B41FA5}">
                      <a16:colId xmlns:a16="http://schemas.microsoft.com/office/drawing/2014/main" val="3633820241"/>
                    </a:ext>
                  </a:extLst>
                </a:gridCol>
                <a:gridCol w="246888">
                  <a:extLst>
                    <a:ext uri="{9D8B030D-6E8A-4147-A177-3AD203B41FA5}">
                      <a16:colId xmlns:a16="http://schemas.microsoft.com/office/drawing/2014/main" val="109314542"/>
                    </a:ext>
                  </a:extLst>
                </a:gridCol>
                <a:gridCol w="246888">
                  <a:extLst>
                    <a:ext uri="{9D8B030D-6E8A-4147-A177-3AD203B41FA5}">
                      <a16:colId xmlns:a16="http://schemas.microsoft.com/office/drawing/2014/main" val="1054187321"/>
                    </a:ext>
                  </a:extLst>
                </a:gridCol>
                <a:gridCol w="246888">
                  <a:extLst>
                    <a:ext uri="{9D8B030D-6E8A-4147-A177-3AD203B41FA5}">
                      <a16:colId xmlns:a16="http://schemas.microsoft.com/office/drawing/2014/main" val="2453395464"/>
                    </a:ext>
                  </a:extLst>
                </a:gridCol>
                <a:gridCol w="246888">
                  <a:extLst>
                    <a:ext uri="{9D8B030D-6E8A-4147-A177-3AD203B41FA5}">
                      <a16:colId xmlns:a16="http://schemas.microsoft.com/office/drawing/2014/main" val="3278869775"/>
                    </a:ext>
                  </a:extLst>
                </a:gridCol>
                <a:gridCol w="246888">
                  <a:extLst>
                    <a:ext uri="{9D8B030D-6E8A-4147-A177-3AD203B41FA5}">
                      <a16:colId xmlns:a16="http://schemas.microsoft.com/office/drawing/2014/main" val="2550838595"/>
                    </a:ext>
                  </a:extLst>
                </a:gridCol>
                <a:gridCol w="246888">
                  <a:extLst>
                    <a:ext uri="{9D8B030D-6E8A-4147-A177-3AD203B41FA5}">
                      <a16:colId xmlns:a16="http://schemas.microsoft.com/office/drawing/2014/main" val="3231511034"/>
                    </a:ext>
                  </a:extLst>
                </a:gridCol>
                <a:gridCol w="246888">
                  <a:extLst>
                    <a:ext uri="{9D8B030D-6E8A-4147-A177-3AD203B41FA5}">
                      <a16:colId xmlns:a16="http://schemas.microsoft.com/office/drawing/2014/main" val="2552613296"/>
                    </a:ext>
                  </a:extLst>
                </a:gridCol>
                <a:gridCol w="246888">
                  <a:extLst>
                    <a:ext uri="{9D8B030D-6E8A-4147-A177-3AD203B41FA5}">
                      <a16:colId xmlns:a16="http://schemas.microsoft.com/office/drawing/2014/main" val="4280491429"/>
                    </a:ext>
                  </a:extLst>
                </a:gridCol>
                <a:gridCol w="246888">
                  <a:extLst>
                    <a:ext uri="{9D8B030D-6E8A-4147-A177-3AD203B41FA5}">
                      <a16:colId xmlns:a16="http://schemas.microsoft.com/office/drawing/2014/main" val="407332584"/>
                    </a:ext>
                  </a:extLst>
                </a:gridCol>
                <a:gridCol w="246888">
                  <a:extLst>
                    <a:ext uri="{9D8B030D-6E8A-4147-A177-3AD203B41FA5}">
                      <a16:colId xmlns:a16="http://schemas.microsoft.com/office/drawing/2014/main" val="2418513890"/>
                    </a:ext>
                  </a:extLst>
                </a:gridCol>
                <a:gridCol w="246888">
                  <a:extLst>
                    <a:ext uri="{9D8B030D-6E8A-4147-A177-3AD203B41FA5}">
                      <a16:colId xmlns:a16="http://schemas.microsoft.com/office/drawing/2014/main" val="2836831645"/>
                    </a:ext>
                  </a:extLst>
                </a:gridCol>
                <a:gridCol w="246888">
                  <a:extLst>
                    <a:ext uri="{9D8B030D-6E8A-4147-A177-3AD203B41FA5}">
                      <a16:colId xmlns:a16="http://schemas.microsoft.com/office/drawing/2014/main" val="953720009"/>
                    </a:ext>
                  </a:extLst>
                </a:gridCol>
                <a:gridCol w="246888">
                  <a:extLst>
                    <a:ext uri="{9D8B030D-6E8A-4147-A177-3AD203B41FA5}">
                      <a16:colId xmlns:a16="http://schemas.microsoft.com/office/drawing/2014/main" val="128262310"/>
                    </a:ext>
                  </a:extLst>
                </a:gridCol>
                <a:gridCol w="246888">
                  <a:extLst>
                    <a:ext uri="{9D8B030D-6E8A-4147-A177-3AD203B41FA5}">
                      <a16:colId xmlns:a16="http://schemas.microsoft.com/office/drawing/2014/main" val="3048908310"/>
                    </a:ext>
                  </a:extLst>
                </a:gridCol>
                <a:gridCol w="246888">
                  <a:extLst>
                    <a:ext uri="{9D8B030D-6E8A-4147-A177-3AD203B41FA5}">
                      <a16:colId xmlns:a16="http://schemas.microsoft.com/office/drawing/2014/main" val="2686695742"/>
                    </a:ext>
                  </a:extLst>
                </a:gridCol>
                <a:gridCol w="246888">
                  <a:extLst>
                    <a:ext uri="{9D8B030D-6E8A-4147-A177-3AD203B41FA5}">
                      <a16:colId xmlns:a16="http://schemas.microsoft.com/office/drawing/2014/main" val="2589586032"/>
                    </a:ext>
                  </a:extLst>
                </a:gridCol>
                <a:gridCol w="246888">
                  <a:extLst>
                    <a:ext uri="{9D8B030D-6E8A-4147-A177-3AD203B41FA5}">
                      <a16:colId xmlns:a16="http://schemas.microsoft.com/office/drawing/2014/main" val="344538789"/>
                    </a:ext>
                  </a:extLst>
                </a:gridCol>
                <a:gridCol w="246888">
                  <a:extLst>
                    <a:ext uri="{9D8B030D-6E8A-4147-A177-3AD203B41FA5}">
                      <a16:colId xmlns:a16="http://schemas.microsoft.com/office/drawing/2014/main" val="2440978674"/>
                    </a:ext>
                  </a:extLst>
                </a:gridCol>
                <a:gridCol w="246888">
                  <a:extLst>
                    <a:ext uri="{9D8B030D-6E8A-4147-A177-3AD203B41FA5}">
                      <a16:colId xmlns:a16="http://schemas.microsoft.com/office/drawing/2014/main" val="864622190"/>
                    </a:ext>
                  </a:extLst>
                </a:gridCol>
                <a:gridCol w="246888">
                  <a:extLst>
                    <a:ext uri="{9D8B030D-6E8A-4147-A177-3AD203B41FA5}">
                      <a16:colId xmlns:a16="http://schemas.microsoft.com/office/drawing/2014/main" val="2543225454"/>
                    </a:ext>
                  </a:extLst>
                </a:gridCol>
                <a:gridCol w="246888">
                  <a:extLst>
                    <a:ext uri="{9D8B030D-6E8A-4147-A177-3AD203B41FA5}">
                      <a16:colId xmlns:a16="http://schemas.microsoft.com/office/drawing/2014/main" val="2077858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7361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- 2018-01-18 19:22:42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0854681"/>
                  </a:ext>
                </a:extLst>
              </a:tr>
            </a:tbl>
          </a:graphicData>
        </a:graphic>
      </p:graphicFrame>
      <p:sp>
        <p:nvSpPr>
          <p:cNvPr id="4" name="Text Placeholder 3">
            <a:extLst>
              <a:ext uri="{FF2B5EF4-FFF2-40B4-BE49-F238E27FC236}">
                <a16:creationId xmlns:a16="http://schemas.microsoft.com/office/drawing/2014/main" id="{D3279CEB-0E6B-4516-89BA-9E9FBF66BF7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2661370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9F8CA-D7EF-4F01-A372-595482908302}"/>
              </a:ext>
            </a:extLst>
          </p:cNvPr>
          <p:cNvSpPr>
            <a:spLocks noGrp="1"/>
          </p:cNvSpPr>
          <p:nvPr>
            <p:ph type="title"/>
          </p:nvPr>
        </p:nvSpPr>
        <p:spPr/>
        <p:txBody>
          <a:bodyPr/>
          <a:lstStyle/>
          <a:p>
            <a:r>
              <a:rPr lang="en-US"/>
              <a:t>Facebook Own Posts Table - 25 of 26</a:t>
            </a:r>
          </a:p>
        </p:txBody>
      </p:sp>
      <p:graphicFrame>
        <p:nvGraphicFramePr>
          <p:cNvPr id="5" name="Table Placeholder 4">
            <a:extLst>
              <a:ext uri="{FF2B5EF4-FFF2-40B4-BE49-F238E27FC236}">
                <a16:creationId xmlns:a16="http://schemas.microsoft.com/office/drawing/2014/main" id="{9605B3D5-C584-43F3-801D-722E69CD3EE1}"/>
              </a:ext>
            </a:extLst>
          </p:cNvPr>
          <p:cNvGraphicFramePr>
            <a:graphicFrameLocks noGrp="1"/>
          </p:cNvGraphicFramePr>
          <p:nvPr>
            <p:ph type="tbl" sz="quarter" idx="13"/>
            <p:extLst>
              <p:ext uri="{D42A27DB-BD31-4B8C-83A1-F6EECF244321}">
                <p14:modId xmlns:p14="http://schemas.microsoft.com/office/powerpoint/2010/main" val="3908725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18559590"/>
                    </a:ext>
                  </a:extLst>
                </a:gridCol>
                <a:gridCol w="246888">
                  <a:extLst>
                    <a:ext uri="{9D8B030D-6E8A-4147-A177-3AD203B41FA5}">
                      <a16:colId xmlns:a16="http://schemas.microsoft.com/office/drawing/2014/main" val="1227417721"/>
                    </a:ext>
                  </a:extLst>
                </a:gridCol>
                <a:gridCol w="246888">
                  <a:extLst>
                    <a:ext uri="{9D8B030D-6E8A-4147-A177-3AD203B41FA5}">
                      <a16:colId xmlns:a16="http://schemas.microsoft.com/office/drawing/2014/main" val="2217645028"/>
                    </a:ext>
                  </a:extLst>
                </a:gridCol>
                <a:gridCol w="246888">
                  <a:extLst>
                    <a:ext uri="{9D8B030D-6E8A-4147-A177-3AD203B41FA5}">
                      <a16:colId xmlns:a16="http://schemas.microsoft.com/office/drawing/2014/main" val="3830123846"/>
                    </a:ext>
                  </a:extLst>
                </a:gridCol>
                <a:gridCol w="246888">
                  <a:extLst>
                    <a:ext uri="{9D8B030D-6E8A-4147-A177-3AD203B41FA5}">
                      <a16:colId xmlns:a16="http://schemas.microsoft.com/office/drawing/2014/main" val="892883654"/>
                    </a:ext>
                  </a:extLst>
                </a:gridCol>
                <a:gridCol w="246888">
                  <a:extLst>
                    <a:ext uri="{9D8B030D-6E8A-4147-A177-3AD203B41FA5}">
                      <a16:colId xmlns:a16="http://schemas.microsoft.com/office/drawing/2014/main" val="2570497526"/>
                    </a:ext>
                  </a:extLst>
                </a:gridCol>
                <a:gridCol w="246888">
                  <a:extLst>
                    <a:ext uri="{9D8B030D-6E8A-4147-A177-3AD203B41FA5}">
                      <a16:colId xmlns:a16="http://schemas.microsoft.com/office/drawing/2014/main" val="1994543333"/>
                    </a:ext>
                  </a:extLst>
                </a:gridCol>
                <a:gridCol w="246888">
                  <a:extLst>
                    <a:ext uri="{9D8B030D-6E8A-4147-A177-3AD203B41FA5}">
                      <a16:colId xmlns:a16="http://schemas.microsoft.com/office/drawing/2014/main" val="1629865167"/>
                    </a:ext>
                  </a:extLst>
                </a:gridCol>
                <a:gridCol w="246888">
                  <a:extLst>
                    <a:ext uri="{9D8B030D-6E8A-4147-A177-3AD203B41FA5}">
                      <a16:colId xmlns:a16="http://schemas.microsoft.com/office/drawing/2014/main" val="3531729550"/>
                    </a:ext>
                  </a:extLst>
                </a:gridCol>
                <a:gridCol w="246888">
                  <a:extLst>
                    <a:ext uri="{9D8B030D-6E8A-4147-A177-3AD203B41FA5}">
                      <a16:colId xmlns:a16="http://schemas.microsoft.com/office/drawing/2014/main" val="1803788810"/>
                    </a:ext>
                  </a:extLst>
                </a:gridCol>
                <a:gridCol w="246888">
                  <a:extLst>
                    <a:ext uri="{9D8B030D-6E8A-4147-A177-3AD203B41FA5}">
                      <a16:colId xmlns:a16="http://schemas.microsoft.com/office/drawing/2014/main" val="1918487139"/>
                    </a:ext>
                  </a:extLst>
                </a:gridCol>
                <a:gridCol w="246888">
                  <a:extLst>
                    <a:ext uri="{9D8B030D-6E8A-4147-A177-3AD203B41FA5}">
                      <a16:colId xmlns:a16="http://schemas.microsoft.com/office/drawing/2014/main" val="2086522351"/>
                    </a:ext>
                  </a:extLst>
                </a:gridCol>
                <a:gridCol w="246888">
                  <a:extLst>
                    <a:ext uri="{9D8B030D-6E8A-4147-A177-3AD203B41FA5}">
                      <a16:colId xmlns:a16="http://schemas.microsoft.com/office/drawing/2014/main" val="972958028"/>
                    </a:ext>
                  </a:extLst>
                </a:gridCol>
                <a:gridCol w="246888">
                  <a:extLst>
                    <a:ext uri="{9D8B030D-6E8A-4147-A177-3AD203B41FA5}">
                      <a16:colId xmlns:a16="http://schemas.microsoft.com/office/drawing/2014/main" val="891335176"/>
                    </a:ext>
                  </a:extLst>
                </a:gridCol>
                <a:gridCol w="246888">
                  <a:extLst>
                    <a:ext uri="{9D8B030D-6E8A-4147-A177-3AD203B41FA5}">
                      <a16:colId xmlns:a16="http://schemas.microsoft.com/office/drawing/2014/main" val="1648725347"/>
                    </a:ext>
                  </a:extLst>
                </a:gridCol>
                <a:gridCol w="246888">
                  <a:extLst>
                    <a:ext uri="{9D8B030D-6E8A-4147-A177-3AD203B41FA5}">
                      <a16:colId xmlns:a16="http://schemas.microsoft.com/office/drawing/2014/main" val="2618003579"/>
                    </a:ext>
                  </a:extLst>
                </a:gridCol>
                <a:gridCol w="246888">
                  <a:extLst>
                    <a:ext uri="{9D8B030D-6E8A-4147-A177-3AD203B41FA5}">
                      <a16:colId xmlns:a16="http://schemas.microsoft.com/office/drawing/2014/main" val="3635212401"/>
                    </a:ext>
                  </a:extLst>
                </a:gridCol>
                <a:gridCol w="246888">
                  <a:extLst>
                    <a:ext uri="{9D8B030D-6E8A-4147-A177-3AD203B41FA5}">
                      <a16:colId xmlns:a16="http://schemas.microsoft.com/office/drawing/2014/main" val="3857333120"/>
                    </a:ext>
                  </a:extLst>
                </a:gridCol>
                <a:gridCol w="246888">
                  <a:extLst>
                    <a:ext uri="{9D8B030D-6E8A-4147-A177-3AD203B41FA5}">
                      <a16:colId xmlns:a16="http://schemas.microsoft.com/office/drawing/2014/main" val="1918968891"/>
                    </a:ext>
                  </a:extLst>
                </a:gridCol>
                <a:gridCol w="246888">
                  <a:extLst>
                    <a:ext uri="{9D8B030D-6E8A-4147-A177-3AD203B41FA5}">
                      <a16:colId xmlns:a16="http://schemas.microsoft.com/office/drawing/2014/main" val="1279867238"/>
                    </a:ext>
                  </a:extLst>
                </a:gridCol>
                <a:gridCol w="246888">
                  <a:extLst>
                    <a:ext uri="{9D8B030D-6E8A-4147-A177-3AD203B41FA5}">
                      <a16:colId xmlns:a16="http://schemas.microsoft.com/office/drawing/2014/main" val="3809792463"/>
                    </a:ext>
                  </a:extLst>
                </a:gridCol>
                <a:gridCol w="246888">
                  <a:extLst>
                    <a:ext uri="{9D8B030D-6E8A-4147-A177-3AD203B41FA5}">
                      <a16:colId xmlns:a16="http://schemas.microsoft.com/office/drawing/2014/main" val="294382041"/>
                    </a:ext>
                  </a:extLst>
                </a:gridCol>
                <a:gridCol w="246888">
                  <a:extLst>
                    <a:ext uri="{9D8B030D-6E8A-4147-A177-3AD203B41FA5}">
                      <a16:colId xmlns:a16="http://schemas.microsoft.com/office/drawing/2014/main" val="1394947079"/>
                    </a:ext>
                  </a:extLst>
                </a:gridCol>
                <a:gridCol w="246888">
                  <a:extLst>
                    <a:ext uri="{9D8B030D-6E8A-4147-A177-3AD203B41FA5}">
                      <a16:colId xmlns:a16="http://schemas.microsoft.com/office/drawing/2014/main" val="4265107202"/>
                    </a:ext>
                  </a:extLst>
                </a:gridCol>
                <a:gridCol w="246888">
                  <a:extLst>
                    <a:ext uri="{9D8B030D-6E8A-4147-A177-3AD203B41FA5}">
                      <a16:colId xmlns:a16="http://schemas.microsoft.com/office/drawing/2014/main" val="919252740"/>
                    </a:ext>
                  </a:extLst>
                </a:gridCol>
                <a:gridCol w="246888">
                  <a:extLst>
                    <a:ext uri="{9D8B030D-6E8A-4147-A177-3AD203B41FA5}">
                      <a16:colId xmlns:a16="http://schemas.microsoft.com/office/drawing/2014/main" val="3398295033"/>
                    </a:ext>
                  </a:extLst>
                </a:gridCol>
                <a:gridCol w="246888">
                  <a:extLst>
                    <a:ext uri="{9D8B030D-6E8A-4147-A177-3AD203B41FA5}">
                      <a16:colId xmlns:a16="http://schemas.microsoft.com/office/drawing/2014/main" val="3472042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07178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- 2018-01-18 12:00:00</a:t>
                      </a:r>
                      <a:r>
                        <a:rPr kumimoji="0" lang="en-US" sz="1000" b="0" i="0" u="none" strike="noStrike" kern="1200" cap="none" spc="0" normalizeH="0" baseline="0" noProof="0">
                          <a:ln>
                            <a:noFill/>
                          </a:ln>
                          <a:solidFill>
                            <a:prstClr val="black"/>
                          </a:solidFill>
                          <a:effectLst/>
                          <a:uLnTx/>
                          <a:uFillTx/>
                          <a:latin typeface="+mn-lt"/>
                          <a:ea typeface="+mn-ea"/>
                          <a:cs typeface="+mn-cs"/>
                        </a:rPr>
                        <a:t>
Ready na ba kayo? Dali! Saluhin ang TGP Paracetamol sa loob ng TGP paperbag. Take a screenshot at i-post sa comment section below.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69640748"/>
                  </a:ext>
                </a:extLst>
              </a:tr>
            </a:tbl>
          </a:graphicData>
        </a:graphic>
      </p:graphicFrame>
      <p:sp>
        <p:nvSpPr>
          <p:cNvPr id="4" name="Text Placeholder 3">
            <a:extLst>
              <a:ext uri="{FF2B5EF4-FFF2-40B4-BE49-F238E27FC236}">
                <a16:creationId xmlns:a16="http://schemas.microsoft.com/office/drawing/2014/main" id="{4DFD9E6C-5DE0-433B-BEE3-785C13F43CD5}"/>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2039309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4DCBB-8A47-4150-97AF-C6C5D7B79D61}"/>
              </a:ext>
            </a:extLst>
          </p:cNvPr>
          <p:cNvSpPr>
            <a:spLocks noGrp="1"/>
          </p:cNvSpPr>
          <p:nvPr>
            <p:ph type="title"/>
          </p:nvPr>
        </p:nvSpPr>
        <p:spPr/>
        <p:txBody>
          <a:bodyPr/>
          <a:lstStyle/>
          <a:p>
            <a:r>
              <a:rPr lang="en-US"/>
              <a:t>Facebook Own Posts Table - 26 of 26</a:t>
            </a:r>
          </a:p>
        </p:txBody>
      </p:sp>
      <p:graphicFrame>
        <p:nvGraphicFramePr>
          <p:cNvPr id="5" name="Table Placeholder 4">
            <a:extLst>
              <a:ext uri="{FF2B5EF4-FFF2-40B4-BE49-F238E27FC236}">
                <a16:creationId xmlns:a16="http://schemas.microsoft.com/office/drawing/2014/main" id="{53D1AE48-FECF-4227-AE10-759252472FEA}"/>
              </a:ext>
            </a:extLst>
          </p:cNvPr>
          <p:cNvGraphicFramePr>
            <a:graphicFrameLocks noGrp="1"/>
          </p:cNvGraphicFramePr>
          <p:nvPr>
            <p:ph type="tbl" sz="quarter" idx="13"/>
            <p:extLst>
              <p:ext uri="{D42A27DB-BD31-4B8C-83A1-F6EECF244321}">
                <p14:modId xmlns:p14="http://schemas.microsoft.com/office/powerpoint/2010/main" val="4070421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44197844"/>
                    </a:ext>
                  </a:extLst>
                </a:gridCol>
                <a:gridCol w="246888">
                  <a:extLst>
                    <a:ext uri="{9D8B030D-6E8A-4147-A177-3AD203B41FA5}">
                      <a16:colId xmlns:a16="http://schemas.microsoft.com/office/drawing/2014/main" val="626954467"/>
                    </a:ext>
                  </a:extLst>
                </a:gridCol>
                <a:gridCol w="246888">
                  <a:extLst>
                    <a:ext uri="{9D8B030D-6E8A-4147-A177-3AD203B41FA5}">
                      <a16:colId xmlns:a16="http://schemas.microsoft.com/office/drawing/2014/main" val="244872451"/>
                    </a:ext>
                  </a:extLst>
                </a:gridCol>
                <a:gridCol w="246888">
                  <a:extLst>
                    <a:ext uri="{9D8B030D-6E8A-4147-A177-3AD203B41FA5}">
                      <a16:colId xmlns:a16="http://schemas.microsoft.com/office/drawing/2014/main" val="1684743345"/>
                    </a:ext>
                  </a:extLst>
                </a:gridCol>
                <a:gridCol w="246888">
                  <a:extLst>
                    <a:ext uri="{9D8B030D-6E8A-4147-A177-3AD203B41FA5}">
                      <a16:colId xmlns:a16="http://schemas.microsoft.com/office/drawing/2014/main" val="3547274061"/>
                    </a:ext>
                  </a:extLst>
                </a:gridCol>
                <a:gridCol w="246888">
                  <a:extLst>
                    <a:ext uri="{9D8B030D-6E8A-4147-A177-3AD203B41FA5}">
                      <a16:colId xmlns:a16="http://schemas.microsoft.com/office/drawing/2014/main" val="2099577989"/>
                    </a:ext>
                  </a:extLst>
                </a:gridCol>
                <a:gridCol w="246888">
                  <a:extLst>
                    <a:ext uri="{9D8B030D-6E8A-4147-A177-3AD203B41FA5}">
                      <a16:colId xmlns:a16="http://schemas.microsoft.com/office/drawing/2014/main" val="1832045249"/>
                    </a:ext>
                  </a:extLst>
                </a:gridCol>
                <a:gridCol w="246888">
                  <a:extLst>
                    <a:ext uri="{9D8B030D-6E8A-4147-A177-3AD203B41FA5}">
                      <a16:colId xmlns:a16="http://schemas.microsoft.com/office/drawing/2014/main" val="2173079218"/>
                    </a:ext>
                  </a:extLst>
                </a:gridCol>
                <a:gridCol w="246888">
                  <a:extLst>
                    <a:ext uri="{9D8B030D-6E8A-4147-A177-3AD203B41FA5}">
                      <a16:colId xmlns:a16="http://schemas.microsoft.com/office/drawing/2014/main" val="3614460969"/>
                    </a:ext>
                  </a:extLst>
                </a:gridCol>
                <a:gridCol w="246888">
                  <a:extLst>
                    <a:ext uri="{9D8B030D-6E8A-4147-A177-3AD203B41FA5}">
                      <a16:colId xmlns:a16="http://schemas.microsoft.com/office/drawing/2014/main" val="738273979"/>
                    </a:ext>
                  </a:extLst>
                </a:gridCol>
                <a:gridCol w="246888">
                  <a:extLst>
                    <a:ext uri="{9D8B030D-6E8A-4147-A177-3AD203B41FA5}">
                      <a16:colId xmlns:a16="http://schemas.microsoft.com/office/drawing/2014/main" val="2243399086"/>
                    </a:ext>
                  </a:extLst>
                </a:gridCol>
                <a:gridCol w="246888">
                  <a:extLst>
                    <a:ext uri="{9D8B030D-6E8A-4147-A177-3AD203B41FA5}">
                      <a16:colId xmlns:a16="http://schemas.microsoft.com/office/drawing/2014/main" val="1666721536"/>
                    </a:ext>
                  </a:extLst>
                </a:gridCol>
                <a:gridCol w="246888">
                  <a:extLst>
                    <a:ext uri="{9D8B030D-6E8A-4147-A177-3AD203B41FA5}">
                      <a16:colId xmlns:a16="http://schemas.microsoft.com/office/drawing/2014/main" val="3810397041"/>
                    </a:ext>
                  </a:extLst>
                </a:gridCol>
                <a:gridCol w="246888">
                  <a:extLst>
                    <a:ext uri="{9D8B030D-6E8A-4147-A177-3AD203B41FA5}">
                      <a16:colId xmlns:a16="http://schemas.microsoft.com/office/drawing/2014/main" val="3865466957"/>
                    </a:ext>
                  </a:extLst>
                </a:gridCol>
                <a:gridCol w="246888">
                  <a:extLst>
                    <a:ext uri="{9D8B030D-6E8A-4147-A177-3AD203B41FA5}">
                      <a16:colId xmlns:a16="http://schemas.microsoft.com/office/drawing/2014/main" val="190412390"/>
                    </a:ext>
                  </a:extLst>
                </a:gridCol>
                <a:gridCol w="246888">
                  <a:extLst>
                    <a:ext uri="{9D8B030D-6E8A-4147-A177-3AD203B41FA5}">
                      <a16:colId xmlns:a16="http://schemas.microsoft.com/office/drawing/2014/main" val="4272877162"/>
                    </a:ext>
                  </a:extLst>
                </a:gridCol>
                <a:gridCol w="246888">
                  <a:extLst>
                    <a:ext uri="{9D8B030D-6E8A-4147-A177-3AD203B41FA5}">
                      <a16:colId xmlns:a16="http://schemas.microsoft.com/office/drawing/2014/main" val="734539686"/>
                    </a:ext>
                  </a:extLst>
                </a:gridCol>
                <a:gridCol w="246888">
                  <a:extLst>
                    <a:ext uri="{9D8B030D-6E8A-4147-A177-3AD203B41FA5}">
                      <a16:colId xmlns:a16="http://schemas.microsoft.com/office/drawing/2014/main" val="2290086738"/>
                    </a:ext>
                  </a:extLst>
                </a:gridCol>
                <a:gridCol w="246888">
                  <a:extLst>
                    <a:ext uri="{9D8B030D-6E8A-4147-A177-3AD203B41FA5}">
                      <a16:colId xmlns:a16="http://schemas.microsoft.com/office/drawing/2014/main" val="3697880174"/>
                    </a:ext>
                  </a:extLst>
                </a:gridCol>
                <a:gridCol w="246888">
                  <a:extLst>
                    <a:ext uri="{9D8B030D-6E8A-4147-A177-3AD203B41FA5}">
                      <a16:colId xmlns:a16="http://schemas.microsoft.com/office/drawing/2014/main" val="1607147788"/>
                    </a:ext>
                  </a:extLst>
                </a:gridCol>
                <a:gridCol w="246888">
                  <a:extLst>
                    <a:ext uri="{9D8B030D-6E8A-4147-A177-3AD203B41FA5}">
                      <a16:colId xmlns:a16="http://schemas.microsoft.com/office/drawing/2014/main" val="4000524835"/>
                    </a:ext>
                  </a:extLst>
                </a:gridCol>
                <a:gridCol w="246888">
                  <a:extLst>
                    <a:ext uri="{9D8B030D-6E8A-4147-A177-3AD203B41FA5}">
                      <a16:colId xmlns:a16="http://schemas.microsoft.com/office/drawing/2014/main" val="914245507"/>
                    </a:ext>
                  </a:extLst>
                </a:gridCol>
                <a:gridCol w="246888">
                  <a:extLst>
                    <a:ext uri="{9D8B030D-6E8A-4147-A177-3AD203B41FA5}">
                      <a16:colId xmlns:a16="http://schemas.microsoft.com/office/drawing/2014/main" val="3098018615"/>
                    </a:ext>
                  </a:extLst>
                </a:gridCol>
                <a:gridCol w="246888">
                  <a:extLst>
                    <a:ext uri="{9D8B030D-6E8A-4147-A177-3AD203B41FA5}">
                      <a16:colId xmlns:a16="http://schemas.microsoft.com/office/drawing/2014/main" val="3791977940"/>
                    </a:ext>
                  </a:extLst>
                </a:gridCol>
                <a:gridCol w="246888">
                  <a:extLst>
                    <a:ext uri="{9D8B030D-6E8A-4147-A177-3AD203B41FA5}">
                      <a16:colId xmlns:a16="http://schemas.microsoft.com/office/drawing/2014/main" val="1383021027"/>
                    </a:ext>
                  </a:extLst>
                </a:gridCol>
                <a:gridCol w="246888">
                  <a:extLst>
                    <a:ext uri="{9D8B030D-6E8A-4147-A177-3AD203B41FA5}">
                      <a16:colId xmlns:a16="http://schemas.microsoft.com/office/drawing/2014/main" val="3806795158"/>
                    </a:ext>
                  </a:extLst>
                </a:gridCol>
                <a:gridCol w="246888">
                  <a:extLst>
                    <a:ext uri="{9D8B030D-6E8A-4147-A177-3AD203B41FA5}">
                      <a16:colId xmlns:a16="http://schemas.microsoft.com/office/drawing/2014/main" val="3534830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9244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- 2018-01-17 17:00:00</a:t>
                      </a:r>
                      <a:r>
                        <a:rPr kumimoji="0" lang="en-US" sz="1000" b="0" i="0" u="none" strike="noStrike" kern="1200" cap="none" spc="0" normalizeH="0" baseline="0" noProof="0">
                          <a:ln>
                            <a:noFill/>
                          </a:ln>
                          <a:solidFill>
                            <a:prstClr val="black"/>
                          </a:solidFill>
                          <a:effectLst/>
                          <a:uLnTx/>
                          <a:uFillTx/>
                          <a:latin typeface="+mn-lt"/>
                          <a:ea typeface="+mn-ea"/>
                          <a:cs typeface="+mn-cs"/>
                        </a:rPr>
                        <a:t>
🚨 TGP Store Opening Alert! 🚨 
San Vicente, San Pedro, Laguna
Blk 20 Lot 23 Phase 1A Villa Olympia
(Jan. 20, 2018)
Ngayong SABADO, abangan ang Grand Opening ng TGP San Vicente, San Pedro Laguna Branch!
Activities:
🔴 FREE Medical Consultation (9am - 12nn)
🔴 FREE Fasting Blood Sugar* sa unang 100 customers w/ purchase
🔴 FUN Games and Freebies!
(*Fasting Blood Sugar: patient must have empty stomach for 8 hours before taking the test)
With more than 2,000 branches nationwide, makakasiguro kang may TGP na malapit at tapat sayo. Saan mang sulok ng bansa ang TGP ay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573469"/>
                  </a:ext>
                </a:extLst>
              </a:tr>
            </a:tbl>
          </a:graphicData>
        </a:graphic>
      </p:graphicFrame>
      <p:sp>
        <p:nvSpPr>
          <p:cNvPr id="4" name="Text Placeholder 3">
            <a:extLst>
              <a:ext uri="{FF2B5EF4-FFF2-40B4-BE49-F238E27FC236}">
                <a16:creationId xmlns:a16="http://schemas.microsoft.com/office/drawing/2014/main" id="{5EDBD891-74D1-49DD-80F9-C12D06E7B77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7416155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3921</Words>
  <Application>Microsoft Office PowerPoint</Application>
  <PresentationFormat>On-screen Show (4:3)</PresentationFormat>
  <Paragraphs>2381</Paragraphs>
  <Slides>58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Calibri</vt:lpstr>
      <vt:lpstr>Arial</vt:lpstr>
      <vt:lpstr>quintly_template</vt:lpstr>
      <vt:lpstr>My Dashboard</vt:lpstr>
      <vt:lpstr>Facebook Fans Total</vt:lpstr>
      <vt:lpstr>Facebook Reactions Distribution</vt:lpstr>
      <vt:lpstr>Facebook Impressions</vt:lpstr>
      <vt:lpstr>Facebook Reach</vt:lpstr>
      <vt:lpstr>Facebook Engaged Users</vt:lpstr>
      <vt:lpstr>Facebook Fans Lost</vt:lpstr>
      <vt:lpstr>Facebook Page Views</vt:lpstr>
      <vt:lpstr>Facebook Reach Type Distribution (last 28 days)</vt:lpstr>
      <vt:lpstr>Facebook Fan Demographics</vt:lpstr>
      <vt:lpstr>Facebook Key Metrics Table</vt:lpstr>
      <vt:lpstr>Facebook Fans Total</vt:lpstr>
      <vt:lpstr>Facebook Post Type Distribution Per Profile</vt:lpstr>
      <vt:lpstr>Facebook Interaction Rate</vt:lpstr>
      <vt:lpstr>Facebook Interactions Distribution</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lpstr>Facebook Hashtag Detection - 1 of 3</vt:lpstr>
      <vt:lpstr>Facebook Hashtag Detection - 2 of 3</vt:lpstr>
      <vt:lpstr>Facebook Hashtag Detection - 3 of 3</vt:lpstr>
      <vt:lpstr>Facebook Own Posts Table - 1 of 26</vt:lpstr>
      <vt:lpstr>Facebook Own Posts Table - 2 of 26</vt:lpstr>
      <vt:lpstr>Facebook Own Posts Table - 3 of 26</vt:lpstr>
      <vt:lpstr>Facebook Own Posts Table - 4 of 26</vt:lpstr>
      <vt:lpstr>Facebook Own Posts Table - 5 of 26</vt:lpstr>
      <vt:lpstr>Facebook Own Posts Table - 6 of 26</vt:lpstr>
      <vt:lpstr>Facebook Own Posts Table - 7 of 26</vt:lpstr>
      <vt:lpstr>Facebook Own Posts Table - 8 of 26</vt:lpstr>
      <vt:lpstr>Facebook Own Posts Table - 9 of 26</vt:lpstr>
      <vt:lpstr>Facebook Own Posts Table - 10 of 26</vt:lpstr>
      <vt:lpstr>Facebook Own Posts Table - 11 of 26</vt:lpstr>
      <vt:lpstr>Facebook Own Posts Table - 12 of 26</vt:lpstr>
      <vt:lpstr>Facebook Own Posts Table - 13 of 26</vt:lpstr>
      <vt:lpstr>Facebook Own Posts Table - 14 of 26</vt:lpstr>
      <vt:lpstr>Facebook Own Posts Table - 15 of 26</vt:lpstr>
      <vt:lpstr>Facebook Own Posts Table - 16 of 26</vt:lpstr>
      <vt:lpstr>Facebook Own Posts Table - 17 of 26</vt:lpstr>
      <vt:lpstr>Facebook Own Posts Table - 18 of 26</vt:lpstr>
      <vt:lpstr>Facebook Own Posts Table - 19 of 26</vt:lpstr>
      <vt:lpstr>Facebook Own Posts Table - 20 of 26</vt:lpstr>
      <vt:lpstr>Facebook Own Posts Table - 21 of 26</vt:lpstr>
      <vt:lpstr>Facebook Own Posts Table - 22 of 26</vt:lpstr>
      <vt:lpstr>Facebook Own Posts Table - 23 of 26</vt:lpstr>
      <vt:lpstr>Facebook Own Posts Table - 24 of 26</vt:lpstr>
      <vt:lpstr>Facebook Own Posts Table - 25 of 26</vt:lpstr>
      <vt:lpstr>Facebook Own Posts Table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2018-04-13T11:16:53Z</dcterms:created>
  <dcterms:modified xsi:type="dcterms:W3CDTF">2018-04-13T11:19:49Z</dcterms:modified>
</cp:coreProperties>
</file>