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Sheet1!$A$2:$A$91</c:f>
            </c:multiLvlStrRef>
          </c:cat>
          <c:val>
            <c:numRef>
              <c:f>Sheet1!$B$2:$B$91</c:f>
            </c:numRef>
          </c:val>
          <c:smooth val="0"/>
          <c:extLst>
            <c:ext xmlns:c16="http://schemas.microsoft.com/office/drawing/2014/chart" uri="{C3380CC4-5D6E-409C-BE32-E72D297353CC}">
              <c16:uniqueId val="{00000000-CA1E-4DCA-AB75-419F4C90086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Sheet1!$A$2:$A$91</c:f>
            </c:multiLvlStrRef>
          </c:cat>
          <c:val>
            <c:numRef>
              <c:f>Sheet1!$C$2:$C$91</c:f>
            </c:numRef>
          </c:val>
          <c:smooth val="0"/>
          <c:extLst>
            <c:ext xmlns:c16="http://schemas.microsoft.com/office/drawing/2014/chart" uri="{C3380CC4-5D6E-409C-BE32-E72D297353CC}">
              <c16:uniqueId val="{00000001-CA1E-4DCA-AB75-419F4C9008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884872"/>
        <c:axId val="249885200"/>
      </c:lineChart>
      <c:catAx>
        <c:axId val="249884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85200"/>
        <c:crosses val="autoZero"/>
        <c:auto val="1"/>
        <c:lblAlgn val="ctr"/>
        <c:lblOffset val="100"/>
        <c:noMultiLvlLbl val="0"/>
      </c:catAx>
      <c:valAx>
        <c:axId val="24988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84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FD61A-1AE7-4DD5-99CC-A777D06FD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612580-F03C-472D-8EA6-E33F8F1EB9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0402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E3C5A-1E41-4BB7-B3F5-E61D21FE7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634E7-843A-486A-A7F8-32EF33D85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7036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2018-04-13T11:14:45Z</dcterms:created>
  <dcterms:modified xsi:type="dcterms:W3CDTF">2018-04-13T11:14:54Z</dcterms:modified>
</cp:coreProperties>
</file>