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Sheet1!$B$2:$B$91</c:f>
            </c:numRef>
          </c:val>
          <c:smooth val="0"/>
          <c:extLst>
            <c:ext xmlns:c16="http://schemas.microsoft.com/office/drawing/2014/chart" uri="{C3380CC4-5D6E-409C-BE32-E72D297353CC}">
              <c16:uniqueId val="{00000000-CFB8-4FBA-B896-538A910E8D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Sheet1!$C$2:$C$91</c:f>
            </c:numRef>
          </c:val>
          <c:smooth val="0"/>
          <c:extLst>
            <c:ext xmlns:c16="http://schemas.microsoft.com/office/drawing/2014/chart" uri="{C3380CC4-5D6E-409C-BE32-E72D297353CC}">
              <c16:uniqueId val="{00000001-CFB8-4FBA-B896-538A910E8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12640"/>
        <c:axId val="243913624"/>
      </c:lineChart>
      <c:catAx>
        <c:axId val="24391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13624"/>
        <c:crosses val="autoZero"/>
        <c:auto val="1"/>
        <c:lblAlgn val="ctr"/>
        <c:lblOffset val="100"/>
        <c:noMultiLvlLbl val="0"/>
      </c:catAx>
      <c:valAx>
        <c:axId val="24391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5B8E-C1BE-438D-BA79-1E3C7081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A6AB8-5708-4287-A2B1-D0C989C62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85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ED4AF-EB34-4228-A00C-2CCDCC37A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652B8-C846-41DD-B16C-4C78B6BB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39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2018-04-13T11:04:03Z</dcterms:created>
  <dcterms:modified xsi:type="dcterms:W3CDTF">2018-04-13T11:04:07Z</dcterms:modified>
</cp:coreProperties>
</file>