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Sheet1!$A$2:$A$91</c:f>
            </c:multiLvlStrRef>
          </c:cat>
          <c:val>
            <c:numRef>
              <c:f>Sheet1!$B$2:$B$91</c:f>
            </c:numRef>
          </c:val>
          <c:smooth val="0"/>
          <c:extLst>
            <c:ext xmlns:c16="http://schemas.microsoft.com/office/drawing/2014/chart" uri="{C3380CC4-5D6E-409C-BE32-E72D297353CC}">
              <c16:uniqueId val="{00000000-67A0-4D54-A7B2-7103BAA94E2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Sheet1!$A$2:$A$91</c:f>
            </c:multiLvlStrRef>
          </c:cat>
          <c:val>
            <c:numRef>
              <c:f>Sheet1!$C$2:$C$91</c:f>
            </c:numRef>
          </c:val>
          <c:smooth val="0"/>
          <c:extLst>
            <c:ext xmlns:c16="http://schemas.microsoft.com/office/drawing/2014/chart" uri="{C3380CC4-5D6E-409C-BE32-E72D297353CC}">
              <c16:uniqueId val="{00000001-67A0-4D54-A7B2-7103BAA94E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437600"/>
        <c:axId val="16440552"/>
      </c:lineChart>
      <c:catAx>
        <c:axId val="16437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40552"/>
        <c:crosses val="autoZero"/>
        <c:auto val="1"/>
        <c:lblAlgn val="ctr"/>
        <c:lblOffset val="100"/>
        <c:noMultiLvlLbl val="0"/>
      </c:catAx>
      <c:valAx>
        <c:axId val="16440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37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E5C22-D0B3-4A02-A785-6A038515B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B76180-0BB8-44F5-9CFE-665A798DE0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00936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17FF0-1C06-4934-BE17-6E9D558C3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1BA7B-CE8B-488D-932F-A87DEA62F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6543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2018-04-13T10:50:32Z</dcterms:created>
  <dcterms:modified xsi:type="dcterms:W3CDTF">2018-04-13T10:50:36Z</dcterms:modified>
</cp:coreProperties>
</file>