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1A-45B2-997C-FD8EA205BD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1A-45B2-997C-FD8EA205BD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1A-45B2-997C-FD8EA205BD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22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1A-45B2-997C-FD8EA205B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529432"/>
        <c:axId val="241530744"/>
      </c:barChart>
      <c:catAx>
        <c:axId val="24152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30744"/>
        <c:crosses val="autoZero"/>
        <c:auto val="1"/>
        <c:lblAlgn val="ctr"/>
        <c:lblOffset val="100"/>
        <c:noMultiLvlLbl val="0"/>
      </c:catAx>
      <c:valAx>
        <c:axId val="2415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2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69BED-2F98-4FD4-8A1E-00D30DBE7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0326A-A9A4-44E5-AFE6-93EF4432F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261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F7795-C400-4FAE-AB13-EAEA99101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C2F47-C936-4F0A-BFC4-FD0F9EAD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64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2018-04-13T10:38:24Z</dcterms:created>
  <dcterms:modified xsi:type="dcterms:W3CDTF">2018-04-13T10:38:28Z</dcterms:modified>
</cp:coreProperties>
</file>