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168303</c:v>
                </c:pt>
                <c:pt idx="1">
                  <c:v>168298</c:v>
                </c:pt>
                <c:pt idx="2">
                  <c:v>168320</c:v>
                </c:pt>
                <c:pt idx="3">
                  <c:v>168324</c:v>
                </c:pt>
                <c:pt idx="4">
                  <c:v>168343</c:v>
                </c:pt>
                <c:pt idx="5">
                  <c:v>168365</c:v>
                </c:pt>
                <c:pt idx="6">
                  <c:v>168385</c:v>
                </c:pt>
                <c:pt idx="7">
                  <c:v>168400</c:v>
                </c:pt>
                <c:pt idx="8">
                  <c:v>168412</c:v>
                </c:pt>
                <c:pt idx="9">
                  <c:v>168415</c:v>
                </c:pt>
                <c:pt idx="10">
                  <c:v>168419</c:v>
                </c:pt>
                <c:pt idx="11">
                  <c:v>168415</c:v>
                </c:pt>
                <c:pt idx="12">
                  <c:v>168418</c:v>
                </c:pt>
                <c:pt idx="13">
                  <c:v>168421</c:v>
                </c:pt>
                <c:pt idx="14">
                  <c:v>168429</c:v>
                </c:pt>
                <c:pt idx="15">
                  <c:v>168430</c:v>
                </c:pt>
                <c:pt idx="16">
                  <c:v>168439</c:v>
                </c:pt>
                <c:pt idx="17">
                  <c:v>168455</c:v>
                </c:pt>
                <c:pt idx="18">
                  <c:v>168484</c:v>
                </c:pt>
                <c:pt idx="19">
                  <c:v>168495</c:v>
                </c:pt>
                <c:pt idx="20">
                  <c:v>168493</c:v>
                </c:pt>
                <c:pt idx="21">
                  <c:v>168499</c:v>
                </c:pt>
                <c:pt idx="22">
                  <c:v>168497</c:v>
                </c:pt>
                <c:pt idx="23">
                  <c:v>168509</c:v>
                </c:pt>
                <c:pt idx="24">
                  <c:v>168520</c:v>
                </c:pt>
                <c:pt idx="25">
                  <c:v>168547</c:v>
                </c:pt>
                <c:pt idx="26">
                  <c:v>168538</c:v>
                </c:pt>
                <c:pt idx="27">
                  <c:v>168546</c:v>
                </c:pt>
                <c:pt idx="28">
                  <c:v>168549</c:v>
                </c:pt>
                <c:pt idx="29">
                  <c:v>168554</c:v>
                </c:pt>
                <c:pt idx="30">
                  <c:v>168562</c:v>
                </c:pt>
                <c:pt idx="31">
                  <c:v>168569</c:v>
                </c:pt>
                <c:pt idx="32">
                  <c:v>168583</c:v>
                </c:pt>
                <c:pt idx="33">
                  <c:v>168592</c:v>
                </c:pt>
                <c:pt idx="34">
                  <c:v>168598</c:v>
                </c:pt>
                <c:pt idx="35">
                  <c:v>168608</c:v>
                </c:pt>
                <c:pt idx="36">
                  <c:v>168597</c:v>
                </c:pt>
                <c:pt idx="37">
                  <c:v>168596</c:v>
                </c:pt>
                <c:pt idx="38">
                  <c:v>168584</c:v>
                </c:pt>
                <c:pt idx="39">
                  <c:v>168599</c:v>
                </c:pt>
                <c:pt idx="40">
                  <c:v>168639</c:v>
                </c:pt>
                <c:pt idx="41">
                  <c:v>168677</c:v>
                </c:pt>
                <c:pt idx="42">
                  <c:v>168696</c:v>
                </c:pt>
                <c:pt idx="43">
                  <c:v>168695</c:v>
                </c:pt>
                <c:pt idx="44">
                  <c:v>168698</c:v>
                </c:pt>
                <c:pt idx="45">
                  <c:v>168706</c:v>
                </c:pt>
                <c:pt idx="46">
                  <c:v>168704</c:v>
                </c:pt>
                <c:pt idx="47">
                  <c:v>168698</c:v>
                </c:pt>
                <c:pt idx="48">
                  <c:v>168701</c:v>
                </c:pt>
                <c:pt idx="49">
                  <c:v>168721</c:v>
                </c:pt>
                <c:pt idx="50">
                  <c:v>168725</c:v>
                </c:pt>
                <c:pt idx="51">
                  <c:v>168731</c:v>
                </c:pt>
                <c:pt idx="52">
                  <c:v>168734</c:v>
                </c:pt>
                <c:pt idx="53">
                  <c:v>168732</c:v>
                </c:pt>
                <c:pt idx="54">
                  <c:v>168736</c:v>
                </c:pt>
                <c:pt idx="55">
                  <c:v>168737</c:v>
                </c:pt>
                <c:pt idx="56">
                  <c:v>168740</c:v>
                </c:pt>
                <c:pt idx="57">
                  <c:v>168743</c:v>
                </c:pt>
                <c:pt idx="58">
                  <c:v>168755</c:v>
                </c:pt>
                <c:pt idx="59">
                  <c:v>168761</c:v>
                </c:pt>
                <c:pt idx="60">
                  <c:v>168759</c:v>
                </c:pt>
                <c:pt idx="61">
                  <c:v>168767</c:v>
                </c:pt>
                <c:pt idx="62">
                  <c:v>168763</c:v>
                </c:pt>
                <c:pt idx="63">
                  <c:v>168757</c:v>
                </c:pt>
                <c:pt idx="64">
                  <c:v>168758</c:v>
                </c:pt>
                <c:pt idx="65">
                  <c:v>168759</c:v>
                </c:pt>
                <c:pt idx="66">
                  <c:v>168760</c:v>
                </c:pt>
                <c:pt idx="67">
                  <c:v>168754</c:v>
                </c:pt>
                <c:pt idx="68">
                  <c:v>168758</c:v>
                </c:pt>
                <c:pt idx="69">
                  <c:v>168763</c:v>
                </c:pt>
                <c:pt idx="70">
                  <c:v>168767</c:v>
                </c:pt>
                <c:pt idx="71">
                  <c:v>168764</c:v>
                </c:pt>
                <c:pt idx="72">
                  <c:v>168773</c:v>
                </c:pt>
                <c:pt idx="73">
                  <c:v>168778</c:v>
                </c:pt>
                <c:pt idx="74">
                  <c:v>168773</c:v>
                </c:pt>
                <c:pt idx="75">
                  <c:v>168716</c:v>
                </c:pt>
                <c:pt idx="76">
                  <c:v>168716</c:v>
                </c:pt>
                <c:pt idx="77">
                  <c:v>168726</c:v>
                </c:pt>
                <c:pt idx="78">
                  <c:v>168729</c:v>
                </c:pt>
                <c:pt idx="79">
                  <c:v>168733</c:v>
                </c:pt>
                <c:pt idx="80">
                  <c:v>168734</c:v>
                </c:pt>
                <c:pt idx="81">
                  <c:v>169031</c:v>
                </c:pt>
                <c:pt idx="82">
                  <c:v>169508</c:v>
                </c:pt>
                <c:pt idx="83">
                  <c:v>169991</c:v>
                </c:pt>
                <c:pt idx="84">
                  <c:v>170467</c:v>
                </c:pt>
                <c:pt idx="85">
                  <c:v>170934</c:v>
                </c:pt>
                <c:pt idx="86">
                  <c:v>171332</c:v>
                </c:pt>
                <c:pt idx="87">
                  <c:v>171756</c:v>
                </c:pt>
                <c:pt idx="88">
                  <c:v>172092</c:v>
                </c:pt>
                <c:pt idx="89">
                  <c:v>172368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32-406A-9381-B47717E74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162763</c:v>
                </c:pt>
                <c:pt idx="1">
                  <c:v>162769</c:v>
                </c:pt>
                <c:pt idx="2">
                  <c:v>162777</c:v>
                </c:pt>
                <c:pt idx="3">
                  <c:v>162779</c:v>
                </c:pt>
                <c:pt idx="4">
                  <c:v>162789</c:v>
                </c:pt>
                <c:pt idx="5">
                  <c:v>162803</c:v>
                </c:pt>
                <c:pt idx="6">
                  <c:v>162812</c:v>
                </c:pt>
                <c:pt idx="7">
                  <c:v>162826</c:v>
                </c:pt>
                <c:pt idx="8">
                  <c:v>162833</c:v>
                </c:pt>
                <c:pt idx="9">
                  <c:v>162842</c:v>
                </c:pt>
                <c:pt idx="10">
                  <c:v>162849</c:v>
                </c:pt>
                <c:pt idx="11">
                  <c:v>162854</c:v>
                </c:pt>
                <c:pt idx="12">
                  <c:v>162848</c:v>
                </c:pt>
                <c:pt idx="13">
                  <c:v>162874</c:v>
                </c:pt>
                <c:pt idx="14">
                  <c:v>162934</c:v>
                </c:pt>
                <c:pt idx="15">
                  <c:v>162972</c:v>
                </c:pt>
                <c:pt idx="16">
                  <c:v>163025</c:v>
                </c:pt>
                <c:pt idx="17">
                  <c:v>163074</c:v>
                </c:pt>
                <c:pt idx="18">
                  <c:v>163116</c:v>
                </c:pt>
                <c:pt idx="19">
                  <c:v>163129</c:v>
                </c:pt>
                <c:pt idx="20">
                  <c:v>163132</c:v>
                </c:pt>
                <c:pt idx="21">
                  <c:v>163259</c:v>
                </c:pt>
                <c:pt idx="22">
                  <c:v>163929</c:v>
                </c:pt>
                <c:pt idx="23">
                  <c:v>164449</c:v>
                </c:pt>
                <c:pt idx="24">
                  <c:v>164874</c:v>
                </c:pt>
                <c:pt idx="25">
                  <c:v>165321</c:v>
                </c:pt>
                <c:pt idx="26">
                  <c:v>165599</c:v>
                </c:pt>
                <c:pt idx="27">
                  <c:v>165612</c:v>
                </c:pt>
                <c:pt idx="28">
                  <c:v>165620</c:v>
                </c:pt>
                <c:pt idx="29">
                  <c:v>165635</c:v>
                </c:pt>
                <c:pt idx="30">
                  <c:v>165644</c:v>
                </c:pt>
                <c:pt idx="31">
                  <c:v>165671</c:v>
                </c:pt>
                <c:pt idx="32">
                  <c:v>165678</c:v>
                </c:pt>
                <c:pt idx="33">
                  <c:v>165688</c:v>
                </c:pt>
                <c:pt idx="34">
                  <c:v>165690</c:v>
                </c:pt>
                <c:pt idx="35">
                  <c:v>165691</c:v>
                </c:pt>
                <c:pt idx="36">
                  <c:v>165693</c:v>
                </c:pt>
                <c:pt idx="37">
                  <c:v>165693</c:v>
                </c:pt>
                <c:pt idx="38">
                  <c:v>165702</c:v>
                </c:pt>
                <c:pt idx="39">
                  <c:v>165714</c:v>
                </c:pt>
                <c:pt idx="40">
                  <c:v>165729</c:v>
                </c:pt>
                <c:pt idx="41">
                  <c:v>165724</c:v>
                </c:pt>
                <c:pt idx="42">
                  <c:v>165742</c:v>
                </c:pt>
                <c:pt idx="43">
                  <c:v>165754</c:v>
                </c:pt>
                <c:pt idx="44">
                  <c:v>165762</c:v>
                </c:pt>
                <c:pt idx="45">
                  <c:v>165758</c:v>
                </c:pt>
                <c:pt idx="46">
                  <c:v>165770</c:v>
                </c:pt>
                <c:pt idx="47">
                  <c:v>165796</c:v>
                </c:pt>
                <c:pt idx="48">
                  <c:v>165800</c:v>
                </c:pt>
                <c:pt idx="49">
                  <c:v>165802</c:v>
                </c:pt>
                <c:pt idx="50">
                  <c:v>165811</c:v>
                </c:pt>
                <c:pt idx="51">
                  <c:v>165826</c:v>
                </c:pt>
                <c:pt idx="52">
                  <c:v>165849</c:v>
                </c:pt>
                <c:pt idx="53">
                  <c:v>165894</c:v>
                </c:pt>
                <c:pt idx="54">
                  <c:v>166302</c:v>
                </c:pt>
                <c:pt idx="55">
                  <c:v>166630</c:v>
                </c:pt>
                <c:pt idx="56">
                  <c:v>166932</c:v>
                </c:pt>
                <c:pt idx="57">
                  <c:v>167163</c:v>
                </c:pt>
                <c:pt idx="58">
                  <c:v>167342</c:v>
                </c:pt>
                <c:pt idx="59">
                  <c:v>167359</c:v>
                </c:pt>
                <c:pt idx="60">
                  <c:v>167354</c:v>
                </c:pt>
                <c:pt idx="61">
                  <c:v>167354</c:v>
                </c:pt>
                <c:pt idx="62">
                  <c:v>167352</c:v>
                </c:pt>
                <c:pt idx="63">
                  <c:v>167350</c:v>
                </c:pt>
                <c:pt idx="64">
                  <c:v>167351</c:v>
                </c:pt>
                <c:pt idx="65">
                  <c:v>167352</c:v>
                </c:pt>
                <c:pt idx="66">
                  <c:v>167356</c:v>
                </c:pt>
                <c:pt idx="67">
                  <c:v>167368</c:v>
                </c:pt>
                <c:pt idx="68">
                  <c:v>167383</c:v>
                </c:pt>
                <c:pt idx="69">
                  <c:v>167383</c:v>
                </c:pt>
                <c:pt idx="70">
                  <c:v>167421</c:v>
                </c:pt>
                <c:pt idx="71">
                  <c:v>167476</c:v>
                </c:pt>
                <c:pt idx="72">
                  <c:v>167522</c:v>
                </c:pt>
                <c:pt idx="73">
                  <c:v>167551</c:v>
                </c:pt>
                <c:pt idx="74">
                  <c:v>167583</c:v>
                </c:pt>
                <c:pt idx="75">
                  <c:v>167555</c:v>
                </c:pt>
                <c:pt idx="76">
                  <c:v>167587</c:v>
                </c:pt>
                <c:pt idx="77">
                  <c:v>167613</c:v>
                </c:pt>
                <c:pt idx="78">
                  <c:v>167618</c:v>
                </c:pt>
                <c:pt idx="79">
                  <c:v>167623</c:v>
                </c:pt>
                <c:pt idx="80">
                  <c:v>167624</c:v>
                </c:pt>
                <c:pt idx="81">
                  <c:v>167631</c:v>
                </c:pt>
                <c:pt idx="82">
                  <c:v>167661</c:v>
                </c:pt>
                <c:pt idx="83">
                  <c:v>167667</c:v>
                </c:pt>
                <c:pt idx="84">
                  <c:v>168022</c:v>
                </c:pt>
                <c:pt idx="85">
                  <c:v>168757</c:v>
                </c:pt>
                <c:pt idx="86">
                  <c:v>169376</c:v>
                </c:pt>
                <c:pt idx="87">
                  <c:v>169896</c:v>
                </c:pt>
                <c:pt idx="88">
                  <c:v>170425</c:v>
                </c:pt>
                <c:pt idx="89">
                  <c:v>170691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32-406A-9381-B47717E74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573864"/>
        <c:axId val="176146016"/>
      </c:lineChart>
      <c:dateAx>
        <c:axId val="17857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46016"/>
        <c:crosses val="autoZero"/>
        <c:auto val="1"/>
        <c:lblOffset val="100"/>
        <c:baseTimeUnit val="days"/>
      </c:dateAx>
      <c:valAx>
        <c:axId val="17614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7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B11E5-9C8E-4228-9649-251416739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485E64-B4AC-40C0-9C65-677829203E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1873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78510-C555-43A7-8928-385572AB3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AFC2C-D6C6-4712-B5E5-124F8611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94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2018-04-13T10:27:10Z</dcterms:created>
  <dcterms:modified xsi:type="dcterms:W3CDTF">2018-04-13T10:27:15Z</dcterms:modified>
</cp:coreProperties>
</file>