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168273</c:v>
                </c:pt>
                <c:pt idx="1">
                  <c:v>168268</c:v>
                </c:pt>
                <c:pt idx="2">
                  <c:v>168288</c:v>
                </c:pt>
                <c:pt idx="3">
                  <c:v>168297</c:v>
                </c:pt>
                <c:pt idx="4">
                  <c:v>168311</c:v>
                </c:pt>
                <c:pt idx="5">
                  <c:v>168334</c:v>
                </c:pt>
                <c:pt idx="6">
                  <c:v>168352</c:v>
                </c:pt>
                <c:pt idx="7">
                  <c:v>168368</c:v>
                </c:pt>
                <c:pt idx="8">
                  <c:v>168375</c:v>
                </c:pt>
                <c:pt idx="9">
                  <c:v>168388</c:v>
                </c:pt>
                <c:pt idx="10">
                  <c:v>168386</c:v>
                </c:pt>
                <c:pt idx="11">
                  <c:v>168388</c:v>
                </c:pt>
                <c:pt idx="12">
                  <c:v>168387</c:v>
                </c:pt>
                <c:pt idx="13">
                  <c:v>168389</c:v>
                </c:pt>
                <c:pt idx="14">
                  <c:v>168399</c:v>
                </c:pt>
                <c:pt idx="15">
                  <c:v>168396</c:v>
                </c:pt>
                <c:pt idx="16">
                  <c:v>168409</c:v>
                </c:pt>
                <c:pt idx="17">
                  <c:v>168420</c:v>
                </c:pt>
                <c:pt idx="18">
                  <c:v>168447</c:v>
                </c:pt>
                <c:pt idx="19">
                  <c:v>168464</c:v>
                </c:pt>
                <c:pt idx="20">
                  <c:v>168463</c:v>
                </c:pt>
                <c:pt idx="21">
                  <c:v>168469</c:v>
                </c:pt>
                <c:pt idx="22">
                  <c:v>168472</c:v>
                </c:pt>
                <c:pt idx="23">
                  <c:v>168477</c:v>
                </c:pt>
                <c:pt idx="24">
                  <c:v>168488</c:v>
                </c:pt>
                <c:pt idx="25">
                  <c:v>168513</c:v>
                </c:pt>
                <c:pt idx="26">
                  <c:v>168508</c:v>
                </c:pt>
                <c:pt idx="27">
                  <c:v>168516</c:v>
                </c:pt>
                <c:pt idx="28">
                  <c:v>168516</c:v>
                </c:pt>
                <c:pt idx="29">
                  <c:v>168525</c:v>
                </c:pt>
                <c:pt idx="30">
                  <c:v>168527</c:v>
                </c:pt>
                <c:pt idx="31">
                  <c:v>168540</c:v>
                </c:pt>
                <c:pt idx="32">
                  <c:v>168551</c:v>
                </c:pt>
                <c:pt idx="33">
                  <c:v>168563</c:v>
                </c:pt>
                <c:pt idx="34">
                  <c:v>168567</c:v>
                </c:pt>
                <c:pt idx="35">
                  <c:v>168579</c:v>
                </c:pt>
                <c:pt idx="36">
                  <c:v>168571</c:v>
                </c:pt>
                <c:pt idx="37">
                  <c:v>168565</c:v>
                </c:pt>
                <c:pt idx="38">
                  <c:v>168557</c:v>
                </c:pt>
                <c:pt idx="39">
                  <c:v>168568</c:v>
                </c:pt>
                <c:pt idx="40">
                  <c:v>168589</c:v>
                </c:pt>
                <c:pt idx="41">
                  <c:v>168648</c:v>
                </c:pt>
                <c:pt idx="42">
                  <c:v>168663</c:v>
                </c:pt>
                <c:pt idx="43">
                  <c:v>168663</c:v>
                </c:pt>
                <c:pt idx="44">
                  <c:v>168694</c:v>
                </c:pt>
                <c:pt idx="45">
                  <c:v>168702</c:v>
                </c:pt>
                <c:pt idx="46">
                  <c:v>168677</c:v>
                </c:pt>
                <c:pt idx="47">
                  <c:v>168673</c:v>
                </c:pt>
                <c:pt idx="48">
                  <c:v>168668</c:v>
                </c:pt>
                <c:pt idx="49">
                  <c:v>168687</c:v>
                </c:pt>
                <c:pt idx="50">
                  <c:v>168694</c:v>
                </c:pt>
                <c:pt idx="51">
                  <c:v>168701</c:v>
                </c:pt>
                <c:pt idx="52">
                  <c:v>168705</c:v>
                </c:pt>
                <c:pt idx="53">
                  <c:v>168706</c:v>
                </c:pt>
                <c:pt idx="54">
                  <c:v>168703</c:v>
                </c:pt>
                <c:pt idx="55">
                  <c:v>168707</c:v>
                </c:pt>
                <c:pt idx="56">
                  <c:v>168711</c:v>
                </c:pt>
                <c:pt idx="57">
                  <c:v>168715</c:v>
                </c:pt>
                <c:pt idx="58">
                  <c:v>168729</c:v>
                </c:pt>
                <c:pt idx="59">
                  <c:v>168730</c:v>
                </c:pt>
                <c:pt idx="60">
                  <c:v>168728</c:v>
                </c:pt>
                <c:pt idx="61">
                  <c:v>168741</c:v>
                </c:pt>
                <c:pt idx="62">
                  <c:v>168736</c:v>
                </c:pt>
                <c:pt idx="63">
                  <c:v>168728</c:v>
                </c:pt>
                <c:pt idx="64">
                  <c:v>168727</c:v>
                </c:pt>
                <c:pt idx="65">
                  <c:v>168729</c:v>
                </c:pt>
                <c:pt idx="66">
                  <c:v>168728</c:v>
                </c:pt>
                <c:pt idx="67">
                  <c:v>168725</c:v>
                </c:pt>
                <c:pt idx="68">
                  <c:v>168730</c:v>
                </c:pt>
                <c:pt idx="69">
                  <c:v>168734</c:v>
                </c:pt>
                <c:pt idx="70">
                  <c:v>168734</c:v>
                </c:pt>
                <c:pt idx="71">
                  <c:v>168737</c:v>
                </c:pt>
                <c:pt idx="72">
                  <c:v>168744</c:v>
                </c:pt>
                <c:pt idx="73">
                  <c:v>168750</c:v>
                </c:pt>
                <c:pt idx="74">
                  <c:v>168745</c:v>
                </c:pt>
                <c:pt idx="75">
                  <c:v>168688</c:v>
                </c:pt>
                <c:pt idx="76">
                  <c:v>168688</c:v>
                </c:pt>
                <c:pt idx="77">
                  <c:v>168691</c:v>
                </c:pt>
                <c:pt idx="78">
                  <c:v>168700</c:v>
                </c:pt>
                <c:pt idx="79">
                  <c:v>168701</c:v>
                </c:pt>
                <c:pt idx="80">
                  <c:v>168703</c:v>
                </c:pt>
                <c:pt idx="81">
                  <c:v>168859</c:v>
                </c:pt>
                <c:pt idx="82">
                  <c:v>169332</c:v>
                </c:pt>
                <c:pt idx="83">
                  <c:v>169805</c:v>
                </c:pt>
                <c:pt idx="84">
                  <c:v>170288</c:v>
                </c:pt>
                <c:pt idx="85">
                  <c:v>170751</c:v>
                </c:pt>
                <c:pt idx="86">
                  <c:v>171167</c:v>
                </c:pt>
                <c:pt idx="87">
                  <c:v>171587</c:v>
                </c:pt>
                <c:pt idx="88">
                  <c:v>171965</c:v>
                </c:pt>
                <c:pt idx="89">
                  <c:v>172309</c:v>
                </c:pt>
              </c:numCache>
            </c:numRef>
          </c:val>
          <c:smooth val="0"/>
          <c:extLst>
            <c:ext xmlns:c16="http://schemas.microsoft.com/office/drawing/2014/chart" uri="{C3380CC4-5D6E-409C-BE32-E72D297353CC}">
              <c16:uniqueId val="{00000000-2C56-4ED7-9657-EB87F934E801}"/>
            </c:ext>
          </c:extLst>
        </c:ser>
        <c:dLbls>
          <c:showLegendKey val="0"/>
          <c:showVal val="0"/>
          <c:showCatName val="0"/>
          <c:showSerName val="0"/>
          <c:showPercent val="0"/>
          <c:showBubbleSize val="0"/>
        </c:dLbls>
        <c:smooth val="0"/>
        <c:axId val="241273368"/>
        <c:axId val="241272384"/>
      </c:lineChart>
      <c:dateAx>
        <c:axId val="24127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72384"/>
        <c:crosses val="autoZero"/>
        <c:auto val="1"/>
        <c:lblOffset val="100"/>
        <c:baseTimeUnit val="days"/>
      </c:dateAx>
      <c:valAx>
        <c:axId val="24127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7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6758</c:v>
                </c:pt>
              </c:numCache>
            </c:numRef>
          </c:val>
          <c:extLst>
            <c:ext xmlns:c16="http://schemas.microsoft.com/office/drawing/2014/chart" uri="{C3380CC4-5D6E-409C-BE32-E72D297353CC}">
              <c16:uniqueId val="{00000000-324A-47C4-B2A3-CAFF267DE86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324A-47C4-B2A3-CAFF267DE86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324A-47C4-B2A3-CAFF267DE86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324A-47C4-B2A3-CAFF267DE86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324A-47C4-B2A3-CAFF267DE86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324A-47C4-B2A3-CAFF267DE863}"/>
            </c:ext>
          </c:extLst>
        </c:ser>
        <c:dLbls>
          <c:showLegendKey val="0"/>
          <c:showVal val="0"/>
          <c:showCatName val="0"/>
          <c:showSerName val="0"/>
          <c:showPercent val="0"/>
          <c:showBubbleSize val="0"/>
        </c:dLbls>
        <c:gapWidth val="150"/>
        <c:overlap val="100"/>
        <c:axId val="242506328"/>
        <c:axId val="242506000"/>
      </c:barChart>
      <c:catAx>
        <c:axId val="24250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06000"/>
        <c:crosses val="autoZero"/>
        <c:auto val="1"/>
        <c:lblAlgn val="ctr"/>
        <c:lblOffset val="100"/>
        <c:noMultiLvlLbl val="0"/>
      </c:catAx>
      <c:valAx>
        <c:axId val="242506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0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24186</c:v>
                </c:pt>
                <c:pt idx="1">
                  <c:v>8838</c:v>
                </c:pt>
                <c:pt idx="2">
                  <c:v>6967</c:v>
                </c:pt>
                <c:pt idx="3">
                  <c:v>3533</c:v>
                </c:pt>
                <c:pt idx="4">
                  <c:v>3245</c:v>
                </c:pt>
                <c:pt idx="5">
                  <c:v>58022</c:v>
                </c:pt>
                <c:pt idx="6">
                  <c:v>17377</c:v>
                </c:pt>
                <c:pt idx="7">
                  <c:v>4752</c:v>
                </c:pt>
                <c:pt idx="8">
                  <c:v>3899</c:v>
                </c:pt>
                <c:pt idx="9">
                  <c:v>3265</c:v>
                </c:pt>
                <c:pt idx="10">
                  <c:v>3032</c:v>
                </c:pt>
                <c:pt idx="11">
                  <c:v>2110</c:v>
                </c:pt>
                <c:pt idx="12">
                  <c:v>846</c:v>
                </c:pt>
                <c:pt idx="13">
                  <c:v>562</c:v>
                </c:pt>
                <c:pt idx="14">
                  <c:v>3767</c:v>
                </c:pt>
                <c:pt idx="15">
                  <c:v>3992</c:v>
                </c:pt>
                <c:pt idx="16">
                  <c:v>1868</c:v>
                </c:pt>
                <c:pt idx="17">
                  <c:v>26274</c:v>
                </c:pt>
                <c:pt idx="18">
                  <c:v>32794</c:v>
                </c:pt>
                <c:pt idx="19">
                  <c:v>8846</c:v>
                </c:pt>
                <c:pt idx="20">
                  <c:v>8543</c:v>
                </c:pt>
                <c:pt idx="21">
                  <c:v>3015</c:v>
                </c:pt>
                <c:pt idx="22">
                  <c:v>4725</c:v>
                </c:pt>
                <c:pt idx="23">
                  <c:v>10776</c:v>
                </c:pt>
                <c:pt idx="24">
                  <c:v>9485</c:v>
                </c:pt>
                <c:pt idx="25">
                  <c:v>2132</c:v>
                </c:pt>
                <c:pt idx="26">
                  <c:v>1037</c:v>
                </c:pt>
                <c:pt idx="27">
                  <c:v>2128</c:v>
                </c:pt>
                <c:pt idx="28">
                  <c:v>3643</c:v>
                </c:pt>
                <c:pt idx="29">
                  <c:v>6527</c:v>
                </c:pt>
                <c:pt idx="30">
                  <c:v>1390</c:v>
                </c:pt>
                <c:pt idx="31">
                  <c:v>1435</c:v>
                </c:pt>
                <c:pt idx="32">
                  <c:v>1770</c:v>
                </c:pt>
                <c:pt idx="33">
                  <c:v>2452</c:v>
                </c:pt>
                <c:pt idx="34">
                  <c:v>2727</c:v>
                </c:pt>
                <c:pt idx="35">
                  <c:v>1884</c:v>
                </c:pt>
                <c:pt idx="36">
                  <c:v>1692</c:v>
                </c:pt>
                <c:pt idx="37">
                  <c:v>1024</c:v>
                </c:pt>
                <c:pt idx="38">
                  <c:v>1776</c:v>
                </c:pt>
                <c:pt idx="39">
                  <c:v>8283</c:v>
                </c:pt>
                <c:pt idx="40">
                  <c:v>9932</c:v>
                </c:pt>
                <c:pt idx="41">
                  <c:v>22588</c:v>
                </c:pt>
                <c:pt idx="42">
                  <c:v>2415</c:v>
                </c:pt>
                <c:pt idx="43">
                  <c:v>3539</c:v>
                </c:pt>
                <c:pt idx="44">
                  <c:v>5349</c:v>
                </c:pt>
                <c:pt idx="45">
                  <c:v>5614</c:v>
                </c:pt>
                <c:pt idx="46">
                  <c:v>5367</c:v>
                </c:pt>
                <c:pt idx="47">
                  <c:v>2557</c:v>
                </c:pt>
                <c:pt idx="48">
                  <c:v>1648</c:v>
                </c:pt>
                <c:pt idx="49">
                  <c:v>1520</c:v>
                </c:pt>
                <c:pt idx="50">
                  <c:v>1285</c:v>
                </c:pt>
                <c:pt idx="51">
                  <c:v>1678</c:v>
                </c:pt>
                <c:pt idx="52">
                  <c:v>1529</c:v>
                </c:pt>
                <c:pt idx="53">
                  <c:v>1523</c:v>
                </c:pt>
                <c:pt idx="54">
                  <c:v>1568</c:v>
                </c:pt>
                <c:pt idx="55">
                  <c:v>1478</c:v>
                </c:pt>
                <c:pt idx="56">
                  <c:v>1166</c:v>
                </c:pt>
                <c:pt idx="57">
                  <c:v>1605</c:v>
                </c:pt>
                <c:pt idx="58">
                  <c:v>1710</c:v>
                </c:pt>
                <c:pt idx="59">
                  <c:v>1958</c:v>
                </c:pt>
                <c:pt idx="60">
                  <c:v>2672</c:v>
                </c:pt>
                <c:pt idx="61">
                  <c:v>1675</c:v>
                </c:pt>
                <c:pt idx="62">
                  <c:v>1180</c:v>
                </c:pt>
                <c:pt idx="63">
                  <c:v>1340</c:v>
                </c:pt>
                <c:pt idx="64">
                  <c:v>1544</c:v>
                </c:pt>
                <c:pt idx="65">
                  <c:v>2747</c:v>
                </c:pt>
                <c:pt idx="66">
                  <c:v>4068</c:v>
                </c:pt>
                <c:pt idx="67">
                  <c:v>3712</c:v>
                </c:pt>
                <c:pt idx="68">
                  <c:v>1919</c:v>
                </c:pt>
                <c:pt idx="69">
                  <c:v>1348</c:v>
                </c:pt>
                <c:pt idx="70">
                  <c:v>1305</c:v>
                </c:pt>
                <c:pt idx="71">
                  <c:v>1641</c:v>
                </c:pt>
                <c:pt idx="72">
                  <c:v>1257</c:v>
                </c:pt>
                <c:pt idx="73">
                  <c:v>1618</c:v>
                </c:pt>
                <c:pt idx="74">
                  <c:v>1937</c:v>
                </c:pt>
                <c:pt idx="75">
                  <c:v>4769</c:v>
                </c:pt>
                <c:pt idx="76">
                  <c:v>2376</c:v>
                </c:pt>
                <c:pt idx="77">
                  <c:v>2207</c:v>
                </c:pt>
                <c:pt idx="78">
                  <c:v>1962</c:v>
                </c:pt>
                <c:pt idx="79">
                  <c:v>1408</c:v>
                </c:pt>
                <c:pt idx="80">
                  <c:v>1047</c:v>
                </c:pt>
                <c:pt idx="81">
                  <c:v>9582</c:v>
                </c:pt>
                <c:pt idx="82">
                  <c:v>18583</c:v>
                </c:pt>
                <c:pt idx="83">
                  <c:v>16816</c:v>
                </c:pt>
                <c:pt idx="84">
                  <c:v>15344</c:v>
                </c:pt>
                <c:pt idx="85">
                  <c:v>16217</c:v>
                </c:pt>
                <c:pt idx="86">
                  <c:v>15684</c:v>
                </c:pt>
                <c:pt idx="87">
                  <c:v>16934</c:v>
                </c:pt>
                <c:pt idx="88">
                  <c:v>22638</c:v>
                </c:pt>
                <c:pt idx="89">
                  <c:v>31777</c:v>
                </c:pt>
              </c:numCache>
            </c:numRef>
          </c:val>
          <c:smooth val="0"/>
          <c:extLst>
            <c:ext xmlns:c16="http://schemas.microsoft.com/office/drawing/2014/chart" uri="{C3380CC4-5D6E-409C-BE32-E72D297353CC}">
              <c16:uniqueId val="{00000000-44D6-4355-A654-8382E73A574E}"/>
            </c:ext>
          </c:extLst>
        </c:ser>
        <c:dLbls>
          <c:showLegendKey val="0"/>
          <c:showVal val="0"/>
          <c:showCatName val="0"/>
          <c:showSerName val="0"/>
          <c:showPercent val="0"/>
          <c:showBubbleSize val="0"/>
        </c:dLbls>
        <c:smooth val="0"/>
        <c:axId val="242812320"/>
        <c:axId val="242818552"/>
      </c:lineChart>
      <c:dateAx>
        <c:axId val="24281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18552"/>
        <c:crosses val="autoZero"/>
        <c:auto val="1"/>
        <c:lblOffset val="100"/>
        <c:baseTimeUnit val="days"/>
      </c:dateAx>
      <c:valAx>
        <c:axId val="24281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1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10917</c:v>
                </c:pt>
                <c:pt idx="1">
                  <c:v>4291</c:v>
                </c:pt>
                <c:pt idx="2">
                  <c:v>3345</c:v>
                </c:pt>
                <c:pt idx="3">
                  <c:v>1857</c:v>
                </c:pt>
                <c:pt idx="4">
                  <c:v>1464</c:v>
                </c:pt>
                <c:pt idx="5">
                  <c:v>48901</c:v>
                </c:pt>
                <c:pt idx="6">
                  <c:v>10853</c:v>
                </c:pt>
                <c:pt idx="7">
                  <c:v>2950</c:v>
                </c:pt>
                <c:pt idx="8">
                  <c:v>2096</c:v>
                </c:pt>
                <c:pt idx="9">
                  <c:v>1779</c:v>
                </c:pt>
                <c:pt idx="10">
                  <c:v>1969</c:v>
                </c:pt>
                <c:pt idx="11">
                  <c:v>1117</c:v>
                </c:pt>
                <c:pt idx="12">
                  <c:v>463</c:v>
                </c:pt>
                <c:pt idx="13">
                  <c:v>194</c:v>
                </c:pt>
                <c:pt idx="14">
                  <c:v>2027</c:v>
                </c:pt>
                <c:pt idx="15">
                  <c:v>2252</c:v>
                </c:pt>
                <c:pt idx="16">
                  <c:v>1021</c:v>
                </c:pt>
                <c:pt idx="17">
                  <c:v>22255</c:v>
                </c:pt>
                <c:pt idx="18">
                  <c:v>26694</c:v>
                </c:pt>
                <c:pt idx="19">
                  <c:v>6483</c:v>
                </c:pt>
                <c:pt idx="20">
                  <c:v>5203</c:v>
                </c:pt>
                <c:pt idx="21">
                  <c:v>1842</c:v>
                </c:pt>
                <c:pt idx="22">
                  <c:v>3117</c:v>
                </c:pt>
                <c:pt idx="23">
                  <c:v>5708</c:v>
                </c:pt>
                <c:pt idx="24">
                  <c:v>5289</c:v>
                </c:pt>
                <c:pt idx="25">
                  <c:v>1145</c:v>
                </c:pt>
                <c:pt idx="26">
                  <c:v>565</c:v>
                </c:pt>
                <c:pt idx="27">
                  <c:v>1136</c:v>
                </c:pt>
                <c:pt idx="28">
                  <c:v>2063</c:v>
                </c:pt>
                <c:pt idx="29">
                  <c:v>3284</c:v>
                </c:pt>
                <c:pt idx="30">
                  <c:v>720</c:v>
                </c:pt>
                <c:pt idx="31">
                  <c:v>782</c:v>
                </c:pt>
                <c:pt idx="32">
                  <c:v>879</c:v>
                </c:pt>
                <c:pt idx="33">
                  <c:v>671</c:v>
                </c:pt>
                <c:pt idx="34">
                  <c:v>820</c:v>
                </c:pt>
                <c:pt idx="35">
                  <c:v>864</c:v>
                </c:pt>
                <c:pt idx="36">
                  <c:v>785</c:v>
                </c:pt>
                <c:pt idx="37">
                  <c:v>436</c:v>
                </c:pt>
                <c:pt idx="38">
                  <c:v>857</c:v>
                </c:pt>
                <c:pt idx="39">
                  <c:v>5150</c:v>
                </c:pt>
                <c:pt idx="40">
                  <c:v>6146</c:v>
                </c:pt>
                <c:pt idx="41">
                  <c:v>18493</c:v>
                </c:pt>
                <c:pt idx="42">
                  <c:v>1430</c:v>
                </c:pt>
                <c:pt idx="43">
                  <c:v>2079</c:v>
                </c:pt>
                <c:pt idx="44">
                  <c:v>3140</c:v>
                </c:pt>
                <c:pt idx="45">
                  <c:v>3113</c:v>
                </c:pt>
                <c:pt idx="46">
                  <c:v>3122</c:v>
                </c:pt>
                <c:pt idx="47">
                  <c:v>1416</c:v>
                </c:pt>
                <c:pt idx="48">
                  <c:v>731</c:v>
                </c:pt>
                <c:pt idx="49">
                  <c:v>623</c:v>
                </c:pt>
                <c:pt idx="50">
                  <c:v>465</c:v>
                </c:pt>
                <c:pt idx="51">
                  <c:v>543</c:v>
                </c:pt>
                <c:pt idx="52">
                  <c:v>469</c:v>
                </c:pt>
                <c:pt idx="53">
                  <c:v>693</c:v>
                </c:pt>
                <c:pt idx="54">
                  <c:v>717</c:v>
                </c:pt>
                <c:pt idx="55">
                  <c:v>490</c:v>
                </c:pt>
                <c:pt idx="56">
                  <c:v>445</c:v>
                </c:pt>
                <c:pt idx="57">
                  <c:v>576</c:v>
                </c:pt>
                <c:pt idx="58">
                  <c:v>575</c:v>
                </c:pt>
                <c:pt idx="59">
                  <c:v>878</c:v>
                </c:pt>
                <c:pt idx="60">
                  <c:v>1318</c:v>
                </c:pt>
                <c:pt idx="61">
                  <c:v>690</c:v>
                </c:pt>
                <c:pt idx="62">
                  <c:v>497</c:v>
                </c:pt>
                <c:pt idx="63">
                  <c:v>464</c:v>
                </c:pt>
                <c:pt idx="64">
                  <c:v>544</c:v>
                </c:pt>
                <c:pt idx="65">
                  <c:v>1216</c:v>
                </c:pt>
                <c:pt idx="66">
                  <c:v>2135</c:v>
                </c:pt>
                <c:pt idx="67">
                  <c:v>1787</c:v>
                </c:pt>
                <c:pt idx="68">
                  <c:v>749</c:v>
                </c:pt>
                <c:pt idx="69">
                  <c:v>555</c:v>
                </c:pt>
                <c:pt idx="70">
                  <c:v>454</c:v>
                </c:pt>
                <c:pt idx="71">
                  <c:v>593</c:v>
                </c:pt>
                <c:pt idx="72">
                  <c:v>533</c:v>
                </c:pt>
                <c:pt idx="73">
                  <c:v>502</c:v>
                </c:pt>
                <c:pt idx="74">
                  <c:v>969</c:v>
                </c:pt>
                <c:pt idx="75">
                  <c:v>1661</c:v>
                </c:pt>
                <c:pt idx="76">
                  <c:v>1074</c:v>
                </c:pt>
                <c:pt idx="77">
                  <c:v>995</c:v>
                </c:pt>
                <c:pt idx="78">
                  <c:v>711</c:v>
                </c:pt>
                <c:pt idx="79">
                  <c:v>431</c:v>
                </c:pt>
                <c:pt idx="80">
                  <c:v>360</c:v>
                </c:pt>
                <c:pt idx="81">
                  <c:v>8389</c:v>
                </c:pt>
                <c:pt idx="82">
                  <c:v>15935</c:v>
                </c:pt>
                <c:pt idx="83">
                  <c:v>14112</c:v>
                </c:pt>
                <c:pt idx="84">
                  <c:v>13618</c:v>
                </c:pt>
                <c:pt idx="85">
                  <c:v>14176</c:v>
                </c:pt>
                <c:pt idx="86">
                  <c:v>13320</c:v>
                </c:pt>
                <c:pt idx="87">
                  <c:v>14753</c:v>
                </c:pt>
                <c:pt idx="88">
                  <c:v>20187</c:v>
                </c:pt>
                <c:pt idx="89">
                  <c:v>28705</c:v>
                </c:pt>
              </c:numCache>
            </c:numRef>
          </c:val>
          <c:smooth val="0"/>
          <c:extLst>
            <c:ext xmlns:c16="http://schemas.microsoft.com/office/drawing/2014/chart" uri="{C3380CC4-5D6E-409C-BE32-E72D297353CC}">
              <c16:uniqueId val="{00000000-83FE-4E48-AF1A-7ECD83F2C688}"/>
            </c:ext>
          </c:extLst>
        </c:ser>
        <c:dLbls>
          <c:showLegendKey val="0"/>
          <c:showVal val="0"/>
          <c:showCatName val="0"/>
          <c:showSerName val="0"/>
          <c:showPercent val="0"/>
          <c:showBubbleSize val="0"/>
        </c:dLbls>
        <c:smooth val="0"/>
        <c:axId val="311251168"/>
        <c:axId val="311253136"/>
      </c:lineChart>
      <c:dateAx>
        <c:axId val="31125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53136"/>
        <c:crosses val="autoZero"/>
        <c:auto val="1"/>
        <c:lblOffset val="100"/>
        <c:baseTimeUnit val="days"/>
      </c:dateAx>
      <c:valAx>
        <c:axId val="31125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5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751</c:v>
                </c:pt>
                <c:pt idx="1">
                  <c:v>327</c:v>
                </c:pt>
                <c:pt idx="2">
                  <c:v>279</c:v>
                </c:pt>
                <c:pt idx="3">
                  <c:v>176</c:v>
                </c:pt>
                <c:pt idx="4">
                  <c:v>182</c:v>
                </c:pt>
                <c:pt idx="5">
                  <c:v>838</c:v>
                </c:pt>
                <c:pt idx="6">
                  <c:v>559</c:v>
                </c:pt>
                <c:pt idx="7">
                  <c:v>202</c:v>
                </c:pt>
                <c:pt idx="8">
                  <c:v>195</c:v>
                </c:pt>
                <c:pt idx="9">
                  <c:v>167</c:v>
                </c:pt>
                <c:pt idx="10">
                  <c:v>154</c:v>
                </c:pt>
                <c:pt idx="11">
                  <c:v>109</c:v>
                </c:pt>
                <c:pt idx="12">
                  <c:v>74</c:v>
                </c:pt>
                <c:pt idx="13">
                  <c:v>54</c:v>
                </c:pt>
                <c:pt idx="14">
                  <c:v>161</c:v>
                </c:pt>
                <c:pt idx="15">
                  <c:v>150</c:v>
                </c:pt>
                <c:pt idx="16">
                  <c:v>73</c:v>
                </c:pt>
                <c:pt idx="17">
                  <c:v>613</c:v>
                </c:pt>
                <c:pt idx="18">
                  <c:v>542</c:v>
                </c:pt>
                <c:pt idx="19">
                  <c:v>360</c:v>
                </c:pt>
                <c:pt idx="20">
                  <c:v>445</c:v>
                </c:pt>
                <c:pt idx="21">
                  <c:v>174</c:v>
                </c:pt>
                <c:pt idx="22">
                  <c:v>268</c:v>
                </c:pt>
                <c:pt idx="23">
                  <c:v>411</c:v>
                </c:pt>
                <c:pt idx="24">
                  <c:v>338</c:v>
                </c:pt>
                <c:pt idx="25">
                  <c:v>112</c:v>
                </c:pt>
                <c:pt idx="26">
                  <c:v>80</c:v>
                </c:pt>
                <c:pt idx="27">
                  <c:v>108</c:v>
                </c:pt>
                <c:pt idx="28">
                  <c:v>131</c:v>
                </c:pt>
                <c:pt idx="29">
                  <c:v>315</c:v>
                </c:pt>
                <c:pt idx="30">
                  <c:v>100</c:v>
                </c:pt>
                <c:pt idx="31">
                  <c:v>125</c:v>
                </c:pt>
                <c:pt idx="32">
                  <c:v>103</c:v>
                </c:pt>
                <c:pt idx="33">
                  <c:v>122</c:v>
                </c:pt>
                <c:pt idx="34">
                  <c:v>131</c:v>
                </c:pt>
                <c:pt idx="35">
                  <c:v>107</c:v>
                </c:pt>
                <c:pt idx="36">
                  <c:v>91</c:v>
                </c:pt>
                <c:pt idx="37">
                  <c:v>99</c:v>
                </c:pt>
                <c:pt idx="38">
                  <c:v>116</c:v>
                </c:pt>
                <c:pt idx="39">
                  <c:v>493</c:v>
                </c:pt>
                <c:pt idx="40">
                  <c:v>449</c:v>
                </c:pt>
                <c:pt idx="41">
                  <c:v>3376</c:v>
                </c:pt>
                <c:pt idx="42">
                  <c:v>139</c:v>
                </c:pt>
                <c:pt idx="43">
                  <c:v>213</c:v>
                </c:pt>
                <c:pt idx="44">
                  <c:v>264</c:v>
                </c:pt>
                <c:pt idx="45">
                  <c:v>350</c:v>
                </c:pt>
                <c:pt idx="46">
                  <c:v>225</c:v>
                </c:pt>
                <c:pt idx="47">
                  <c:v>95</c:v>
                </c:pt>
                <c:pt idx="48">
                  <c:v>61</c:v>
                </c:pt>
                <c:pt idx="49">
                  <c:v>85</c:v>
                </c:pt>
                <c:pt idx="50">
                  <c:v>70</c:v>
                </c:pt>
                <c:pt idx="51">
                  <c:v>70</c:v>
                </c:pt>
                <c:pt idx="52">
                  <c:v>73</c:v>
                </c:pt>
                <c:pt idx="53">
                  <c:v>83</c:v>
                </c:pt>
                <c:pt idx="54">
                  <c:v>75</c:v>
                </c:pt>
                <c:pt idx="55">
                  <c:v>67</c:v>
                </c:pt>
                <c:pt idx="56">
                  <c:v>68</c:v>
                </c:pt>
                <c:pt idx="57">
                  <c:v>87</c:v>
                </c:pt>
                <c:pt idx="58">
                  <c:v>96</c:v>
                </c:pt>
                <c:pt idx="59">
                  <c:v>126</c:v>
                </c:pt>
                <c:pt idx="60">
                  <c:v>176</c:v>
                </c:pt>
                <c:pt idx="61">
                  <c:v>112</c:v>
                </c:pt>
                <c:pt idx="62">
                  <c:v>74</c:v>
                </c:pt>
                <c:pt idx="63">
                  <c:v>83</c:v>
                </c:pt>
                <c:pt idx="64">
                  <c:v>132</c:v>
                </c:pt>
                <c:pt idx="65">
                  <c:v>155</c:v>
                </c:pt>
                <c:pt idx="66">
                  <c:v>213</c:v>
                </c:pt>
                <c:pt idx="67">
                  <c:v>147</c:v>
                </c:pt>
                <c:pt idx="68">
                  <c:v>87</c:v>
                </c:pt>
                <c:pt idx="69">
                  <c:v>83</c:v>
                </c:pt>
                <c:pt idx="70">
                  <c:v>66</c:v>
                </c:pt>
                <c:pt idx="71">
                  <c:v>98</c:v>
                </c:pt>
                <c:pt idx="72">
                  <c:v>92</c:v>
                </c:pt>
                <c:pt idx="73">
                  <c:v>80</c:v>
                </c:pt>
                <c:pt idx="74">
                  <c:v>126</c:v>
                </c:pt>
                <c:pt idx="75">
                  <c:v>254</c:v>
                </c:pt>
                <c:pt idx="76">
                  <c:v>132</c:v>
                </c:pt>
                <c:pt idx="77">
                  <c:v>252</c:v>
                </c:pt>
                <c:pt idx="78">
                  <c:v>170</c:v>
                </c:pt>
                <c:pt idx="79">
                  <c:v>97</c:v>
                </c:pt>
                <c:pt idx="80">
                  <c:v>222</c:v>
                </c:pt>
                <c:pt idx="81">
                  <c:v>334</c:v>
                </c:pt>
                <c:pt idx="82">
                  <c:v>846</c:v>
                </c:pt>
                <c:pt idx="83">
                  <c:v>786</c:v>
                </c:pt>
                <c:pt idx="84">
                  <c:v>867</c:v>
                </c:pt>
                <c:pt idx="85">
                  <c:v>846</c:v>
                </c:pt>
                <c:pt idx="86">
                  <c:v>800</c:v>
                </c:pt>
                <c:pt idx="87">
                  <c:v>795</c:v>
                </c:pt>
                <c:pt idx="88">
                  <c:v>870</c:v>
                </c:pt>
                <c:pt idx="89">
                  <c:v>1107</c:v>
                </c:pt>
              </c:numCache>
            </c:numRef>
          </c:val>
          <c:smooth val="0"/>
          <c:extLst>
            <c:ext xmlns:c16="http://schemas.microsoft.com/office/drawing/2014/chart" uri="{C3380CC4-5D6E-409C-BE32-E72D297353CC}">
              <c16:uniqueId val="{00000000-CD5A-4788-ACFC-DFA08DEE7524}"/>
            </c:ext>
          </c:extLst>
        </c:ser>
        <c:dLbls>
          <c:showLegendKey val="0"/>
          <c:showVal val="0"/>
          <c:showCatName val="0"/>
          <c:showSerName val="0"/>
          <c:showPercent val="0"/>
          <c:showBubbleSize val="0"/>
        </c:dLbls>
        <c:smooth val="0"/>
        <c:axId val="310916368"/>
        <c:axId val="310919648"/>
      </c:lineChart>
      <c:dateAx>
        <c:axId val="31091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19648"/>
        <c:crosses val="autoZero"/>
        <c:auto val="1"/>
        <c:lblOffset val="100"/>
        <c:baseTimeUnit val="days"/>
      </c:dateAx>
      <c:valAx>
        <c:axId val="31091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1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17</c:v>
                </c:pt>
                <c:pt idx="1">
                  <c:v>21</c:v>
                </c:pt>
                <c:pt idx="2">
                  <c:v>14</c:v>
                </c:pt>
                <c:pt idx="3">
                  <c:v>13</c:v>
                </c:pt>
                <c:pt idx="4">
                  <c:v>13</c:v>
                </c:pt>
                <c:pt idx="5">
                  <c:v>16</c:v>
                </c:pt>
                <c:pt idx="6">
                  <c:v>23</c:v>
                </c:pt>
                <c:pt idx="7">
                  <c:v>14</c:v>
                </c:pt>
                <c:pt idx="8">
                  <c:v>11</c:v>
                </c:pt>
                <c:pt idx="9">
                  <c:v>8</c:v>
                </c:pt>
                <c:pt idx="10">
                  <c:v>19</c:v>
                </c:pt>
                <c:pt idx="11">
                  <c:v>15</c:v>
                </c:pt>
                <c:pt idx="12">
                  <c:v>15</c:v>
                </c:pt>
                <c:pt idx="13">
                  <c:v>11</c:v>
                </c:pt>
                <c:pt idx="14">
                  <c:v>13</c:v>
                </c:pt>
                <c:pt idx="15">
                  <c:v>16</c:v>
                </c:pt>
                <c:pt idx="16">
                  <c:v>10</c:v>
                </c:pt>
                <c:pt idx="17">
                  <c:v>15</c:v>
                </c:pt>
                <c:pt idx="18">
                  <c:v>11</c:v>
                </c:pt>
                <c:pt idx="19">
                  <c:v>12</c:v>
                </c:pt>
                <c:pt idx="20">
                  <c:v>19</c:v>
                </c:pt>
                <c:pt idx="21">
                  <c:v>6</c:v>
                </c:pt>
                <c:pt idx="22">
                  <c:v>19</c:v>
                </c:pt>
                <c:pt idx="23">
                  <c:v>15</c:v>
                </c:pt>
                <c:pt idx="24">
                  <c:v>11</c:v>
                </c:pt>
                <c:pt idx="25">
                  <c:v>10</c:v>
                </c:pt>
                <c:pt idx="26">
                  <c:v>15</c:v>
                </c:pt>
                <c:pt idx="27">
                  <c:v>12</c:v>
                </c:pt>
                <c:pt idx="28">
                  <c:v>15</c:v>
                </c:pt>
                <c:pt idx="29">
                  <c:v>12</c:v>
                </c:pt>
                <c:pt idx="30">
                  <c:v>13</c:v>
                </c:pt>
                <c:pt idx="31">
                  <c:v>12</c:v>
                </c:pt>
                <c:pt idx="32">
                  <c:v>10</c:v>
                </c:pt>
                <c:pt idx="33">
                  <c:v>16</c:v>
                </c:pt>
                <c:pt idx="34">
                  <c:v>9</c:v>
                </c:pt>
                <c:pt idx="35">
                  <c:v>9</c:v>
                </c:pt>
                <c:pt idx="36">
                  <c:v>19</c:v>
                </c:pt>
                <c:pt idx="37">
                  <c:v>25</c:v>
                </c:pt>
                <c:pt idx="38">
                  <c:v>17</c:v>
                </c:pt>
                <c:pt idx="39">
                  <c:v>16</c:v>
                </c:pt>
                <c:pt idx="40">
                  <c:v>10</c:v>
                </c:pt>
                <c:pt idx="41">
                  <c:v>12</c:v>
                </c:pt>
                <c:pt idx="42">
                  <c:v>10</c:v>
                </c:pt>
                <c:pt idx="43">
                  <c:v>15</c:v>
                </c:pt>
                <c:pt idx="44">
                  <c:v>16</c:v>
                </c:pt>
                <c:pt idx="45">
                  <c:v>13</c:v>
                </c:pt>
                <c:pt idx="46">
                  <c:v>17</c:v>
                </c:pt>
                <c:pt idx="47">
                  <c:v>18</c:v>
                </c:pt>
                <c:pt idx="48">
                  <c:v>21</c:v>
                </c:pt>
                <c:pt idx="49">
                  <c:v>10</c:v>
                </c:pt>
                <c:pt idx="50">
                  <c:v>12</c:v>
                </c:pt>
                <c:pt idx="51">
                  <c:v>12</c:v>
                </c:pt>
                <c:pt idx="52">
                  <c:v>16</c:v>
                </c:pt>
                <c:pt idx="53">
                  <c:v>15</c:v>
                </c:pt>
                <c:pt idx="54">
                  <c:v>18</c:v>
                </c:pt>
                <c:pt idx="55">
                  <c:v>18</c:v>
                </c:pt>
                <c:pt idx="56">
                  <c:v>15</c:v>
                </c:pt>
                <c:pt idx="57">
                  <c:v>18</c:v>
                </c:pt>
                <c:pt idx="58">
                  <c:v>14</c:v>
                </c:pt>
                <c:pt idx="59">
                  <c:v>16</c:v>
                </c:pt>
                <c:pt idx="60">
                  <c:v>27</c:v>
                </c:pt>
                <c:pt idx="61">
                  <c:v>14</c:v>
                </c:pt>
                <c:pt idx="62">
                  <c:v>16</c:v>
                </c:pt>
                <c:pt idx="63">
                  <c:v>17</c:v>
                </c:pt>
                <c:pt idx="64">
                  <c:v>21</c:v>
                </c:pt>
                <c:pt idx="65">
                  <c:v>20</c:v>
                </c:pt>
                <c:pt idx="66">
                  <c:v>16</c:v>
                </c:pt>
                <c:pt idx="67">
                  <c:v>24</c:v>
                </c:pt>
                <c:pt idx="68">
                  <c:v>20</c:v>
                </c:pt>
                <c:pt idx="69">
                  <c:v>8</c:v>
                </c:pt>
                <c:pt idx="70">
                  <c:v>16</c:v>
                </c:pt>
                <c:pt idx="71">
                  <c:v>20</c:v>
                </c:pt>
                <c:pt idx="72">
                  <c:v>14</c:v>
                </c:pt>
                <c:pt idx="73">
                  <c:v>20</c:v>
                </c:pt>
                <c:pt idx="74">
                  <c:v>27</c:v>
                </c:pt>
                <c:pt idx="75">
                  <c:v>74</c:v>
                </c:pt>
                <c:pt idx="76">
                  <c:v>24</c:v>
                </c:pt>
                <c:pt idx="77">
                  <c:v>16</c:v>
                </c:pt>
                <c:pt idx="78">
                  <c:v>15</c:v>
                </c:pt>
                <c:pt idx="79">
                  <c:v>21</c:v>
                </c:pt>
                <c:pt idx="80">
                  <c:v>19</c:v>
                </c:pt>
                <c:pt idx="81">
                  <c:v>11</c:v>
                </c:pt>
                <c:pt idx="82">
                  <c:v>23</c:v>
                </c:pt>
                <c:pt idx="83">
                  <c:v>18</c:v>
                </c:pt>
                <c:pt idx="84">
                  <c:v>20</c:v>
                </c:pt>
                <c:pt idx="85">
                  <c:v>14</c:v>
                </c:pt>
                <c:pt idx="86">
                  <c:v>15</c:v>
                </c:pt>
                <c:pt idx="87">
                  <c:v>30</c:v>
                </c:pt>
                <c:pt idx="88">
                  <c:v>15</c:v>
                </c:pt>
                <c:pt idx="89">
                  <c:v>22</c:v>
                </c:pt>
              </c:numCache>
            </c:numRef>
          </c:val>
          <c:smooth val="0"/>
          <c:extLst>
            <c:ext xmlns:c16="http://schemas.microsoft.com/office/drawing/2014/chart" uri="{C3380CC4-5D6E-409C-BE32-E72D297353CC}">
              <c16:uniqueId val="{00000000-F126-4BBD-8EEE-AEA4B3E9868C}"/>
            </c:ext>
          </c:extLst>
        </c:ser>
        <c:dLbls>
          <c:showLegendKey val="0"/>
          <c:showVal val="0"/>
          <c:showCatName val="0"/>
          <c:showSerName val="0"/>
          <c:showPercent val="0"/>
          <c:showBubbleSize val="0"/>
        </c:dLbls>
        <c:smooth val="0"/>
        <c:axId val="310920304"/>
        <c:axId val="310920632"/>
      </c:lineChart>
      <c:dateAx>
        <c:axId val="31092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0632"/>
        <c:crosses val="autoZero"/>
        <c:auto val="1"/>
        <c:lblOffset val="100"/>
        <c:baseTimeUnit val="days"/>
      </c:dateAx>
      <c:valAx>
        <c:axId val="31092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154</c:v>
                </c:pt>
                <c:pt idx="1">
                  <c:v>145</c:v>
                </c:pt>
                <c:pt idx="2">
                  <c:v>169</c:v>
                </c:pt>
                <c:pt idx="3">
                  <c:v>193</c:v>
                </c:pt>
                <c:pt idx="4">
                  <c:v>201</c:v>
                </c:pt>
                <c:pt idx="5">
                  <c:v>211</c:v>
                </c:pt>
                <c:pt idx="6">
                  <c:v>127</c:v>
                </c:pt>
                <c:pt idx="7">
                  <c:v>146</c:v>
                </c:pt>
                <c:pt idx="8">
                  <c:v>150</c:v>
                </c:pt>
                <c:pt idx="9">
                  <c:v>160</c:v>
                </c:pt>
                <c:pt idx="10">
                  <c:v>145</c:v>
                </c:pt>
                <c:pt idx="11">
                  <c:v>139</c:v>
                </c:pt>
                <c:pt idx="12">
                  <c:v>129</c:v>
                </c:pt>
                <c:pt idx="13">
                  <c:v>118</c:v>
                </c:pt>
                <c:pt idx="14">
                  <c:v>140</c:v>
                </c:pt>
                <c:pt idx="15">
                  <c:v>153</c:v>
                </c:pt>
                <c:pt idx="16">
                  <c:v>131</c:v>
                </c:pt>
                <c:pt idx="17">
                  <c:v>234</c:v>
                </c:pt>
                <c:pt idx="18">
                  <c:v>179</c:v>
                </c:pt>
                <c:pt idx="19">
                  <c:v>137</c:v>
                </c:pt>
                <c:pt idx="20">
                  <c:v>125</c:v>
                </c:pt>
                <c:pt idx="21">
                  <c:v>115</c:v>
                </c:pt>
                <c:pt idx="22">
                  <c:v>157</c:v>
                </c:pt>
                <c:pt idx="23">
                  <c:v>222</c:v>
                </c:pt>
                <c:pt idx="24">
                  <c:v>194</c:v>
                </c:pt>
                <c:pt idx="25">
                  <c:v>148</c:v>
                </c:pt>
                <c:pt idx="26">
                  <c:v>98</c:v>
                </c:pt>
                <c:pt idx="27">
                  <c:v>129</c:v>
                </c:pt>
                <c:pt idx="28">
                  <c:v>151</c:v>
                </c:pt>
                <c:pt idx="29">
                  <c:v>159</c:v>
                </c:pt>
                <c:pt idx="30">
                  <c:v>128</c:v>
                </c:pt>
                <c:pt idx="31">
                  <c:v>187</c:v>
                </c:pt>
                <c:pt idx="32">
                  <c:v>145</c:v>
                </c:pt>
                <c:pt idx="33">
                  <c:v>138</c:v>
                </c:pt>
                <c:pt idx="34">
                  <c:v>112</c:v>
                </c:pt>
                <c:pt idx="35">
                  <c:v>150</c:v>
                </c:pt>
                <c:pt idx="36">
                  <c:v>131</c:v>
                </c:pt>
                <c:pt idx="37">
                  <c:v>171</c:v>
                </c:pt>
                <c:pt idx="38">
                  <c:v>146</c:v>
                </c:pt>
                <c:pt idx="39">
                  <c:v>191</c:v>
                </c:pt>
                <c:pt idx="40">
                  <c:v>209</c:v>
                </c:pt>
                <c:pt idx="41">
                  <c:v>168</c:v>
                </c:pt>
                <c:pt idx="42">
                  <c:v>148</c:v>
                </c:pt>
                <c:pt idx="43">
                  <c:v>112</c:v>
                </c:pt>
                <c:pt idx="44">
                  <c:v>159</c:v>
                </c:pt>
                <c:pt idx="45">
                  <c:v>146</c:v>
                </c:pt>
                <c:pt idx="46">
                  <c:v>114</c:v>
                </c:pt>
                <c:pt idx="47">
                  <c:v>121</c:v>
                </c:pt>
                <c:pt idx="48">
                  <c:v>80</c:v>
                </c:pt>
                <c:pt idx="49">
                  <c:v>88</c:v>
                </c:pt>
                <c:pt idx="50">
                  <c:v>142</c:v>
                </c:pt>
                <c:pt idx="51">
                  <c:v>152</c:v>
                </c:pt>
                <c:pt idx="52">
                  <c:v>174</c:v>
                </c:pt>
                <c:pt idx="53">
                  <c:v>138</c:v>
                </c:pt>
                <c:pt idx="54">
                  <c:v>100</c:v>
                </c:pt>
                <c:pt idx="55">
                  <c:v>123</c:v>
                </c:pt>
                <c:pt idx="56">
                  <c:v>142</c:v>
                </c:pt>
                <c:pt idx="57">
                  <c:v>149</c:v>
                </c:pt>
                <c:pt idx="58">
                  <c:v>173</c:v>
                </c:pt>
                <c:pt idx="59">
                  <c:v>174</c:v>
                </c:pt>
                <c:pt idx="60">
                  <c:v>150</c:v>
                </c:pt>
                <c:pt idx="61">
                  <c:v>136</c:v>
                </c:pt>
                <c:pt idx="62">
                  <c:v>76</c:v>
                </c:pt>
                <c:pt idx="63">
                  <c:v>147</c:v>
                </c:pt>
                <c:pt idx="64">
                  <c:v>167</c:v>
                </c:pt>
                <c:pt idx="65">
                  <c:v>173</c:v>
                </c:pt>
                <c:pt idx="66">
                  <c:v>179</c:v>
                </c:pt>
                <c:pt idx="67">
                  <c:v>163</c:v>
                </c:pt>
                <c:pt idx="68">
                  <c:v>129</c:v>
                </c:pt>
                <c:pt idx="69">
                  <c:v>104</c:v>
                </c:pt>
                <c:pt idx="70">
                  <c:v>121</c:v>
                </c:pt>
                <c:pt idx="71">
                  <c:v>139</c:v>
                </c:pt>
                <c:pt idx="72">
                  <c:v>136</c:v>
                </c:pt>
                <c:pt idx="73">
                  <c:v>154</c:v>
                </c:pt>
                <c:pt idx="74">
                  <c:v>150</c:v>
                </c:pt>
                <c:pt idx="75">
                  <c:v>132</c:v>
                </c:pt>
                <c:pt idx="76">
                  <c:v>106</c:v>
                </c:pt>
                <c:pt idx="77">
                  <c:v>117</c:v>
                </c:pt>
                <c:pt idx="78">
                  <c:v>150</c:v>
                </c:pt>
                <c:pt idx="79">
                  <c:v>132</c:v>
                </c:pt>
                <c:pt idx="80">
                  <c:v>125</c:v>
                </c:pt>
                <c:pt idx="81">
                  <c:v>119</c:v>
                </c:pt>
                <c:pt idx="82">
                  <c:v>140</c:v>
                </c:pt>
                <c:pt idx="83">
                  <c:v>101</c:v>
                </c:pt>
                <c:pt idx="84">
                  <c:v>122</c:v>
                </c:pt>
                <c:pt idx="85">
                  <c:v>113</c:v>
                </c:pt>
                <c:pt idx="86">
                  <c:v>125</c:v>
                </c:pt>
                <c:pt idx="87">
                  <c:v>122</c:v>
                </c:pt>
                <c:pt idx="88">
                  <c:v>169</c:v>
                </c:pt>
                <c:pt idx="89">
                  <c:v>110</c:v>
                </c:pt>
              </c:numCache>
            </c:numRef>
          </c:val>
          <c:smooth val="0"/>
          <c:extLst>
            <c:ext xmlns:c16="http://schemas.microsoft.com/office/drawing/2014/chart" uri="{C3380CC4-5D6E-409C-BE32-E72D297353CC}">
              <c16:uniqueId val="{00000000-5393-4CD6-AB9F-24B3FB344AE5}"/>
            </c:ext>
          </c:extLst>
        </c:ser>
        <c:dLbls>
          <c:showLegendKey val="0"/>
          <c:showVal val="0"/>
          <c:showCatName val="0"/>
          <c:showSerName val="0"/>
          <c:showPercent val="0"/>
          <c:showBubbleSize val="0"/>
        </c:dLbls>
        <c:smooth val="0"/>
        <c:axId val="310915056"/>
        <c:axId val="310925552"/>
      </c:lineChart>
      <c:dateAx>
        <c:axId val="31091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5552"/>
        <c:crosses val="autoZero"/>
        <c:auto val="1"/>
        <c:lblOffset val="100"/>
        <c:baseTimeUnit val="days"/>
      </c:dateAx>
      <c:valAx>
        <c:axId val="31092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1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11689</c:v>
                </c:pt>
              </c:numCache>
            </c:numRef>
          </c:val>
          <c:extLst>
            <c:ext xmlns:c16="http://schemas.microsoft.com/office/drawing/2014/chart" uri="{C3380CC4-5D6E-409C-BE32-E72D297353CC}">
              <c16:uniqueId val="{00000000-666E-4C07-8FFE-3F2A059C8FA9}"/>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6176</c:v>
                </c:pt>
              </c:numCache>
            </c:numRef>
          </c:val>
          <c:extLst>
            <c:ext xmlns:c16="http://schemas.microsoft.com/office/drawing/2014/chart" uri="{C3380CC4-5D6E-409C-BE32-E72D297353CC}">
              <c16:uniqueId val="{00000001-666E-4C07-8FFE-3F2A059C8FA9}"/>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88169</c:v>
                </c:pt>
              </c:numCache>
            </c:numRef>
          </c:val>
          <c:extLst>
            <c:ext xmlns:c16="http://schemas.microsoft.com/office/drawing/2014/chart" uri="{C3380CC4-5D6E-409C-BE32-E72D297353CC}">
              <c16:uniqueId val="{00000002-666E-4C07-8FFE-3F2A059C8FA9}"/>
            </c:ext>
          </c:extLst>
        </c:ser>
        <c:dLbls>
          <c:showLegendKey val="0"/>
          <c:showVal val="0"/>
          <c:showCatName val="0"/>
          <c:showSerName val="0"/>
          <c:showPercent val="0"/>
          <c:showBubbleSize val="0"/>
        </c:dLbls>
        <c:gapWidth val="219"/>
        <c:overlap val="-27"/>
        <c:axId val="310924568"/>
        <c:axId val="310923912"/>
      </c:barChart>
      <c:catAx>
        <c:axId val="31092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3912"/>
        <c:crosses val="autoZero"/>
        <c:auto val="1"/>
        <c:lblAlgn val="ctr"/>
        <c:lblOffset val="100"/>
        <c:noMultiLvlLbl val="0"/>
      </c:catAx>
      <c:valAx>
        <c:axId val="31092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2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2786</c:v>
                </c:pt>
                <c:pt idx="1">
                  <c:v>28518</c:v>
                </c:pt>
                <c:pt idx="2">
                  <c:v>43426</c:v>
                </c:pt>
                <c:pt idx="3">
                  <c:v>22717</c:v>
                </c:pt>
                <c:pt idx="4">
                  <c:v>9312</c:v>
                </c:pt>
                <c:pt idx="5">
                  <c:v>4540</c:v>
                </c:pt>
                <c:pt idx="6">
                  <c:v>2224</c:v>
                </c:pt>
              </c:numCache>
            </c:numRef>
          </c:val>
          <c:extLst>
            <c:ext xmlns:c16="http://schemas.microsoft.com/office/drawing/2014/chart" uri="{C3380CC4-5D6E-409C-BE32-E72D297353CC}">
              <c16:uniqueId val="{00000000-09BF-47D2-9087-FCB5C6A4D3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1687</c:v>
                </c:pt>
                <c:pt idx="1">
                  <c:v>18964</c:v>
                </c:pt>
                <c:pt idx="2">
                  <c:v>20327</c:v>
                </c:pt>
                <c:pt idx="3">
                  <c:v>9997</c:v>
                </c:pt>
                <c:pt idx="4">
                  <c:v>4190</c:v>
                </c:pt>
                <c:pt idx="5">
                  <c:v>1884</c:v>
                </c:pt>
                <c:pt idx="6">
                  <c:v>1461</c:v>
                </c:pt>
              </c:numCache>
            </c:numRef>
          </c:val>
          <c:extLst>
            <c:ext xmlns:c16="http://schemas.microsoft.com/office/drawing/2014/chart" uri="{C3380CC4-5D6E-409C-BE32-E72D297353CC}">
              <c16:uniqueId val="{00000001-09BF-47D2-9087-FCB5C6A4D372}"/>
            </c:ext>
          </c:extLst>
        </c:ser>
        <c:dLbls>
          <c:showLegendKey val="0"/>
          <c:showVal val="0"/>
          <c:showCatName val="0"/>
          <c:showSerName val="0"/>
          <c:showPercent val="0"/>
          <c:showBubbleSize val="0"/>
        </c:dLbls>
        <c:gapWidth val="219"/>
        <c:overlap val="-27"/>
        <c:axId val="311251824"/>
        <c:axId val="311253464"/>
      </c:barChart>
      <c:catAx>
        <c:axId val="31125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53464"/>
        <c:crosses val="autoZero"/>
        <c:auto val="1"/>
        <c:lblAlgn val="ctr"/>
        <c:lblOffset val="100"/>
        <c:noMultiLvlLbl val="0"/>
      </c:catAx>
      <c:valAx>
        <c:axId val="31125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5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168303</c:v>
                </c:pt>
                <c:pt idx="1">
                  <c:v>168298</c:v>
                </c:pt>
                <c:pt idx="2">
                  <c:v>168320</c:v>
                </c:pt>
                <c:pt idx="3">
                  <c:v>168324</c:v>
                </c:pt>
                <c:pt idx="4">
                  <c:v>168343</c:v>
                </c:pt>
                <c:pt idx="5">
                  <c:v>168365</c:v>
                </c:pt>
                <c:pt idx="6">
                  <c:v>168385</c:v>
                </c:pt>
                <c:pt idx="7">
                  <c:v>168400</c:v>
                </c:pt>
                <c:pt idx="8">
                  <c:v>168412</c:v>
                </c:pt>
                <c:pt idx="9">
                  <c:v>168415</c:v>
                </c:pt>
                <c:pt idx="10">
                  <c:v>168419</c:v>
                </c:pt>
                <c:pt idx="11">
                  <c:v>168415</c:v>
                </c:pt>
                <c:pt idx="12">
                  <c:v>168418</c:v>
                </c:pt>
                <c:pt idx="13">
                  <c:v>168421</c:v>
                </c:pt>
                <c:pt idx="14">
                  <c:v>168429</c:v>
                </c:pt>
                <c:pt idx="15">
                  <c:v>168430</c:v>
                </c:pt>
                <c:pt idx="16">
                  <c:v>168439</c:v>
                </c:pt>
                <c:pt idx="17">
                  <c:v>168455</c:v>
                </c:pt>
                <c:pt idx="18">
                  <c:v>168484</c:v>
                </c:pt>
                <c:pt idx="19">
                  <c:v>168495</c:v>
                </c:pt>
                <c:pt idx="20">
                  <c:v>168493</c:v>
                </c:pt>
                <c:pt idx="21">
                  <c:v>168499</c:v>
                </c:pt>
                <c:pt idx="22">
                  <c:v>168497</c:v>
                </c:pt>
                <c:pt idx="23">
                  <c:v>168509</c:v>
                </c:pt>
                <c:pt idx="24">
                  <c:v>168520</c:v>
                </c:pt>
                <c:pt idx="25">
                  <c:v>168547</c:v>
                </c:pt>
                <c:pt idx="26">
                  <c:v>168538</c:v>
                </c:pt>
                <c:pt idx="27">
                  <c:v>168546</c:v>
                </c:pt>
                <c:pt idx="28">
                  <c:v>168549</c:v>
                </c:pt>
                <c:pt idx="29">
                  <c:v>168554</c:v>
                </c:pt>
                <c:pt idx="30">
                  <c:v>168562</c:v>
                </c:pt>
                <c:pt idx="31">
                  <c:v>168569</c:v>
                </c:pt>
                <c:pt idx="32">
                  <c:v>168583</c:v>
                </c:pt>
                <c:pt idx="33">
                  <c:v>168592</c:v>
                </c:pt>
                <c:pt idx="34">
                  <c:v>168598</c:v>
                </c:pt>
                <c:pt idx="35">
                  <c:v>168608</c:v>
                </c:pt>
                <c:pt idx="36">
                  <c:v>168597</c:v>
                </c:pt>
                <c:pt idx="37">
                  <c:v>168596</c:v>
                </c:pt>
                <c:pt idx="38">
                  <c:v>168584</c:v>
                </c:pt>
                <c:pt idx="39">
                  <c:v>168599</c:v>
                </c:pt>
                <c:pt idx="40">
                  <c:v>168639</c:v>
                </c:pt>
                <c:pt idx="41">
                  <c:v>168677</c:v>
                </c:pt>
                <c:pt idx="42">
                  <c:v>168696</c:v>
                </c:pt>
                <c:pt idx="43">
                  <c:v>168695</c:v>
                </c:pt>
                <c:pt idx="44">
                  <c:v>168698</c:v>
                </c:pt>
                <c:pt idx="45">
                  <c:v>168706</c:v>
                </c:pt>
                <c:pt idx="46">
                  <c:v>168704</c:v>
                </c:pt>
                <c:pt idx="47">
                  <c:v>168698</c:v>
                </c:pt>
                <c:pt idx="48">
                  <c:v>168701</c:v>
                </c:pt>
                <c:pt idx="49">
                  <c:v>168721</c:v>
                </c:pt>
                <c:pt idx="50">
                  <c:v>168725</c:v>
                </c:pt>
                <c:pt idx="51">
                  <c:v>168731</c:v>
                </c:pt>
                <c:pt idx="52">
                  <c:v>168734</c:v>
                </c:pt>
                <c:pt idx="53">
                  <c:v>168732</c:v>
                </c:pt>
                <c:pt idx="54">
                  <c:v>168736</c:v>
                </c:pt>
                <c:pt idx="55">
                  <c:v>168737</c:v>
                </c:pt>
                <c:pt idx="56">
                  <c:v>168740</c:v>
                </c:pt>
                <c:pt idx="57">
                  <c:v>168743</c:v>
                </c:pt>
                <c:pt idx="58">
                  <c:v>168755</c:v>
                </c:pt>
                <c:pt idx="59">
                  <c:v>168761</c:v>
                </c:pt>
                <c:pt idx="60">
                  <c:v>168759</c:v>
                </c:pt>
                <c:pt idx="61">
                  <c:v>168767</c:v>
                </c:pt>
                <c:pt idx="62">
                  <c:v>168763</c:v>
                </c:pt>
                <c:pt idx="63">
                  <c:v>168757</c:v>
                </c:pt>
                <c:pt idx="64">
                  <c:v>168758</c:v>
                </c:pt>
                <c:pt idx="65">
                  <c:v>168759</c:v>
                </c:pt>
                <c:pt idx="66">
                  <c:v>168760</c:v>
                </c:pt>
                <c:pt idx="67">
                  <c:v>168754</c:v>
                </c:pt>
                <c:pt idx="68">
                  <c:v>168758</c:v>
                </c:pt>
                <c:pt idx="69">
                  <c:v>168763</c:v>
                </c:pt>
                <c:pt idx="70">
                  <c:v>168767</c:v>
                </c:pt>
                <c:pt idx="71">
                  <c:v>168764</c:v>
                </c:pt>
                <c:pt idx="72">
                  <c:v>168773</c:v>
                </c:pt>
                <c:pt idx="73">
                  <c:v>168778</c:v>
                </c:pt>
                <c:pt idx="74">
                  <c:v>168773</c:v>
                </c:pt>
                <c:pt idx="75">
                  <c:v>168716</c:v>
                </c:pt>
                <c:pt idx="76">
                  <c:v>168716</c:v>
                </c:pt>
                <c:pt idx="77">
                  <c:v>168726</c:v>
                </c:pt>
                <c:pt idx="78">
                  <c:v>168729</c:v>
                </c:pt>
                <c:pt idx="79">
                  <c:v>168733</c:v>
                </c:pt>
                <c:pt idx="80">
                  <c:v>168734</c:v>
                </c:pt>
                <c:pt idx="81">
                  <c:v>169031</c:v>
                </c:pt>
                <c:pt idx="82">
                  <c:v>169508</c:v>
                </c:pt>
                <c:pt idx="83">
                  <c:v>169991</c:v>
                </c:pt>
                <c:pt idx="84">
                  <c:v>170467</c:v>
                </c:pt>
                <c:pt idx="85">
                  <c:v>170934</c:v>
                </c:pt>
                <c:pt idx="86">
                  <c:v>171332</c:v>
                </c:pt>
                <c:pt idx="87">
                  <c:v>171756</c:v>
                </c:pt>
                <c:pt idx="88">
                  <c:v>172092</c:v>
                </c:pt>
                <c:pt idx="89">
                  <c:v>172368</c:v>
                </c:pt>
              </c:numCache>
            </c:numRef>
          </c:val>
          <c:smooth val="0"/>
          <c:extLst>
            <c:ext xmlns:c16="http://schemas.microsoft.com/office/drawing/2014/chart" uri="{C3380CC4-5D6E-409C-BE32-E72D297353CC}">
              <c16:uniqueId val="{00000000-E5FC-4B46-9712-D0FF8A21B595}"/>
            </c:ext>
          </c:extLst>
        </c:ser>
        <c:dLbls>
          <c:showLegendKey val="0"/>
          <c:showVal val="0"/>
          <c:showCatName val="0"/>
          <c:showSerName val="0"/>
          <c:showPercent val="0"/>
          <c:showBubbleSize val="0"/>
        </c:dLbls>
        <c:smooth val="0"/>
        <c:axId val="243542440"/>
        <c:axId val="314752928"/>
      </c:lineChart>
      <c:dateAx>
        <c:axId val="24354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2928"/>
        <c:crosses val="autoZero"/>
        <c:auto val="1"/>
        <c:lblOffset val="100"/>
        <c:baseTimeUnit val="days"/>
      </c:dateAx>
      <c:valAx>
        <c:axId val="31475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54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14</c:v>
                </c:pt>
              </c:numCache>
            </c:numRef>
          </c:val>
          <c:extLst>
            <c:ext xmlns:c16="http://schemas.microsoft.com/office/drawing/2014/chart" uri="{C3380CC4-5D6E-409C-BE32-E72D297353CC}">
              <c16:uniqueId val="{00000000-D791-4B27-A285-1D103FD0C843}"/>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22</c:v>
                </c:pt>
              </c:numCache>
            </c:numRef>
          </c:val>
          <c:extLst>
            <c:ext xmlns:c16="http://schemas.microsoft.com/office/drawing/2014/chart" uri="{C3380CC4-5D6E-409C-BE32-E72D297353CC}">
              <c16:uniqueId val="{00000001-D791-4B27-A285-1D103FD0C843}"/>
            </c:ext>
          </c:extLst>
        </c:ser>
        <c:dLbls>
          <c:showLegendKey val="0"/>
          <c:showVal val="0"/>
          <c:showCatName val="0"/>
          <c:showSerName val="0"/>
          <c:showPercent val="0"/>
          <c:showBubbleSize val="0"/>
        </c:dLbls>
        <c:gapWidth val="150"/>
        <c:overlap val="100"/>
        <c:axId val="314744728"/>
        <c:axId val="314750304"/>
      </c:barChart>
      <c:catAx>
        <c:axId val="31474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0304"/>
        <c:crosses val="autoZero"/>
        <c:auto val="1"/>
        <c:lblAlgn val="ctr"/>
        <c:lblOffset val="100"/>
        <c:noMultiLvlLbl val="0"/>
      </c:catAx>
      <c:valAx>
        <c:axId val="314750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4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0.12299392160474</c:v>
                </c:pt>
                <c:pt idx="1">
                  <c:v>6.2388591800357003E-2</c:v>
                </c:pt>
                <c:pt idx="2">
                  <c:v>0</c:v>
                </c:pt>
                <c:pt idx="3">
                  <c:v>2.0199379760221001E-2</c:v>
                </c:pt>
                <c:pt idx="4">
                  <c:v>5.5247634153730997E-2</c:v>
                </c:pt>
                <c:pt idx="5">
                  <c:v>0.54230965703221001</c:v>
                </c:pt>
                <c:pt idx="6">
                  <c:v>1.5441722345954E-2</c:v>
                </c:pt>
                <c:pt idx="7">
                  <c:v>2.8504917098198999E-2</c:v>
                </c:pt>
                <c:pt idx="8">
                  <c:v>3.444057812667E-2</c:v>
                </c:pt>
                <c:pt idx="9">
                  <c:v>0</c:v>
                </c:pt>
                <c:pt idx="10">
                  <c:v>4.3344792984080997E-2</c:v>
                </c:pt>
                <c:pt idx="11">
                  <c:v>0</c:v>
                </c:pt>
                <c:pt idx="12">
                  <c:v>0</c:v>
                </c:pt>
                <c:pt idx="13">
                  <c:v>0</c:v>
                </c:pt>
                <c:pt idx="14">
                  <c:v>7.1248330117263003E-2</c:v>
                </c:pt>
                <c:pt idx="15">
                  <c:v>0</c:v>
                </c:pt>
                <c:pt idx="16">
                  <c:v>5.937043589774E-2</c:v>
                </c:pt>
                <c:pt idx="17">
                  <c:v>0.22440292792392</c:v>
                </c:pt>
                <c:pt idx="18">
                  <c:v>0</c:v>
                </c:pt>
                <c:pt idx="19">
                  <c:v>0.10327083667183</c:v>
                </c:pt>
                <c:pt idx="20">
                  <c:v>5.2820871959831997E-2</c:v>
                </c:pt>
                <c:pt idx="21">
                  <c:v>0</c:v>
                </c:pt>
                <c:pt idx="22">
                  <c:v>0.10207836294793</c:v>
                </c:pt>
                <c:pt idx="23">
                  <c:v>6.6170928707501006E-2</c:v>
                </c:pt>
                <c:pt idx="24">
                  <c:v>0</c:v>
                </c:pt>
                <c:pt idx="25">
                  <c:v>0</c:v>
                </c:pt>
                <c:pt idx="26">
                  <c:v>0</c:v>
                </c:pt>
                <c:pt idx="27">
                  <c:v>3.3226139478586998E-2</c:v>
                </c:pt>
                <c:pt idx="28">
                  <c:v>5.1024343358231999E-2</c:v>
                </c:pt>
                <c:pt idx="29">
                  <c:v>0</c:v>
                </c:pt>
                <c:pt idx="30">
                  <c:v>0</c:v>
                </c:pt>
                <c:pt idx="31">
                  <c:v>4.0933764423219998E-2</c:v>
                </c:pt>
                <c:pt idx="32">
                  <c:v>0</c:v>
                </c:pt>
                <c:pt idx="33">
                  <c:v>0</c:v>
                </c:pt>
                <c:pt idx="34">
                  <c:v>0</c:v>
                </c:pt>
                <c:pt idx="35">
                  <c:v>0</c:v>
                </c:pt>
                <c:pt idx="36">
                  <c:v>0</c:v>
                </c:pt>
                <c:pt idx="37">
                  <c:v>0</c:v>
                </c:pt>
                <c:pt idx="38">
                  <c:v>0</c:v>
                </c:pt>
                <c:pt idx="39">
                  <c:v>2.0979767603253001</c:v>
                </c:pt>
                <c:pt idx="40">
                  <c:v>4.1513708419572998E-2</c:v>
                </c:pt>
                <c:pt idx="41">
                  <c:v>0</c:v>
                </c:pt>
                <c:pt idx="42">
                  <c:v>0</c:v>
                </c:pt>
                <c:pt idx="43">
                  <c:v>8.3582797356175006E-2</c:v>
                </c:pt>
                <c:pt idx="44">
                  <c:v>3.4381372409540999E-2</c:v>
                </c:pt>
                <c:pt idx="45">
                  <c:v>0</c:v>
                </c:pt>
                <c:pt idx="46">
                  <c:v>7.1722829791647999E-2</c:v>
                </c:pt>
                <c:pt idx="47">
                  <c:v>0</c:v>
                </c:pt>
                <c:pt idx="48">
                  <c:v>0</c:v>
                </c:pt>
                <c:pt idx="49">
                  <c:v>0</c:v>
                </c:pt>
                <c:pt idx="50">
                  <c:v>0</c:v>
                </c:pt>
                <c:pt idx="51">
                  <c:v>0</c:v>
                </c:pt>
                <c:pt idx="52">
                  <c:v>0</c:v>
                </c:pt>
                <c:pt idx="53">
                  <c:v>0</c:v>
                </c:pt>
                <c:pt idx="54">
                  <c:v>0</c:v>
                </c:pt>
                <c:pt idx="55">
                  <c:v>0</c:v>
                </c:pt>
                <c:pt idx="56">
                  <c:v>0</c:v>
                </c:pt>
                <c:pt idx="57">
                  <c:v>0</c:v>
                </c:pt>
                <c:pt idx="58">
                  <c:v>0</c:v>
                </c:pt>
                <c:pt idx="59">
                  <c:v>7.5848256082674995E-2</c:v>
                </c:pt>
                <c:pt idx="60">
                  <c:v>0</c:v>
                </c:pt>
                <c:pt idx="61">
                  <c:v>0</c:v>
                </c:pt>
                <c:pt idx="62">
                  <c:v>0</c:v>
                </c:pt>
                <c:pt idx="63">
                  <c:v>0</c:v>
                </c:pt>
                <c:pt idx="64">
                  <c:v>0</c:v>
                </c:pt>
                <c:pt idx="65">
                  <c:v>0</c:v>
                </c:pt>
                <c:pt idx="66">
                  <c:v>5.6885854976622997E-2</c:v>
                </c:pt>
                <c:pt idx="67">
                  <c:v>0</c:v>
                </c:pt>
                <c:pt idx="68">
                  <c:v>0</c:v>
                </c:pt>
                <c:pt idx="69">
                  <c:v>0</c:v>
                </c:pt>
                <c:pt idx="70">
                  <c:v>0</c:v>
                </c:pt>
                <c:pt idx="71">
                  <c:v>0</c:v>
                </c:pt>
                <c:pt idx="72">
                  <c:v>0</c:v>
                </c:pt>
                <c:pt idx="73">
                  <c:v>0</c:v>
                </c:pt>
                <c:pt idx="74">
                  <c:v>1.7182639608947E-2</c:v>
                </c:pt>
                <c:pt idx="75">
                  <c:v>0</c:v>
                </c:pt>
                <c:pt idx="76">
                  <c:v>0</c:v>
                </c:pt>
                <c:pt idx="77">
                  <c:v>2.0151611239858001E-2</c:v>
                </c:pt>
                <c:pt idx="78">
                  <c:v>0</c:v>
                </c:pt>
                <c:pt idx="79">
                  <c:v>0</c:v>
                </c:pt>
                <c:pt idx="80">
                  <c:v>0</c:v>
                </c:pt>
                <c:pt idx="81">
                  <c:v>1.5987494226738001E-2</c:v>
                </c:pt>
                <c:pt idx="82">
                  <c:v>2.0677147026331E-2</c:v>
                </c:pt>
                <c:pt idx="83">
                  <c:v>0</c:v>
                </c:pt>
                <c:pt idx="84">
                  <c:v>0</c:v>
                </c:pt>
                <c:pt idx="85">
                  <c:v>0</c:v>
                </c:pt>
                <c:pt idx="86">
                  <c:v>1.1686816686437E-2</c:v>
                </c:pt>
                <c:pt idx="87">
                  <c:v>0</c:v>
                </c:pt>
                <c:pt idx="88">
                  <c:v>0.10527907680138</c:v>
                </c:pt>
                <c:pt idx="89">
                  <c:v>0</c:v>
                </c:pt>
              </c:numCache>
            </c:numRef>
          </c:val>
          <c:smooth val="0"/>
          <c:extLst>
            <c:ext xmlns:c16="http://schemas.microsoft.com/office/drawing/2014/chart" uri="{C3380CC4-5D6E-409C-BE32-E72D297353CC}">
              <c16:uniqueId val="{00000000-04D4-4F9E-83D5-D1BE32754168}"/>
            </c:ext>
          </c:extLst>
        </c:ser>
        <c:dLbls>
          <c:showLegendKey val="0"/>
          <c:showVal val="0"/>
          <c:showCatName val="0"/>
          <c:showSerName val="0"/>
          <c:showPercent val="0"/>
          <c:showBubbleSize val="0"/>
        </c:dLbls>
        <c:smooth val="0"/>
        <c:axId val="314744072"/>
        <c:axId val="314747352"/>
      </c:lineChart>
      <c:dateAx>
        <c:axId val="31474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47352"/>
        <c:crosses val="autoZero"/>
        <c:auto val="1"/>
        <c:lblOffset val="100"/>
        <c:baseTimeUnit val="days"/>
      </c:dateAx>
      <c:valAx>
        <c:axId val="31474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4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6143</c:v>
                </c:pt>
              </c:numCache>
            </c:numRef>
          </c:val>
          <c:extLst>
            <c:ext xmlns:c16="http://schemas.microsoft.com/office/drawing/2014/chart" uri="{C3380CC4-5D6E-409C-BE32-E72D297353CC}">
              <c16:uniqueId val="{00000000-90B4-4C31-9D40-50FE55A73CF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175</c:v>
                </c:pt>
              </c:numCache>
            </c:numRef>
          </c:val>
          <c:extLst>
            <c:ext xmlns:c16="http://schemas.microsoft.com/office/drawing/2014/chart" uri="{C3380CC4-5D6E-409C-BE32-E72D297353CC}">
              <c16:uniqueId val="{00000001-90B4-4C31-9D40-50FE55A73CF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12</c:v>
                </c:pt>
              </c:numCache>
            </c:numRef>
          </c:val>
          <c:extLst>
            <c:ext xmlns:c16="http://schemas.microsoft.com/office/drawing/2014/chart" uri="{C3380CC4-5D6E-409C-BE32-E72D297353CC}">
              <c16:uniqueId val="{00000002-90B4-4C31-9D40-50FE55A73CF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c:v>
                </c:pt>
              </c:strCache>
            </c:strRef>
          </c:cat>
          <c:val>
            <c:numRef>
              <c:f>Sheet1!$E$2</c:f>
              <c:numCache>
                <c:formatCode>General</c:formatCode>
                <c:ptCount val="1"/>
                <c:pt idx="0">
                  <c:v>22</c:v>
                </c:pt>
              </c:numCache>
            </c:numRef>
          </c:val>
          <c:extLst>
            <c:ext xmlns:c16="http://schemas.microsoft.com/office/drawing/2014/chart" uri="{C3380CC4-5D6E-409C-BE32-E72D297353CC}">
              <c16:uniqueId val="{00000003-90B4-4C31-9D40-50FE55A73CF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c:v>
                </c:pt>
              </c:strCache>
            </c:strRef>
          </c:cat>
          <c:val>
            <c:numRef>
              <c:f>Sheet1!$F$2</c:f>
              <c:numCache>
                <c:formatCode>General</c:formatCode>
                <c:ptCount val="1"/>
                <c:pt idx="0">
                  <c:v>1</c:v>
                </c:pt>
              </c:numCache>
            </c:numRef>
          </c:val>
          <c:extLst>
            <c:ext xmlns:c16="http://schemas.microsoft.com/office/drawing/2014/chart" uri="{C3380CC4-5D6E-409C-BE32-E72D297353CC}">
              <c16:uniqueId val="{00000004-90B4-4C31-9D40-50FE55A73CF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c:v>
                </c:pt>
              </c:strCache>
            </c:strRef>
          </c:cat>
          <c:val>
            <c:numRef>
              <c:f>Sheet1!$G$2</c:f>
              <c:numCache>
                <c:formatCode>General</c:formatCode>
                <c:ptCount val="1"/>
                <c:pt idx="0">
                  <c:v>2</c:v>
                </c:pt>
              </c:numCache>
            </c:numRef>
          </c:val>
          <c:extLst>
            <c:ext xmlns:c16="http://schemas.microsoft.com/office/drawing/2014/chart" uri="{C3380CC4-5D6E-409C-BE32-E72D297353CC}">
              <c16:uniqueId val="{00000005-90B4-4C31-9D40-50FE55A73CF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c:v>
                </c:pt>
              </c:strCache>
            </c:strRef>
          </c:cat>
          <c:val>
            <c:numRef>
              <c:f>Sheet1!$H$2</c:f>
              <c:numCache>
                <c:formatCode>General</c:formatCode>
                <c:ptCount val="1"/>
                <c:pt idx="0">
                  <c:v>895</c:v>
                </c:pt>
              </c:numCache>
            </c:numRef>
          </c:val>
          <c:extLst>
            <c:ext xmlns:c16="http://schemas.microsoft.com/office/drawing/2014/chart" uri="{C3380CC4-5D6E-409C-BE32-E72D297353CC}">
              <c16:uniqueId val="{00000006-90B4-4C31-9D40-50FE55A73CF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c:v>
                </c:pt>
              </c:strCache>
            </c:strRef>
          </c:cat>
          <c:val>
            <c:numRef>
              <c:f>Sheet1!$I$2</c:f>
              <c:numCache>
                <c:formatCode>General</c:formatCode>
                <c:ptCount val="1"/>
                <c:pt idx="0">
                  <c:v>780</c:v>
                </c:pt>
              </c:numCache>
            </c:numRef>
          </c:val>
          <c:extLst>
            <c:ext xmlns:c16="http://schemas.microsoft.com/office/drawing/2014/chart" uri="{C3380CC4-5D6E-409C-BE32-E72D297353CC}">
              <c16:uniqueId val="{00000007-90B4-4C31-9D40-50FE55A73CF0}"/>
            </c:ext>
          </c:extLst>
        </c:ser>
        <c:dLbls>
          <c:showLegendKey val="0"/>
          <c:showVal val="0"/>
          <c:showCatName val="0"/>
          <c:showSerName val="0"/>
          <c:showPercent val="0"/>
          <c:showBubbleSize val="0"/>
        </c:dLbls>
        <c:gapWidth val="150"/>
        <c:overlap val="100"/>
        <c:axId val="314758176"/>
        <c:axId val="314757520"/>
      </c:barChart>
      <c:catAx>
        <c:axId val="31475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7520"/>
        <c:crosses val="autoZero"/>
        <c:auto val="1"/>
        <c:lblAlgn val="ctr"/>
        <c:lblOffset val="100"/>
        <c:noMultiLvlLbl val="0"/>
      </c:catAx>
      <c:valAx>
        <c:axId val="31475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75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CFD4F-BE8D-4EB2-8BE7-AC455A4FE551}"/>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3785A3E0-3BD8-4C45-B9C2-C9339AB5FBFE}"/>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979811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1028-D81E-4274-B61D-1058C12095D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1B6A557-EF5B-4693-9D54-5CB160DFB697}"/>
              </a:ext>
            </a:extLst>
          </p:cNvPr>
          <p:cNvGraphicFramePr>
            <a:graphicFrameLocks noGrp="1"/>
          </p:cNvGraphicFramePr>
          <p:nvPr>
            <p:ph type="chart" sz="quarter" idx="13"/>
            <p:extLst>
              <p:ext uri="{D42A27DB-BD31-4B8C-83A1-F6EECF244321}">
                <p14:modId xmlns:p14="http://schemas.microsoft.com/office/powerpoint/2010/main" val="2164940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21DC8-90D4-4D30-AAFE-C67E68AE81B5}"/>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C4E7217D-4E32-4F6D-BD02-5AE092F321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510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6784E-D079-4B65-BCC0-DF7A8964EDD7}"/>
              </a:ext>
            </a:extLst>
          </p:cNvPr>
          <p:cNvSpPr>
            <a:spLocks noGrp="1"/>
          </p:cNvSpPr>
          <p:nvPr>
            <p:ph type="title"/>
          </p:nvPr>
        </p:nvSpPr>
        <p:spPr/>
        <p:txBody>
          <a:bodyPr/>
          <a:lstStyle/>
          <a:p>
            <a:r>
              <a:rPr lang="en-US"/>
              <a:t>Facebook Reactions Distribution</a:t>
            </a:r>
          </a:p>
        </p:txBody>
      </p:sp>
      <p:graphicFrame>
        <p:nvGraphicFramePr>
          <p:cNvPr id="6" name="Chart Placeholder 5">
            <a:extLst>
              <a:ext uri="{FF2B5EF4-FFF2-40B4-BE49-F238E27FC236}">
                <a16:creationId xmlns:a16="http://schemas.microsoft.com/office/drawing/2014/main" id="{48810821-11E2-4CFA-BDBC-3AF300920003}"/>
              </a:ext>
            </a:extLst>
          </p:cNvPr>
          <p:cNvGraphicFramePr>
            <a:graphicFrameLocks noGrp="1"/>
          </p:cNvGraphicFramePr>
          <p:nvPr>
            <p:ph type="chart" sz="quarter" idx="13"/>
            <p:extLst>
              <p:ext uri="{D42A27DB-BD31-4B8C-83A1-F6EECF244321}">
                <p14:modId xmlns:p14="http://schemas.microsoft.com/office/powerpoint/2010/main" val="287509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1D5E5-2CBB-4794-B02C-4BC4C7623A9F}"/>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EA18B5DE-E56D-4FD5-B0C0-9DACB3C9FB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551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0CE7-88D4-4823-88C3-594DD2767D95}"/>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8D41F3E-F19B-4CBF-8AC7-85CBD1F63691}"/>
              </a:ext>
            </a:extLst>
          </p:cNvPr>
          <p:cNvGraphicFramePr>
            <a:graphicFrameLocks noGrp="1"/>
          </p:cNvGraphicFramePr>
          <p:nvPr>
            <p:ph type="chart" sz="quarter" idx="13"/>
            <p:extLst>
              <p:ext uri="{D42A27DB-BD31-4B8C-83A1-F6EECF244321}">
                <p14:modId xmlns:p14="http://schemas.microsoft.com/office/powerpoint/2010/main" val="3805473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2CB45-93AB-4DDC-BD1A-D3D9A7AC23A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32256CCB-EA36-42F4-A398-D503F42EFB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503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40847-A2D1-4286-9C48-8801DDE6E93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82A5154-87EC-4F58-A179-4110680E9EC9}"/>
              </a:ext>
            </a:extLst>
          </p:cNvPr>
          <p:cNvGraphicFramePr>
            <a:graphicFrameLocks noGrp="1"/>
          </p:cNvGraphicFramePr>
          <p:nvPr>
            <p:ph type="chart" sz="quarter" idx="13"/>
            <p:extLst>
              <p:ext uri="{D42A27DB-BD31-4B8C-83A1-F6EECF244321}">
                <p14:modId xmlns:p14="http://schemas.microsoft.com/office/powerpoint/2010/main" val="149784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E1B76-47D9-4503-8A1D-31887576AD0E}"/>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BC2DCF76-2887-4FEA-9D3E-243986057E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036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E1C6-5D12-4751-8BA4-AED0D0F7FFA9}"/>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C427B8C-A0DB-4BBA-BBAE-A7ED1CD3AF5B}"/>
              </a:ext>
            </a:extLst>
          </p:cNvPr>
          <p:cNvGraphicFramePr>
            <a:graphicFrameLocks noGrp="1"/>
          </p:cNvGraphicFramePr>
          <p:nvPr>
            <p:ph type="chart" sz="quarter" idx="13"/>
            <p:extLst>
              <p:ext uri="{D42A27DB-BD31-4B8C-83A1-F6EECF244321}">
                <p14:modId xmlns:p14="http://schemas.microsoft.com/office/powerpoint/2010/main" val="3463044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64B33-DB75-4C37-B3EC-1B600F1CD27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6CD8A92B-4BB6-49B7-AFDA-852EFA8E2D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75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DB883-E388-49B9-8BF9-DD95286EAE5E}"/>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95414953-2D92-4660-86F3-8D25F81A3A85}"/>
              </a:ext>
            </a:extLst>
          </p:cNvPr>
          <p:cNvGraphicFramePr>
            <a:graphicFrameLocks noGrp="1"/>
          </p:cNvGraphicFramePr>
          <p:nvPr>
            <p:ph type="chart" sz="quarter" idx="13"/>
            <p:extLst>
              <p:ext uri="{D42A27DB-BD31-4B8C-83A1-F6EECF244321}">
                <p14:modId xmlns:p14="http://schemas.microsoft.com/office/powerpoint/2010/main" val="87768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B3EC99-4D74-43FC-BE3D-0214CE5C2D63}"/>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26680577-3146-4B2B-BFAC-5EA26B9DB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48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DD744-738E-48D5-807A-4FAE772419C5}"/>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1CF9BD96-4A8F-4EF9-AB98-791F8B6DCE6A}"/>
              </a:ext>
            </a:extLst>
          </p:cNvPr>
          <p:cNvGraphicFramePr>
            <a:graphicFrameLocks noGrp="1"/>
          </p:cNvGraphicFramePr>
          <p:nvPr>
            <p:ph type="chart" sz="quarter" idx="13"/>
            <p:extLst>
              <p:ext uri="{D42A27DB-BD31-4B8C-83A1-F6EECF244321}">
                <p14:modId xmlns:p14="http://schemas.microsoft.com/office/powerpoint/2010/main" val="1804591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7733F-38C0-4EB8-A8E5-FB90CF115E9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5BFED218-A0A6-48DA-AE0C-4CCAC84779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708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107E-7A29-4AAD-A891-03098CA814DB}"/>
              </a:ext>
            </a:extLst>
          </p:cNvPr>
          <p:cNvSpPr>
            <a:spLocks noGrp="1"/>
          </p:cNvSpPr>
          <p:nvPr>
            <p:ph type="title"/>
          </p:nvPr>
        </p:nvSpPr>
        <p:spPr/>
        <p:txBody>
          <a:bodyPr/>
          <a:lstStyle/>
          <a:p>
            <a:r>
              <a:rPr lang="en-US"/>
              <a:t>Facebook Reach Type Distribution (last 28 days)</a:t>
            </a:r>
          </a:p>
        </p:txBody>
      </p:sp>
      <p:graphicFrame>
        <p:nvGraphicFramePr>
          <p:cNvPr id="6" name="Chart Placeholder 5">
            <a:extLst>
              <a:ext uri="{FF2B5EF4-FFF2-40B4-BE49-F238E27FC236}">
                <a16:creationId xmlns:a16="http://schemas.microsoft.com/office/drawing/2014/main" id="{7BFFA1D2-0BAC-4B5D-87D3-4B82C958B129}"/>
              </a:ext>
            </a:extLst>
          </p:cNvPr>
          <p:cNvGraphicFramePr>
            <a:graphicFrameLocks noGrp="1"/>
          </p:cNvGraphicFramePr>
          <p:nvPr>
            <p:ph type="chart" sz="quarter" idx="13"/>
            <p:extLst>
              <p:ext uri="{D42A27DB-BD31-4B8C-83A1-F6EECF244321}">
                <p14:modId xmlns:p14="http://schemas.microsoft.com/office/powerpoint/2010/main" val="4048093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DC781-D2AE-49D9-9E0C-B9E100A0DDBD}"/>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B3E6E04-68EE-40FD-AE14-6DB7EC080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972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C8B3E-DA64-488C-80FC-ACA9F1AB785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7EBAC3EC-0B69-4A04-8F9D-F930496FC2B1}"/>
              </a:ext>
            </a:extLst>
          </p:cNvPr>
          <p:cNvGraphicFramePr>
            <a:graphicFrameLocks noGrp="1"/>
          </p:cNvGraphicFramePr>
          <p:nvPr>
            <p:ph type="chart" sz="quarter" idx="13"/>
            <p:extLst>
              <p:ext uri="{D42A27DB-BD31-4B8C-83A1-F6EECF244321}">
                <p14:modId xmlns:p14="http://schemas.microsoft.com/office/powerpoint/2010/main" val="2225477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EFEB2-05BC-472E-84E2-7DF3D8135744}"/>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90642C2-B19C-4F79-9354-F174A4950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768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B3FB-3927-4478-809A-A45A2A19949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26783E9-C4D0-4A6F-B3F0-9AED9EE38756}"/>
              </a:ext>
            </a:extLst>
          </p:cNvPr>
          <p:cNvGraphicFramePr>
            <a:graphicFrameLocks noGrp="1"/>
          </p:cNvGraphicFramePr>
          <p:nvPr>
            <p:ph type="tbl" sz="quarter" idx="13"/>
            <p:extLst>
              <p:ext uri="{D42A27DB-BD31-4B8C-83A1-F6EECF244321}">
                <p14:modId xmlns:p14="http://schemas.microsoft.com/office/powerpoint/2010/main" val="4047979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8416970"/>
                    </a:ext>
                  </a:extLst>
                </a:gridCol>
                <a:gridCol w="740664">
                  <a:extLst>
                    <a:ext uri="{9D8B030D-6E8A-4147-A177-3AD203B41FA5}">
                      <a16:colId xmlns:a16="http://schemas.microsoft.com/office/drawing/2014/main" val="1756983498"/>
                    </a:ext>
                  </a:extLst>
                </a:gridCol>
                <a:gridCol w="740664">
                  <a:extLst>
                    <a:ext uri="{9D8B030D-6E8A-4147-A177-3AD203B41FA5}">
                      <a16:colId xmlns:a16="http://schemas.microsoft.com/office/drawing/2014/main" val="226113145"/>
                    </a:ext>
                  </a:extLst>
                </a:gridCol>
                <a:gridCol w="740664">
                  <a:extLst>
                    <a:ext uri="{9D8B030D-6E8A-4147-A177-3AD203B41FA5}">
                      <a16:colId xmlns:a16="http://schemas.microsoft.com/office/drawing/2014/main" val="138870046"/>
                    </a:ext>
                  </a:extLst>
                </a:gridCol>
                <a:gridCol w="740664">
                  <a:extLst>
                    <a:ext uri="{9D8B030D-6E8A-4147-A177-3AD203B41FA5}">
                      <a16:colId xmlns:a16="http://schemas.microsoft.com/office/drawing/2014/main" val="2486038896"/>
                    </a:ext>
                  </a:extLst>
                </a:gridCol>
                <a:gridCol w="740664">
                  <a:extLst>
                    <a:ext uri="{9D8B030D-6E8A-4147-A177-3AD203B41FA5}">
                      <a16:colId xmlns:a16="http://schemas.microsoft.com/office/drawing/2014/main" val="1382921433"/>
                    </a:ext>
                  </a:extLst>
                </a:gridCol>
                <a:gridCol w="740664">
                  <a:extLst>
                    <a:ext uri="{9D8B030D-6E8A-4147-A177-3AD203B41FA5}">
                      <a16:colId xmlns:a16="http://schemas.microsoft.com/office/drawing/2014/main" val="1789503312"/>
                    </a:ext>
                  </a:extLst>
                </a:gridCol>
                <a:gridCol w="740664">
                  <a:extLst>
                    <a:ext uri="{9D8B030D-6E8A-4147-A177-3AD203B41FA5}">
                      <a16:colId xmlns:a16="http://schemas.microsoft.com/office/drawing/2014/main" val="2790229693"/>
                    </a:ext>
                  </a:extLst>
                </a:gridCol>
                <a:gridCol w="740664">
                  <a:extLst>
                    <a:ext uri="{9D8B030D-6E8A-4147-A177-3AD203B41FA5}">
                      <a16:colId xmlns:a16="http://schemas.microsoft.com/office/drawing/2014/main" val="4117110555"/>
                    </a:ext>
                  </a:extLst>
                </a:gridCol>
                <a:gridCol w="740664">
                  <a:extLst>
                    <a:ext uri="{9D8B030D-6E8A-4147-A177-3AD203B41FA5}">
                      <a16:colId xmlns:a16="http://schemas.microsoft.com/office/drawing/2014/main" val="26236568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114910"/>
                  </a:ext>
                </a:extLst>
              </a:tr>
              <a:tr h="370840">
                <a:tc>
                  <a:txBody>
                    <a:bodyPr/>
                    <a:lstStyle/>
                    <a:p>
                      <a:r>
                        <a:rPr lang="en-US" sz="1000"/>
                        <a:t>TGP The Generics Pharmacy</a:t>
                      </a:r>
                    </a:p>
                  </a:txBody>
                  <a:tcPr/>
                </a:tc>
                <a:tc>
                  <a:txBody>
                    <a:bodyPr/>
                    <a:lstStyle/>
                    <a:p>
                      <a:r>
                        <a:rPr lang="en-US" sz="1000"/>
                        <a:t>172368</a:t>
                      </a:r>
                    </a:p>
                  </a:txBody>
                  <a:tcPr/>
                </a:tc>
                <a:tc>
                  <a:txBody>
                    <a:bodyPr/>
                    <a:lstStyle/>
                    <a:p>
                      <a:r>
                        <a:rPr lang="en-US" sz="1000"/>
                        <a:t>4069</a:t>
                      </a:r>
                    </a:p>
                  </a:txBody>
                  <a:tcPr/>
                </a:tc>
                <a:tc>
                  <a:txBody>
                    <a:bodyPr/>
                    <a:lstStyle/>
                    <a:p>
                      <a:r>
                        <a:rPr lang="en-US" sz="1000"/>
                        <a:t>36</a:t>
                      </a:r>
                    </a:p>
                  </a:txBody>
                  <a:tcPr/>
                </a:tc>
                <a:tc>
                  <a:txBody>
                    <a:bodyPr/>
                    <a:lstStyle/>
                    <a:p>
                      <a:r>
                        <a:rPr lang="en-US" sz="1000"/>
                        <a:t>6355</a:t>
                      </a:r>
                    </a:p>
                  </a:txBody>
                  <a:tcPr/>
                </a:tc>
                <a:tc>
                  <a:txBody>
                    <a:bodyPr/>
                    <a:lstStyle/>
                    <a:p>
                      <a:r>
                        <a:rPr lang="en-US" sz="1000"/>
                        <a:t>895</a:t>
                      </a:r>
                    </a:p>
                  </a:txBody>
                  <a:tcPr/>
                </a:tc>
                <a:tc>
                  <a:txBody>
                    <a:bodyPr/>
                    <a:lstStyle/>
                    <a:p>
                      <a:r>
                        <a:rPr lang="en-US" sz="1000"/>
                        <a:t>780</a:t>
                      </a:r>
                    </a:p>
                  </a:txBody>
                  <a:tcPr/>
                </a:tc>
                <a:tc>
                  <a:txBody>
                    <a:bodyPr/>
                    <a:lstStyle/>
                    <a:p>
                      <a:r>
                        <a:rPr lang="en-US" sz="1000"/>
                        <a:t>8</a:t>
                      </a:r>
                    </a:p>
                  </a:txBody>
                  <a:tcPr/>
                </a:tc>
                <a:tc>
                  <a:txBody>
                    <a:bodyPr/>
                    <a:lstStyle/>
                    <a:p>
                      <a:r>
                        <a:rPr lang="en-US" sz="1000"/>
                        <a:t>0.1310%</a:t>
                      </a:r>
                    </a:p>
                  </a:txBody>
                  <a:tcPr/>
                </a:tc>
                <a:tc>
                  <a:txBody>
                    <a:bodyPr/>
                    <a:lstStyle/>
                    <a:p>
                      <a:r>
                        <a:rPr lang="en-US" sz="1000"/>
                        <a:t>0.0%</a:t>
                      </a:r>
                    </a:p>
                  </a:txBody>
                  <a:tcPr/>
                </a:tc>
                <a:extLst>
                  <a:ext uri="{0D108BD9-81ED-4DB2-BD59-A6C34878D82A}">
                    <a16:rowId xmlns:a16="http://schemas.microsoft.com/office/drawing/2014/main" val="190338100"/>
                  </a:ext>
                </a:extLst>
              </a:tr>
            </a:tbl>
          </a:graphicData>
        </a:graphic>
      </p:graphicFrame>
      <p:sp>
        <p:nvSpPr>
          <p:cNvPr id="4" name="Text Placeholder 3">
            <a:extLst>
              <a:ext uri="{FF2B5EF4-FFF2-40B4-BE49-F238E27FC236}">
                <a16:creationId xmlns:a16="http://schemas.microsoft.com/office/drawing/2014/main" id="{21E12B4D-8AEF-4A5B-A788-662C127E608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04007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4BE7-176B-458D-8961-9E01847681F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11D8FEE-B7CB-4D99-B56C-C5DA67A82CF0}"/>
              </a:ext>
            </a:extLst>
          </p:cNvPr>
          <p:cNvGraphicFramePr>
            <a:graphicFrameLocks noGrp="1"/>
          </p:cNvGraphicFramePr>
          <p:nvPr>
            <p:ph type="chart" sz="quarter" idx="13"/>
            <p:extLst>
              <p:ext uri="{D42A27DB-BD31-4B8C-83A1-F6EECF244321}">
                <p14:modId xmlns:p14="http://schemas.microsoft.com/office/powerpoint/2010/main" val="3774477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A52E1-ACDA-4541-A50D-32482E6CD01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7AC91F9-EA42-4B32-B5F0-06F8D03FF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542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FE783-4765-4906-A393-6332DEACA054}"/>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83CBC4F9-13DF-40A9-A454-2BCB032367FE}"/>
              </a:ext>
            </a:extLst>
          </p:cNvPr>
          <p:cNvGraphicFramePr>
            <a:graphicFrameLocks noGrp="1"/>
          </p:cNvGraphicFramePr>
          <p:nvPr>
            <p:ph type="chart" sz="quarter" idx="13"/>
            <p:extLst>
              <p:ext uri="{D42A27DB-BD31-4B8C-83A1-F6EECF244321}">
                <p14:modId xmlns:p14="http://schemas.microsoft.com/office/powerpoint/2010/main" val="2918985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C0D5FC-D7D5-4F41-B6A8-49684EDC68C7}"/>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0758D20B-B8E8-410F-B69B-C7AF99831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86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596B-263A-4BD7-9FBA-388CB1982CA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5F024A3-1F48-471F-92F6-58C6754B1BC5}"/>
              </a:ext>
            </a:extLst>
          </p:cNvPr>
          <p:cNvGraphicFramePr>
            <a:graphicFrameLocks noGrp="1"/>
          </p:cNvGraphicFramePr>
          <p:nvPr>
            <p:ph type="chart" sz="quarter" idx="13"/>
            <p:extLst>
              <p:ext uri="{D42A27DB-BD31-4B8C-83A1-F6EECF244321}">
                <p14:modId xmlns:p14="http://schemas.microsoft.com/office/powerpoint/2010/main" val="1383194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F80B3C-BEB0-4F1C-A2BD-D9938383663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47E34ABA-4BE8-4A28-9A70-12149C3B7A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608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82519-E705-410A-85AA-CF09BBD4750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47AF7AF-DEEA-4C95-8387-FD9C4283C1DF}"/>
              </a:ext>
            </a:extLst>
          </p:cNvPr>
          <p:cNvGraphicFramePr>
            <a:graphicFrameLocks noGrp="1"/>
          </p:cNvGraphicFramePr>
          <p:nvPr>
            <p:ph type="chart" sz="quarter" idx="13"/>
            <p:extLst>
              <p:ext uri="{D42A27DB-BD31-4B8C-83A1-F6EECF244321}">
                <p14:modId xmlns:p14="http://schemas.microsoft.com/office/powerpoint/2010/main" val="3840150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FCDB7-04F9-4E6A-840D-E71734FF5B8A}"/>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A66030AB-6994-4067-91BC-E021B00A6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3936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33027-2E40-43B5-B985-BF206ECE74DB}"/>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44D813AF-0D8E-4C77-867E-FC034688A559}"/>
              </a:ext>
            </a:extLst>
          </p:cNvPr>
          <p:cNvGraphicFramePr>
            <a:graphicFrameLocks noGrp="1"/>
          </p:cNvGraphicFramePr>
          <p:nvPr>
            <p:ph type="tbl" sz="quarter" idx="13"/>
            <p:extLst>
              <p:ext uri="{D42A27DB-BD31-4B8C-83A1-F6EECF244321}">
                <p14:modId xmlns:p14="http://schemas.microsoft.com/office/powerpoint/2010/main" val="91257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6466843"/>
                    </a:ext>
                  </a:extLst>
                </a:gridCol>
                <a:gridCol w="370332">
                  <a:extLst>
                    <a:ext uri="{9D8B030D-6E8A-4147-A177-3AD203B41FA5}">
                      <a16:colId xmlns:a16="http://schemas.microsoft.com/office/drawing/2014/main" val="4196419595"/>
                    </a:ext>
                  </a:extLst>
                </a:gridCol>
                <a:gridCol w="370332">
                  <a:extLst>
                    <a:ext uri="{9D8B030D-6E8A-4147-A177-3AD203B41FA5}">
                      <a16:colId xmlns:a16="http://schemas.microsoft.com/office/drawing/2014/main" val="336722663"/>
                    </a:ext>
                  </a:extLst>
                </a:gridCol>
                <a:gridCol w="370332">
                  <a:extLst>
                    <a:ext uri="{9D8B030D-6E8A-4147-A177-3AD203B41FA5}">
                      <a16:colId xmlns:a16="http://schemas.microsoft.com/office/drawing/2014/main" val="2789482026"/>
                    </a:ext>
                  </a:extLst>
                </a:gridCol>
                <a:gridCol w="329184">
                  <a:extLst>
                    <a:ext uri="{9D8B030D-6E8A-4147-A177-3AD203B41FA5}">
                      <a16:colId xmlns:a16="http://schemas.microsoft.com/office/drawing/2014/main" val="441904711"/>
                    </a:ext>
                  </a:extLst>
                </a:gridCol>
                <a:gridCol w="329184">
                  <a:extLst>
                    <a:ext uri="{9D8B030D-6E8A-4147-A177-3AD203B41FA5}">
                      <a16:colId xmlns:a16="http://schemas.microsoft.com/office/drawing/2014/main" val="3276294293"/>
                    </a:ext>
                  </a:extLst>
                </a:gridCol>
                <a:gridCol w="329184">
                  <a:extLst>
                    <a:ext uri="{9D8B030D-6E8A-4147-A177-3AD203B41FA5}">
                      <a16:colId xmlns:a16="http://schemas.microsoft.com/office/drawing/2014/main" val="253932022"/>
                    </a:ext>
                  </a:extLst>
                </a:gridCol>
                <a:gridCol w="329184">
                  <a:extLst>
                    <a:ext uri="{9D8B030D-6E8A-4147-A177-3AD203B41FA5}">
                      <a16:colId xmlns:a16="http://schemas.microsoft.com/office/drawing/2014/main" val="304631977"/>
                    </a:ext>
                  </a:extLst>
                </a:gridCol>
                <a:gridCol w="329184">
                  <a:extLst>
                    <a:ext uri="{9D8B030D-6E8A-4147-A177-3AD203B41FA5}">
                      <a16:colId xmlns:a16="http://schemas.microsoft.com/office/drawing/2014/main" val="963260380"/>
                    </a:ext>
                  </a:extLst>
                </a:gridCol>
                <a:gridCol w="329184">
                  <a:extLst>
                    <a:ext uri="{9D8B030D-6E8A-4147-A177-3AD203B41FA5}">
                      <a16:colId xmlns:a16="http://schemas.microsoft.com/office/drawing/2014/main" val="3465240133"/>
                    </a:ext>
                  </a:extLst>
                </a:gridCol>
                <a:gridCol w="329184">
                  <a:extLst>
                    <a:ext uri="{9D8B030D-6E8A-4147-A177-3AD203B41FA5}">
                      <a16:colId xmlns:a16="http://schemas.microsoft.com/office/drawing/2014/main" val="1085574098"/>
                    </a:ext>
                  </a:extLst>
                </a:gridCol>
                <a:gridCol w="329184">
                  <a:extLst>
                    <a:ext uri="{9D8B030D-6E8A-4147-A177-3AD203B41FA5}">
                      <a16:colId xmlns:a16="http://schemas.microsoft.com/office/drawing/2014/main" val="2324754175"/>
                    </a:ext>
                  </a:extLst>
                </a:gridCol>
                <a:gridCol w="329184">
                  <a:extLst>
                    <a:ext uri="{9D8B030D-6E8A-4147-A177-3AD203B41FA5}">
                      <a16:colId xmlns:a16="http://schemas.microsoft.com/office/drawing/2014/main" val="3259509429"/>
                    </a:ext>
                  </a:extLst>
                </a:gridCol>
                <a:gridCol w="370332">
                  <a:extLst>
                    <a:ext uri="{9D8B030D-6E8A-4147-A177-3AD203B41FA5}">
                      <a16:colId xmlns:a16="http://schemas.microsoft.com/office/drawing/2014/main" val="1545714264"/>
                    </a:ext>
                  </a:extLst>
                </a:gridCol>
                <a:gridCol w="370332">
                  <a:extLst>
                    <a:ext uri="{9D8B030D-6E8A-4147-A177-3AD203B41FA5}">
                      <a16:colId xmlns:a16="http://schemas.microsoft.com/office/drawing/2014/main" val="2352961516"/>
                    </a:ext>
                  </a:extLst>
                </a:gridCol>
                <a:gridCol w="329184">
                  <a:extLst>
                    <a:ext uri="{9D8B030D-6E8A-4147-A177-3AD203B41FA5}">
                      <a16:colId xmlns:a16="http://schemas.microsoft.com/office/drawing/2014/main" val="2238837986"/>
                    </a:ext>
                  </a:extLst>
                </a:gridCol>
                <a:gridCol w="329184">
                  <a:extLst>
                    <a:ext uri="{9D8B030D-6E8A-4147-A177-3AD203B41FA5}">
                      <a16:colId xmlns:a16="http://schemas.microsoft.com/office/drawing/2014/main" val="791989899"/>
                    </a:ext>
                  </a:extLst>
                </a:gridCol>
                <a:gridCol w="370332">
                  <a:extLst>
                    <a:ext uri="{9D8B030D-6E8A-4147-A177-3AD203B41FA5}">
                      <a16:colId xmlns:a16="http://schemas.microsoft.com/office/drawing/2014/main" val="296878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719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800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574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1777990"/>
                  </a:ext>
                </a:extLst>
              </a:tr>
            </a:tbl>
          </a:graphicData>
        </a:graphic>
      </p:graphicFrame>
      <p:sp>
        <p:nvSpPr>
          <p:cNvPr id="4" name="Text Placeholder 3">
            <a:extLst>
              <a:ext uri="{FF2B5EF4-FFF2-40B4-BE49-F238E27FC236}">
                <a16:creationId xmlns:a16="http://schemas.microsoft.com/office/drawing/2014/main" id="{9C533C38-7795-4F69-A8B9-6A96AB9B3BA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57362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89B3-96B7-4ECA-AF81-09110D0C6872}"/>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2D5BD9B7-1644-428B-9571-B60E12240EB3}"/>
              </a:ext>
            </a:extLst>
          </p:cNvPr>
          <p:cNvGraphicFramePr>
            <a:graphicFrameLocks noGrp="1"/>
          </p:cNvGraphicFramePr>
          <p:nvPr>
            <p:ph type="tbl" sz="quarter" idx="13"/>
            <p:extLst>
              <p:ext uri="{D42A27DB-BD31-4B8C-83A1-F6EECF244321}">
                <p14:modId xmlns:p14="http://schemas.microsoft.com/office/powerpoint/2010/main" val="19881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8970744"/>
                    </a:ext>
                  </a:extLst>
                </a:gridCol>
                <a:gridCol w="370332">
                  <a:extLst>
                    <a:ext uri="{9D8B030D-6E8A-4147-A177-3AD203B41FA5}">
                      <a16:colId xmlns:a16="http://schemas.microsoft.com/office/drawing/2014/main" val="1283051854"/>
                    </a:ext>
                  </a:extLst>
                </a:gridCol>
                <a:gridCol w="370332">
                  <a:extLst>
                    <a:ext uri="{9D8B030D-6E8A-4147-A177-3AD203B41FA5}">
                      <a16:colId xmlns:a16="http://schemas.microsoft.com/office/drawing/2014/main" val="4207850310"/>
                    </a:ext>
                  </a:extLst>
                </a:gridCol>
                <a:gridCol w="370332">
                  <a:extLst>
                    <a:ext uri="{9D8B030D-6E8A-4147-A177-3AD203B41FA5}">
                      <a16:colId xmlns:a16="http://schemas.microsoft.com/office/drawing/2014/main" val="4181330978"/>
                    </a:ext>
                  </a:extLst>
                </a:gridCol>
                <a:gridCol w="329184">
                  <a:extLst>
                    <a:ext uri="{9D8B030D-6E8A-4147-A177-3AD203B41FA5}">
                      <a16:colId xmlns:a16="http://schemas.microsoft.com/office/drawing/2014/main" val="716135881"/>
                    </a:ext>
                  </a:extLst>
                </a:gridCol>
                <a:gridCol w="329184">
                  <a:extLst>
                    <a:ext uri="{9D8B030D-6E8A-4147-A177-3AD203B41FA5}">
                      <a16:colId xmlns:a16="http://schemas.microsoft.com/office/drawing/2014/main" val="139992985"/>
                    </a:ext>
                  </a:extLst>
                </a:gridCol>
                <a:gridCol w="329184">
                  <a:extLst>
                    <a:ext uri="{9D8B030D-6E8A-4147-A177-3AD203B41FA5}">
                      <a16:colId xmlns:a16="http://schemas.microsoft.com/office/drawing/2014/main" val="3946100663"/>
                    </a:ext>
                  </a:extLst>
                </a:gridCol>
                <a:gridCol w="329184">
                  <a:extLst>
                    <a:ext uri="{9D8B030D-6E8A-4147-A177-3AD203B41FA5}">
                      <a16:colId xmlns:a16="http://schemas.microsoft.com/office/drawing/2014/main" val="431653793"/>
                    </a:ext>
                  </a:extLst>
                </a:gridCol>
                <a:gridCol w="329184">
                  <a:extLst>
                    <a:ext uri="{9D8B030D-6E8A-4147-A177-3AD203B41FA5}">
                      <a16:colId xmlns:a16="http://schemas.microsoft.com/office/drawing/2014/main" val="2930044330"/>
                    </a:ext>
                  </a:extLst>
                </a:gridCol>
                <a:gridCol w="329184">
                  <a:extLst>
                    <a:ext uri="{9D8B030D-6E8A-4147-A177-3AD203B41FA5}">
                      <a16:colId xmlns:a16="http://schemas.microsoft.com/office/drawing/2014/main" val="4147115958"/>
                    </a:ext>
                  </a:extLst>
                </a:gridCol>
                <a:gridCol w="329184">
                  <a:extLst>
                    <a:ext uri="{9D8B030D-6E8A-4147-A177-3AD203B41FA5}">
                      <a16:colId xmlns:a16="http://schemas.microsoft.com/office/drawing/2014/main" val="622242347"/>
                    </a:ext>
                  </a:extLst>
                </a:gridCol>
                <a:gridCol w="329184">
                  <a:extLst>
                    <a:ext uri="{9D8B030D-6E8A-4147-A177-3AD203B41FA5}">
                      <a16:colId xmlns:a16="http://schemas.microsoft.com/office/drawing/2014/main" val="2711820558"/>
                    </a:ext>
                  </a:extLst>
                </a:gridCol>
                <a:gridCol w="329184">
                  <a:extLst>
                    <a:ext uri="{9D8B030D-6E8A-4147-A177-3AD203B41FA5}">
                      <a16:colId xmlns:a16="http://schemas.microsoft.com/office/drawing/2014/main" val="2669257515"/>
                    </a:ext>
                  </a:extLst>
                </a:gridCol>
                <a:gridCol w="370332">
                  <a:extLst>
                    <a:ext uri="{9D8B030D-6E8A-4147-A177-3AD203B41FA5}">
                      <a16:colId xmlns:a16="http://schemas.microsoft.com/office/drawing/2014/main" val="1006264904"/>
                    </a:ext>
                  </a:extLst>
                </a:gridCol>
                <a:gridCol w="370332">
                  <a:extLst>
                    <a:ext uri="{9D8B030D-6E8A-4147-A177-3AD203B41FA5}">
                      <a16:colId xmlns:a16="http://schemas.microsoft.com/office/drawing/2014/main" val="700437646"/>
                    </a:ext>
                  </a:extLst>
                </a:gridCol>
                <a:gridCol w="329184">
                  <a:extLst>
                    <a:ext uri="{9D8B030D-6E8A-4147-A177-3AD203B41FA5}">
                      <a16:colId xmlns:a16="http://schemas.microsoft.com/office/drawing/2014/main" val="381618333"/>
                    </a:ext>
                  </a:extLst>
                </a:gridCol>
                <a:gridCol w="329184">
                  <a:extLst>
                    <a:ext uri="{9D8B030D-6E8A-4147-A177-3AD203B41FA5}">
                      <a16:colId xmlns:a16="http://schemas.microsoft.com/office/drawing/2014/main" val="2923771202"/>
                    </a:ext>
                  </a:extLst>
                </a:gridCol>
                <a:gridCol w="370332">
                  <a:extLst>
                    <a:ext uri="{9D8B030D-6E8A-4147-A177-3AD203B41FA5}">
                      <a16:colId xmlns:a16="http://schemas.microsoft.com/office/drawing/2014/main" val="26832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868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66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980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9523212"/>
                  </a:ext>
                </a:extLst>
              </a:tr>
            </a:tbl>
          </a:graphicData>
        </a:graphic>
      </p:graphicFrame>
      <p:sp>
        <p:nvSpPr>
          <p:cNvPr id="4" name="Text Placeholder 3">
            <a:extLst>
              <a:ext uri="{FF2B5EF4-FFF2-40B4-BE49-F238E27FC236}">
                <a16:creationId xmlns:a16="http://schemas.microsoft.com/office/drawing/2014/main" id="{458F1E14-F118-4BDB-9AFC-78631E01870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60017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B53A-25A1-4FAD-985C-AF74862C26B2}"/>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E3587985-5F37-467A-B756-95D53EFDB893}"/>
              </a:ext>
            </a:extLst>
          </p:cNvPr>
          <p:cNvGraphicFramePr>
            <a:graphicFrameLocks noGrp="1"/>
          </p:cNvGraphicFramePr>
          <p:nvPr>
            <p:ph type="tbl" sz="quarter" idx="13"/>
            <p:extLst>
              <p:ext uri="{D42A27DB-BD31-4B8C-83A1-F6EECF244321}">
                <p14:modId xmlns:p14="http://schemas.microsoft.com/office/powerpoint/2010/main" val="2633428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8868723"/>
                    </a:ext>
                  </a:extLst>
                </a:gridCol>
                <a:gridCol w="370332">
                  <a:extLst>
                    <a:ext uri="{9D8B030D-6E8A-4147-A177-3AD203B41FA5}">
                      <a16:colId xmlns:a16="http://schemas.microsoft.com/office/drawing/2014/main" val="1187113124"/>
                    </a:ext>
                  </a:extLst>
                </a:gridCol>
                <a:gridCol w="370332">
                  <a:extLst>
                    <a:ext uri="{9D8B030D-6E8A-4147-A177-3AD203B41FA5}">
                      <a16:colId xmlns:a16="http://schemas.microsoft.com/office/drawing/2014/main" val="2915655990"/>
                    </a:ext>
                  </a:extLst>
                </a:gridCol>
                <a:gridCol w="370332">
                  <a:extLst>
                    <a:ext uri="{9D8B030D-6E8A-4147-A177-3AD203B41FA5}">
                      <a16:colId xmlns:a16="http://schemas.microsoft.com/office/drawing/2014/main" val="1099563296"/>
                    </a:ext>
                  </a:extLst>
                </a:gridCol>
                <a:gridCol w="329184">
                  <a:extLst>
                    <a:ext uri="{9D8B030D-6E8A-4147-A177-3AD203B41FA5}">
                      <a16:colId xmlns:a16="http://schemas.microsoft.com/office/drawing/2014/main" val="876265214"/>
                    </a:ext>
                  </a:extLst>
                </a:gridCol>
                <a:gridCol w="329184">
                  <a:extLst>
                    <a:ext uri="{9D8B030D-6E8A-4147-A177-3AD203B41FA5}">
                      <a16:colId xmlns:a16="http://schemas.microsoft.com/office/drawing/2014/main" val="1117177011"/>
                    </a:ext>
                  </a:extLst>
                </a:gridCol>
                <a:gridCol w="329184">
                  <a:extLst>
                    <a:ext uri="{9D8B030D-6E8A-4147-A177-3AD203B41FA5}">
                      <a16:colId xmlns:a16="http://schemas.microsoft.com/office/drawing/2014/main" val="1968163204"/>
                    </a:ext>
                  </a:extLst>
                </a:gridCol>
                <a:gridCol w="329184">
                  <a:extLst>
                    <a:ext uri="{9D8B030D-6E8A-4147-A177-3AD203B41FA5}">
                      <a16:colId xmlns:a16="http://schemas.microsoft.com/office/drawing/2014/main" val="2638210539"/>
                    </a:ext>
                  </a:extLst>
                </a:gridCol>
                <a:gridCol w="329184">
                  <a:extLst>
                    <a:ext uri="{9D8B030D-6E8A-4147-A177-3AD203B41FA5}">
                      <a16:colId xmlns:a16="http://schemas.microsoft.com/office/drawing/2014/main" val="3023940530"/>
                    </a:ext>
                  </a:extLst>
                </a:gridCol>
                <a:gridCol w="329184">
                  <a:extLst>
                    <a:ext uri="{9D8B030D-6E8A-4147-A177-3AD203B41FA5}">
                      <a16:colId xmlns:a16="http://schemas.microsoft.com/office/drawing/2014/main" val="243558557"/>
                    </a:ext>
                  </a:extLst>
                </a:gridCol>
                <a:gridCol w="329184">
                  <a:extLst>
                    <a:ext uri="{9D8B030D-6E8A-4147-A177-3AD203B41FA5}">
                      <a16:colId xmlns:a16="http://schemas.microsoft.com/office/drawing/2014/main" val="455594231"/>
                    </a:ext>
                  </a:extLst>
                </a:gridCol>
                <a:gridCol w="329184">
                  <a:extLst>
                    <a:ext uri="{9D8B030D-6E8A-4147-A177-3AD203B41FA5}">
                      <a16:colId xmlns:a16="http://schemas.microsoft.com/office/drawing/2014/main" val="1343373321"/>
                    </a:ext>
                  </a:extLst>
                </a:gridCol>
                <a:gridCol w="329184">
                  <a:extLst>
                    <a:ext uri="{9D8B030D-6E8A-4147-A177-3AD203B41FA5}">
                      <a16:colId xmlns:a16="http://schemas.microsoft.com/office/drawing/2014/main" val="2645292664"/>
                    </a:ext>
                  </a:extLst>
                </a:gridCol>
                <a:gridCol w="370332">
                  <a:extLst>
                    <a:ext uri="{9D8B030D-6E8A-4147-A177-3AD203B41FA5}">
                      <a16:colId xmlns:a16="http://schemas.microsoft.com/office/drawing/2014/main" val="3704717891"/>
                    </a:ext>
                  </a:extLst>
                </a:gridCol>
                <a:gridCol w="370332">
                  <a:extLst>
                    <a:ext uri="{9D8B030D-6E8A-4147-A177-3AD203B41FA5}">
                      <a16:colId xmlns:a16="http://schemas.microsoft.com/office/drawing/2014/main" val="2325201197"/>
                    </a:ext>
                  </a:extLst>
                </a:gridCol>
                <a:gridCol w="329184">
                  <a:extLst>
                    <a:ext uri="{9D8B030D-6E8A-4147-A177-3AD203B41FA5}">
                      <a16:colId xmlns:a16="http://schemas.microsoft.com/office/drawing/2014/main" val="190044486"/>
                    </a:ext>
                  </a:extLst>
                </a:gridCol>
                <a:gridCol w="329184">
                  <a:extLst>
                    <a:ext uri="{9D8B030D-6E8A-4147-A177-3AD203B41FA5}">
                      <a16:colId xmlns:a16="http://schemas.microsoft.com/office/drawing/2014/main" val="2188128217"/>
                    </a:ext>
                  </a:extLst>
                </a:gridCol>
                <a:gridCol w="370332">
                  <a:extLst>
                    <a:ext uri="{9D8B030D-6E8A-4147-A177-3AD203B41FA5}">
                      <a16:colId xmlns:a16="http://schemas.microsoft.com/office/drawing/2014/main" val="159820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54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310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3637986"/>
                  </a:ext>
                </a:extLst>
              </a:tr>
            </a:tbl>
          </a:graphicData>
        </a:graphic>
      </p:graphicFrame>
      <p:sp>
        <p:nvSpPr>
          <p:cNvPr id="4" name="Text Placeholder 3">
            <a:extLst>
              <a:ext uri="{FF2B5EF4-FFF2-40B4-BE49-F238E27FC236}">
                <a16:creationId xmlns:a16="http://schemas.microsoft.com/office/drawing/2014/main" id="{80D56DD6-EFC5-4815-838C-8E1FCD02003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4795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904E9-772C-48FD-A86C-069FD5CEC335}"/>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0CB02A91-E8B9-4E4A-B673-CCDC332E8C98}"/>
              </a:ext>
            </a:extLst>
          </p:cNvPr>
          <p:cNvGraphicFramePr>
            <a:graphicFrameLocks noGrp="1"/>
          </p:cNvGraphicFramePr>
          <p:nvPr>
            <p:ph type="tbl" sz="quarter" idx="13"/>
            <p:extLst>
              <p:ext uri="{D42A27DB-BD31-4B8C-83A1-F6EECF244321}">
                <p14:modId xmlns:p14="http://schemas.microsoft.com/office/powerpoint/2010/main" val="2159493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56159327"/>
                    </a:ext>
                  </a:extLst>
                </a:gridCol>
                <a:gridCol w="370332">
                  <a:extLst>
                    <a:ext uri="{9D8B030D-6E8A-4147-A177-3AD203B41FA5}">
                      <a16:colId xmlns:a16="http://schemas.microsoft.com/office/drawing/2014/main" val="2617110342"/>
                    </a:ext>
                  </a:extLst>
                </a:gridCol>
                <a:gridCol w="370332">
                  <a:extLst>
                    <a:ext uri="{9D8B030D-6E8A-4147-A177-3AD203B41FA5}">
                      <a16:colId xmlns:a16="http://schemas.microsoft.com/office/drawing/2014/main" val="3995024145"/>
                    </a:ext>
                  </a:extLst>
                </a:gridCol>
                <a:gridCol w="370332">
                  <a:extLst>
                    <a:ext uri="{9D8B030D-6E8A-4147-A177-3AD203B41FA5}">
                      <a16:colId xmlns:a16="http://schemas.microsoft.com/office/drawing/2014/main" val="278916471"/>
                    </a:ext>
                  </a:extLst>
                </a:gridCol>
                <a:gridCol w="329184">
                  <a:extLst>
                    <a:ext uri="{9D8B030D-6E8A-4147-A177-3AD203B41FA5}">
                      <a16:colId xmlns:a16="http://schemas.microsoft.com/office/drawing/2014/main" val="1965155384"/>
                    </a:ext>
                  </a:extLst>
                </a:gridCol>
                <a:gridCol w="329184">
                  <a:extLst>
                    <a:ext uri="{9D8B030D-6E8A-4147-A177-3AD203B41FA5}">
                      <a16:colId xmlns:a16="http://schemas.microsoft.com/office/drawing/2014/main" val="3791351068"/>
                    </a:ext>
                  </a:extLst>
                </a:gridCol>
                <a:gridCol w="329184">
                  <a:extLst>
                    <a:ext uri="{9D8B030D-6E8A-4147-A177-3AD203B41FA5}">
                      <a16:colId xmlns:a16="http://schemas.microsoft.com/office/drawing/2014/main" val="2387520834"/>
                    </a:ext>
                  </a:extLst>
                </a:gridCol>
                <a:gridCol w="329184">
                  <a:extLst>
                    <a:ext uri="{9D8B030D-6E8A-4147-A177-3AD203B41FA5}">
                      <a16:colId xmlns:a16="http://schemas.microsoft.com/office/drawing/2014/main" val="2355813896"/>
                    </a:ext>
                  </a:extLst>
                </a:gridCol>
                <a:gridCol w="329184">
                  <a:extLst>
                    <a:ext uri="{9D8B030D-6E8A-4147-A177-3AD203B41FA5}">
                      <a16:colId xmlns:a16="http://schemas.microsoft.com/office/drawing/2014/main" val="960878333"/>
                    </a:ext>
                  </a:extLst>
                </a:gridCol>
                <a:gridCol w="329184">
                  <a:extLst>
                    <a:ext uri="{9D8B030D-6E8A-4147-A177-3AD203B41FA5}">
                      <a16:colId xmlns:a16="http://schemas.microsoft.com/office/drawing/2014/main" val="600068801"/>
                    </a:ext>
                  </a:extLst>
                </a:gridCol>
                <a:gridCol w="329184">
                  <a:extLst>
                    <a:ext uri="{9D8B030D-6E8A-4147-A177-3AD203B41FA5}">
                      <a16:colId xmlns:a16="http://schemas.microsoft.com/office/drawing/2014/main" val="3379766117"/>
                    </a:ext>
                  </a:extLst>
                </a:gridCol>
                <a:gridCol w="329184">
                  <a:extLst>
                    <a:ext uri="{9D8B030D-6E8A-4147-A177-3AD203B41FA5}">
                      <a16:colId xmlns:a16="http://schemas.microsoft.com/office/drawing/2014/main" val="3707932727"/>
                    </a:ext>
                  </a:extLst>
                </a:gridCol>
                <a:gridCol w="329184">
                  <a:extLst>
                    <a:ext uri="{9D8B030D-6E8A-4147-A177-3AD203B41FA5}">
                      <a16:colId xmlns:a16="http://schemas.microsoft.com/office/drawing/2014/main" val="34281507"/>
                    </a:ext>
                  </a:extLst>
                </a:gridCol>
                <a:gridCol w="370332">
                  <a:extLst>
                    <a:ext uri="{9D8B030D-6E8A-4147-A177-3AD203B41FA5}">
                      <a16:colId xmlns:a16="http://schemas.microsoft.com/office/drawing/2014/main" val="4243745996"/>
                    </a:ext>
                  </a:extLst>
                </a:gridCol>
                <a:gridCol w="370332">
                  <a:extLst>
                    <a:ext uri="{9D8B030D-6E8A-4147-A177-3AD203B41FA5}">
                      <a16:colId xmlns:a16="http://schemas.microsoft.com/office/drawing/2014/main" val="3024546460"/>
                    </a:ext>
                  </a:extLst>
                </a:gridCol>
                <a:gridCol w="329184">
                  <a:extLst>
                    <a:ext uri="{9D8B030D-6E8A-4147-A177-3AD203B41FA5}">
                      <a16:colId xmlns:a16="http://schemas.microsoft.com/office/drawing/2014/main" val="1544671021"/>
                    </a:ext>
                  </a:extLst>
                </a:gridCol>
                <a:gridCol w="329184">
                  <a:extLst>
                    <a:ext uri="{9D8B030D-6E8A-4147-A177-3AD203B41FA5}">
                      <a16:colId xmlns:a16="http://schemas.microsoft.com/office/drawing/2014/main" val="1722381329"/>
                    </a:ext>
                  </a:extLst>
                </a:gridCol>
                <a:gridCol w="370332">
                  <a:extLst>
                    <a:ext uri="{9D8B030D-6E8A-4147-A177-3AD203B41FA5}">
                      <a16:colId xmlns:a16="http://schemas.microsoft.com/office/drawing/2014/main" val="3107496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802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456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9294363"/>
                  </a:ext>
                </a:extLst>
              </a:tr>
            </a:tbl>
          </a:graphicData>
        </a:graphic>
      </p:graphicFrame>
      <p:sp>
        <p:nvSpPr>
          <p:cNvPr id="4" name="Text Placeholder 3">
            <a:extLst>
              <a:ext uri="{FF2B5EF4-FFF2-40B4-BE49-F238E27FC236}">
                <a16:creationId xmlns:a16="http://schemas.microsoft.com/office/drawing/2014/main" id="{A64945D0-1936-497F-A5C7-352F689C98A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50951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FF06-177E-42DE-A6C4-5943ECF5680F}"/>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33FDC18B-FA53-4233-B517-35B2AB96F1E4}"/>
              </a:ext>
            </a:extLst>
          </p:cNvPr>
          <p:cNvGraphicFramePr>
            <a:graphicFrameLocks noGrp="1"/>
          </p:cNvGraphicFramePr>
          <p:nvPr>
            <p:ph type="tbl" sz="quarter" idx="13"/>
            <p:extLst>
              <p:ext uri="{D42A27DB-BD31-4B8C-83A1-F6EECF244321}">
                <p14:modId xmlns:p14="http://schemas.microsoft.com/office/powerpoint/2010/main" val="313801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68673616"/>
                    </a:ext>
                  </a:extLst>
                </a:gridCol>
                <a:gridCol w="370332">
                  <a:extLst>
                    <a:ext uri="{9D8B030D-6E8A-4147-A177-3AD203B41FA5}">
                      <a16:colId xmlns:a16="http://schemas.microsoft.com/office/drawing/2014/main" val="3992986402"/>
                    </a:ext>
                  </a:extLst>
                </a:gridCol>
                <a:gridCol w="370332">
                  <a:extLst>
                    <a:ext uri="{9D8B030D-6E8A-4147-A177-3AD203B41FA5}">
                      <a16:colId xmlns:a16="http://schemas.microsoft.com/office/drawing/2014/main" val="3602639276"/>
                    </a:ext>
                  </a:extLst>
                </a:gridCol>
                <a:gridCol w="370332">
                  <a:extLst>
                    <a:ext uri="{9D8B030D-6E8A-4147-A177-3AD203B41FA5}">
                      <a16:colId xmlns:a16="http://schemas.microsoft.com/office/drawing/2014/main" val="1966111508"/>
                    </a:ext>
                  </a:extLst>
                </a:gridCol>
                <a:gridCol w="329184">
                  <a:extLst>
                    <a:ext uri="{9D8B030D-6E8A-4147-A177-3AD203B41FA5}">
                      <a16:colId xmlns:a16="http://schemas.microsoft.com/office/drawing/2014/main" val="786069493"/>
                    </a:ext>
                  </a:extLst>
                </a:gridCol>
                <a:gridCol w="329184">
                  <a:extLst>
                    <a:ext uri="{9D8B030D-6E8A-4147-A177-3AD203B41FA5}">
                      <a16:colId xmlns:a16="http://schemas.microsoft.com/office/drawing/2014/main" val="2434415065"/>
                    </a:ext>
                  </a:extLst>
                </a:gridCol>
                <a:gridCol w="329184">
                  <a:extLst>
                    <a:ext uri="{9D8B030D-6E8A-4147-A177-3AD203B41FA5}">
                      <a16:colId xmlns:a16="http://schemas.microsoft.com/office/drawing/2014/main" val="677198433"/>
                    </a:ext>
                  </a:extLst>
                </a:gridCol>
                <a:gridCol w="329184">
                  <a:extLst>
                    <a:ext uri="{9D8B030D-6E8A-4147-A177-3AD203B41FA5}">
                      <a16:colId xmlns:a16="http://schemas.microsoft.com/office/drawing/2014/main" val="1871142245"/>
                    </a:ext>
                  </a:extLst>
                </a:gridCol>
                <a:gridCol w="329184">
                  <a:extLst>
                    <a:ext uri="{9D8B030D-6E8A-4147-A177-3AD203B41FA5}">
                      <a16:colId xmlns:a16="http://schemas.microsoft.com/office/drawing/2014/main" val="2565480913"/>
                    </a:ext>
                  </a:extLst>
                </a:gridCol>
                <a:gridCol w="329184">
                  <a:extLst>
                    <a:ext uri="{9D8B030D-6E8A-4147-A177-3AD203B41FA5}">
                      <a16:colId xmlns:a16="http://schemas.microsoft.com/office/drawing/2014/main" val="2914966433"/>
                    </a:ext>
                  </a:extLst>
                </a:gridCol>
                <a:gridCol w="329184">
                  <a:extLst>
                    <a:ext uri="{9D8B030D-6E8A-4147-A177-3AD203B41FA5}">
                      <a16:colId xmlns:a16="http://schemas.microsoft.com/office/drawing/2014/main" val="2331268660"/>
                    </a:ext>
                  </a:extLst>
                </a:gridCol>
                <a:gridCol w="329184">
                  <a:extLst>
                    <a:ext uri="{9D8B030D-6E8A-4147-A177-3AD203B41FA5}">
                      <a16:colId xmlns:a16="http://schemas.microsoft.com/office/drawing/2014/main" val="338166954"/>
                    </a:ext>
                  </a:extLst>
                </a:gridCol>
                <a:gridCol w="329184">
                  <a:extLst>
                    <a:ext uri="{9D8B030D-6E8A-4147-A177-3AD203B41FA5}">
                      <a16:colId xmlns:a16="http://schemas.microsoft.com/office/drawing/2014/main" val="1525543665"/>
                    </a:ext>
                  </a:extLst>
                </a:gridCol>
                <a:gridCol w="370332">
                  <a:extLst>
                    <a:ext uri="{9D8B030D-6E8A-4147-A177-3AD203B41FA5}">
                      <a16:colId xmlns:a16="http://schemas.microsoft.com/office/drawing/2014/main" val="3082121113"/>
                    </a:ext>
                  </a:extLst>
                </a:gridCol>
                <a:gridCol w="370332">
                  <a:extLst>
                    <a:ext uri="{9D8B030D-6E8A-4147-A177-3AD203B41FA5}">
                      <a16:colId xmlns:a16="http://schemas.microsoft.com/office/drawing/2014/main" val="4078819552"/>
                    </a:ext>
                  </a:extLst>
                </a:gridCol>
                <a:gridCol w="329184">
                  <a:extLst>
                    <a:ext uri="{9D8B030D-6E8A-4147-A177-3AD203B41FA5}">
                      <a16:colId xmlns:a16="http://schemas.microsoft.com/office/drawing/2014/main" val="2519292943"/>
                    </a:ext>
                  </a:extLst>
                </a:gridCol>
                <a:gridCol w="329184">
                  <a:extLst>
                    <a:ext uri="{9D8B030D-6E8A-4147-A177-3AD203B41FA5}">
                      <a16:colId xmlns:a16="http://schemas.microsoft.com/office/drawing/2014/main" val="3606675120"/>
                    </a:ext>
                  </a:extLst>
                </a:gridCol>
                <a:gridCol w="370332">
                  <a:extLst>
                    <a:ext uri="{9D8B030D-6E8A-4147-A177-3AD203B41FA5}">
                      <a16:colId xmlns:a16="http://schemas.microsoft.com/office/drawing/2014/main" val="119210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261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425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3709955"/>
                  </a:ext>
                </a:extLst>
              </a:tr>
            </a:tbl>
          </a:graphicData>
        </a:graphic>
      </p:graphicFrame>
      <p:sp>
        <p:nvSpPr>
          <p:cNvPr id="4" name="Text Placeholder 3">
            <a:extLst>
              <a:ext uri="{FF2B5EF4-FFF2-40B4-BE49-F238E27FC236}">
                <a16:creationId xmlns:a16="http://schemas.microsoft.com/office/drawing/2014/main" id="{25031ACC-969C-4109-A035-BEB891EF7EB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93484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66E7-47A7-4D72-BEF8-476E2976F95B}"/>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894585C1-9EDF-4B14-8799-0B179B2DE59B}"/>
              </a:ext>
            </a:extLst>
          </p:cNvPr>
          <p:cNvGraphicFramePr>
            <a:graphicFrameLocks noGrp="1"/>
          </p:cNvGraphicFramePr>
          <p:nvPr>
            <p:ph type="tbl" sz="quarter" idx="13"/>
            <p:extLst>
              <p:ext uri="{D42A27DB-BD31-4B8C-83A1-F6EECF244321}">
                <p14:modId xmlns:p14="http://schemas.microsoft.com/office/powerpoint/2010/main" val="6349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0322598"/>
                    </a:ext>
                  </a:extLst>
                </a:gridCol>
                <a:gridCol w="370332">
                  <a:extLst>
                    <a:ext uri="{9D8B030D-6E8A-4147-A177-3AD203B41FA5}">
                      <a16:colId xmlns:a16="http://schemas.microsoft.com/office/drawing/2014/main" val="2035695958"/>
                    </a:ext>
                  </a:extLst>
                </a:gridCol>
                <a:gridCol w="370332">
                  <a:extLst>
                    <a:ext uri="{9D8B030D-6E8A-4147-A177-3AD203B41FA5}">
                      <a16:colId xmlns:a16="http://schemas.microsoft.com/office/drawing/2014/main" val="1882400261"/>
                    </a:ext>
                  </a:extLst>
                </a:gridCol>
                <a:gridCol w="370332">
                  <a:extLst>
                    <a:ext uri="{9D8B030D-6E8A-4147-A177-3AD203B41FA5}">
                      <a16:colId xmlns:a16="http://schemas.microsoft.com/office/drawing/2014/main" val="89083308"/>
                    </a:ext>
                  </a:extLst>
                </a:gridCol>
                <a:gridCol w="329184">
                  <a:extLst>
                    <a:ext uri="{9D8B030D-6E8A-4147-A177-3AD203B41FA5}">
                      <a16:colId xmlns:a16="http://schemas.microsoft.com/office/drawing/2014/main" val="699617565"/>
                    </a:ext>
                  </a:extLst>
                </a:gridCol>
                <a:gridCol w="329184">
                  <a:extLst>
                    <a:ext uri="{9D8B030D-6E8A-4147-A177-3AD203B41FA5}">
                      <a16:colId xmlns:a16="http://schemas.microsoft.com/office/drawing/2014/main" val="1281627937"/>
                    </a:ext>
                  </a:extLst>
                </a:gridCol>
                <a:gridCol w="329184">
                  <a:extLst>
                    <a:ext uri="{9D8B030D-6E8A-4147-A177-3AD203B41FA5}">
                      <a16:colId xmlns:a16="http://schemas.microsoft.com/office/drawing/2014/main" val="3778214039"/>
                    </a:ext>
                  </a:extLst>
                </a:gridCol>
                <a:gridCol w="329184">
                  <a:extLst>
                    <a:ext uri="{9D8B030D-6E8A-4147-A177-3AD203B41FA5}">
                      <a16:colId xmlns:a16="http://schemas.microsoft.com/office/drawing/2014/main" val="3784848358"/>
                    </a:ext>
                  </a:extLst>
                </a:gridCol>
                <a:gridCol w="329184">
                  <a:extLst>
                    <a:ext uri="{9D8B030D-6E8A-4147-A177-3AD203B41FA5}">
                      <a16:colId xmlns:a16="http://schemas.microsoft.com/office/drawing/2014/main" val="1538603317"/>
                    </a:ext>
                  </a:extLst>
                </a:gridCol>
                <a:gridCol w="329184">
                  <a:extLst>
                    <a:ext uri="{9D8B030D-6E8A-4147-A177-3AD203B41FA5}">
                      <a16:colId xmlns:a16="http://schemas.microsoft.com/office/drawing/2014/main" val="1644471462"/>
                    </a:ext>
                  </a:extLst>
                </a:gridCol>
                <a:gridCol w="329184">
                  <a:extLst>
                    <a:ext uri="{9D8B030D-6E8A-4147-A177-3AD203B41FA5}">
                      <a16:colId xmlns:a16="http://schemas.microsoft.com/office/drawing/2014/main" val="2778605328"/>
                    </a:ext>
                  </a:extLst>
                </a:gridCol>
                <a:gridCol w="329184">
                  <a:extLst>
                    <a:ext uri="{9D8B030D-6E8A-4147-A177-3AD203B41FA5}">
                      <a16:colId xmlns:a16="http://schemas.microsoft.com/office/drawing/2014/main" val="2117661136"/>
                    </a:ext>
                  </a:extLst>
                </a:gridCol>
                <a:gridCol w="329184">
                  <a:extLst>
                    <a:ext uri="{9D8B030D-6E8A-4147-A177-3AD203B41FA5}">
                      <a16:colId xmlns:a16="http://schemas.microsoft.com/office/drawing/2014/main" val="3969273284"/>
                    </a:ext>
                  </a:extLst>
                </a:gridCol>
                <a:gridCol w="370332">
                  <a:extLst>
                    <a:ext uri="{9D8B030D-6E8A-4147-A177-3AD203B41FA5}">
                      <a16:colId xmlns:a16="http://schemas.microsoft.com/office/drawing/2014/main" val="3782473974"/>
                    </a:ext>
                  </a:extLst>
                </a:gridCol>
                <a:gridCol w="370332">
                  <a:extLst>
                    <a:ext uri="{9D8B030D-6E8A-4147-A177-3AD203B41FA5}">
                      <a16:colId xmlns:a16="http://schemas.microsoft.com/office/drawing/2014/main" val="4143172128"/>
                    </a:ext>
                  </a:extLst>
                </a:gridCol>
                <a:gridCol w="329184">
                  <a:extLst>
                    <a:ext uri="{9D8B030D-6E8A-4147-A177-3AD203B41FA5}">
                      <a16:colId xmlns:a16="http://schemas.microsoft.com/office/drawing/2014/main" val="255787574"/>
                    </a:ext>
                  </a:extLst>
                </a:gridCol>
                <a:gridCol w="329184">
                  <a:extLst>
                    <a:ext uri="{9D8B030D-6E8A-4147-A177-3AD203B41FA5}">
                      <a16:colId xmlns:a16="http://schemas.microsoft.com/office/drawing/2014/main" val="410800555"/>
                    </a:ext>
                  </a:extLst>
                </a:gridCol>
                <a:gridCol w="370332">
                  <a:extLst>
                    <a:ext uri="{9D8B030D-6E8A-4147-A177-3AD203B41FA5}">
                      <a16:colId xmlns:a16="http://schemas.microsoft.com/office/drawing/2014/main" val="1431727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867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2352925"/>
                  </a:ext>
                </a:extLst>
              </a:tr>
            </a:tbl>
          </a:graphicData>
        </a:graphic>
      </p:graphicFrame>
      <p:sp>
        <p:nvSpPr>
          <p:cNvPr id="4" name="Text Placeholder 3">
            <a:extLst>
              <a:ext uri="{FF2B5EF4-FFF2-40B4-BE49-F238E27FC236}">
                <a16:creationId xmlns:a16="http://schemas.microsoft.com/office/drawing/2014/main" id="{9CDE6B78-B9D0-4DA6-A1AB-70194D8C527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94144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1E6E1-2649-42ED-94AA-55D7049DB79B}"/>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117F62E6-4DF6-4A1F-95B4-7FE14258A7BA}"/>
              </a:ext>
            </a:extLst>
          </p:cNvPr>
          <p:cNvGraphicFramePr>
            <a:graphicFrameLocks noGrp="1"/>
          </p:cNvGraphicFramePr>
          <p:nvPr>
            <p:ph type="tbl" sz="quarter" idx="13"/>
            <p:extLst>
              <p:ext uri="{D42A27DB-BD31-4B8C-83A1-F6EECF244321}">
                <p14:modId xmlns:p14="http://schemas.microsoft.com/office/powerpoint/2010/main" val="883134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6083281"/>
                    </a:ext>
                  </a:extLst>
                </a:gridCol>
                <a:gridCol w="370332">
                  <a:extLst>
                    <a:ext uri="{9D8B030D-6E8A-4147-A177-3AD203B41FA5}">
                      <a16:colId xmlns:a16="http://schemas.microsoft.com/office/drawing/2014/main" val="588178060"/>
                    </a:ext>
                  </a:extLst>
                </a:gridCol>
                <a:gridCol w="370332">
                  <a:extLst>
                    <a:ext uri="{9D8B030D-6E8A-4147-A177-3AD203B41FA5}">
                      <a16:colId xmlns:a16="http://schemas.microsoft.com/office/drawing/2014/main" val="3590468115"/>
                    </a:ext>
                  </a:extLst>
                </a:gridCol>
                <a:gridCol w="370332">
                  <a:extLst>
                    <a:ext uri="{9D8B030D-6E8A-4147-A177-3AD203B41FA5}">
                      <a16:colId xmlns:a16="http://schemas.microsoft.com/office/drawing/2014/main" val="3038082785"/>
                    </a:ext>
                  </a:extLst>
                </a:gridCol>
                <a:gridCol w="329184">
                  <a:extLst>
                    <a:ext uri="{9D8B030D-6E8A-4147-A177-3AD203B41FA5}">
                      <a16:colId xmlns:a16="http://schemas.microsoft.com/office/drawing/2014/main" val="3890196150"/>
                    </a:ext>
                  </a:extLst>
                </a:gridCol>
                <a:gridCol w="329184">
                  <a:extLst>
                    <a:ext uri="{9D8B030D-6E8A-4147-A177-3AD203B41FA5}">
                      <a16:colId xmlns:a16="http://schemas.microsoft.com/office/drawing/2014/main" val="3899967312"/>
                    </a:ext>
                  </a:extLst>
                </a:gridCol>
                <a:gridCol w="329184">
                  <a:extLst>
                    <a:ext uri="{9D8B030D-6E8A-4147-A177-3AD203B41FA5}">
                      <a16:colId xmlns:a16="http://schemas.microsoft.com/office/drawing/2014/main" val="3811385380"/>
                    </a:ext>
                  </a:extLst>
                </a:gridCol>
                <a:gridCol w="329184">
                  <a:extLst>
                    <a:ext uri="{9D8B030D-6E8A-4147-A177-3AD203B41FA5}">
                      <a16:colId xmlns:a16="http://schemas.microsoft.com/office/drawing/2014/main" val="3296379076"/>
                    </a:ext>
                  </a:extLst>
                </a:gridCol>
                <a:gridCol w="329184">
                  <a:extLst>
                    <a:ext uri="{9D8B030D-6E8A-4147-A177-3AD203B41FA5}">
                      <a16:colId xmlns:a16="http://schemas.microsoft.com/office/drawing/2014/main" val="1521576297"/>
                    </a:ext>
                  </a:extLst>
                </a:gridCol>
                <a:gridCol w="329184">
                  <a:extLst>
                    <a:ext uri="{9D8B030D-6E8A-4147-A177-3AD203B41FA5}">
                      <a16:colId xmlns:a16="http://schemas.microsoft.com/office/drawing/2014/main" val="2671469573"/>
                    </a:ext>
                  </a:extLst>
                </a:gridCol>
                <a:gridCol w="329184">
                  <a:extLst>
                    <a:ext uri="{9D8B030D-6E8A-4147-A177-3AD203B41FA5}">
                      <a16:colId xmlns:a16="http://schemas.microsoft.com/office/drawing/2014/main" val="1785037856"/>
                    </a:ext>
                  </a:extLst>
                </a:gridCol>
                <a:gridCol w="329184">
                  <a:extLst>
                    <a:ext uri="{9D8B030D-6E8A-4147-A177-3AD203B41FA5}">
                      <a16:colId xmlns:a16="http://schemas.microsoft.com/office/drawing/2014/main" val="1287282391"/>
                    </a:ext>
                  </a:extLst>
                </a:gridCol>
                <a:gridCol w="329184">
                  <a:extLst>
                    <a:ext uri="{9D8B030D-6E8A-4147-A177-3AD203B41FA5}">
                      <a16:colId xmlns:a16="http://schemas.microsoft.com/office/drawing/2014/main" val="1989061444"/>
                    </a:ext>
                  </a:extLst>
                </a:gridCol>
                <a:gridCol w="370332">
                  <a:extLst>
                    <a:ext uri="{9D8B030D-6E8A-4147-A177-3AD203B41FA5}">
                      <a16:colId xmlns:a16="http://schemas.microsoft.com/office/drawing/2014/main" val="895925759"/>
                    </a:ext>
                  </a:extLst>
                </a:gridCol>
                <a:gridCol w="370332">
                  <a:extLst>
                    <a:ext uri="{9D8B030D-6E8A-4147-A177-3AD203B41FA5}">
                      <a16:colId xmlns:a16="http://schemas.microsoft.com/office/drawing/2014/main" val="790941243"/>
                    </a:ext>
                  </a:extLst>
                </a:gridCol>
                <a:gridCol w="329184">
                  <a:extLst>
                    <a:ext uri="{9D8B030D-6E8A-4147-A177-3AD203B41FA5}">
                      <a16:colId xmlns:a16="http://schemas.microsoft.com/office/drawing/2014/main" val="2358573132"/>
                    </a:ext>
                  </a:extLst>
                </a:gridCol>
                <a:gridCol w="329184">
                  <a:extLst>
                    <a:ext uri="{9D8B030D-6E8A-4147-A177-3AD203B41FA5}">
                      <a16:colId xmlns:a16="http://schemas.microsoft.com/office/drawing/2014/main" val="1563909038"/>
                    </a:ext>
                  </a:extLst>
                </a:gridCol>
                <a:gridCol w="370332">
                  <a:extLst>
                    <a:ext uri="{9D8B030D-6E8A-4147-A177-3AD203B41FA5}">
                      <a16:colId xmlns:a16="http://schemas.microsoft.com/office/drawing/2014/main" val="350303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943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3206607"/>
                  </a:ext>
                </a:extLst>
              </a:tr>
            </a:tbl>
          </a:graphicData>
        </a:graphic>
      </p:graphicFrame>
      <p:sp>
        <p:nvSpPr>
          <p:cNvPr id="4" name="Text Placeholder 3">
            <a:extLst>
              <a:ext uri="{FF2B5EF4-FFF2-40B4-BE49-F238E27FC236}">
                <a16:creationId xmlns:a16="http://schemas.microsoft.com/office/drawing/2014/main" id="{07B7807B-F58A-4ADE-9564-B1EF1BC5FE2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42757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B910-674A-4366-9A34-2D12B7067F6B}"/>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40E6F108-3AE6-457A-BFE9-DB9CB3E76136}"/>
              </a:ext>
            </a:extLst>
          </p:cNvPr>
          <p:cNvGraphicFramePr>
            <a:graphicFrameLocks noGrp="1"/>
          </p:cNvGraphicFramePr>
          <p:nvPr>
            <p:ph type="tbl" sz="quarter" idx="13"/>
            <p:extLst>
              <p:ext uri="{D42A27DB-BD31-4B8C-83A1-F6EECF244321}">
                <p14:modId xmlns:p14="http://schemas.microsoft.com/office/powerpoint/2010/main" val="193016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6053220"/>
                    </a:ext>
                  </a:extLst>
                </a:gridCol>
                <a:gridCol w="370332">
                  <a:extLst>
                    <a:ext uri="{9D8B030D-6E8A-4147-A177-3AD203B41FA5}">
                      <a16:colId xmlns:a16="http://schemas.microsoft.com/office/drawing/2014/main" val="2077230380"/>
                    </a:ext>
                  </a:extLst>
                </a:gridCol>
                <a:gridCol w="370332">
                  <a:extLst>
                    <a:ext uri="{9D8B030D-6E8A-4147-A177-3AD203B41FA5}">
                      <a16:colId xmlns:a16="http://schemas.microsoft.com/office/drawing/2014/main" val="1763211742"/>
                    </a:ext>
                  </a:extLst>
                </a:gridCol>
                <a:gridCol w="370332">
                  <a:extLst>
                    <a:ext uri="{9D8B030D-6E8A-4147-A177-3AD203B41FA5}">
                      <a16:colId xmlns:a16="http://schemas.microsoft.com/office/drawing/2014/main" val="3443129120"/>
                    </a:ext>
                  </a:extLst>
                </a:gridCol>
                <a:gridCol w="329184">
                  <a:extLst>
                    <a:ext uri="{9D8B030D-6E8A-4147-A177-3AD203B41FA5}">
                      <a16:colId xmlns:a16="http://schemas.microsoft.com/office/drawing/2014/main" val="2718377136"/>
                    </a:ext>
                  </a:extLst>
                </a:gridCol>
                <a:gridCol w="329184">
                  <a:extLst>
                    <a:ext uri="{9D8B030D-6E8A-4147-A177-3AD203B41FA5}">
                      <a16:colId xmlns:a16="http://schemas.microsoft.com/office/drawing/2014/main" val="1164021783"/>
                    </a:ext>
                  </a:extLst>
                </a:gridCol>
                <a:gridCol w="329184">
                  <a:extLst>
                    <a:ext uri="{9D8B030D-6E8A-4147-A177-3AD203B41FA5}">
                      <a16:colId xmlns:a16="http://schemas.microsoft.com/office/drawing/2014/main" val="3964495976"/>
                    </a:ext>
                  </a:extLst>
                </a:gridCol>
                <a:gridCol w="329184">
                  <a:extLst>
                    <a:ext uri="{9D8B030D-6E8A-4147-A177-3AD203B41FA5}">
                      <a16:colId xmlns:a16="http://schemas.microsoft.com/office/drawing/2014/main" val="3011994675"/>
                    </a:ext>
                  </a:extLst>
                </a:gridCol>
                <a:gridCol w="329184">
                  <a:extLst>
                    <a:ext uri="{9D8B030D-6E8A-4147-A177-3AD203B41FA5}">
                      <a16:colId xmlns:a16="http://schemas.microsoft.com/office/drawing/2014/main" val="2468860167"/>
                    </a:ext>
                  </a:extLst>
                </a:gridCol>
                <a:gridCol w="329184">
                  <a:extLst>
                    <a:ext uri="{9D8B030D-6E8A-4147-A177-3AD203B41FA5}">
                      <a16:colId xmlns:a16="http://schemas.microsoft.com/office/drawing/2014/main" val="2260461064"/>
                    </a:ext>
                  </a:extLst>
                </a:gridCol>
                <a:gridCol w="329184">
                  <a:extLst>
                    <a:ext uri="{9D8B030D-6E8A-4147-A177-3AD203B41FA5}">
                      <a16:colId xmlns:a16="http://schemas.microsoft.com/office/drawing/2014/main" val="3595805870"/>
                    </a:ext>
                  </a:extLst>
                </a:gridCol>
                <a:gridCol w="329184">
                  <a:extLst>
                    <a:ext uri="{9D8B030D-6E8A-4147-A177-3AD203B41FA5}">
                      <a16:colId xmlns:a16="http://schemas.microsoft.com/office/drawing/2014/main" val="453363262"/>
                    </a:ext>
                  </a:extLst>
                </a:gridCol>
                <a:gridCol w="329184">
                  <a:extLst>
                    <a:ext uri="{9D8B030D-6E8A-4147-A177-3AD203B41FA5}">
                      <a16:colId xmlns:a16="http://schemas.microsoft.com/office/drawing/2014/main" val="4087529679"/>
                    </a:ext>
                  </a:extLst>
                </a:gridCol>
                <a:gridCol w="370332">
                  <a:extLst>
                    <a:ext uri="{9D8B030D-6E8A-4147-A177-3AD203B41FA5}">
                      <a16:colId xmlns:a16="http://schemas.microsoft.com/office/drawing/2014/main" val="3183814263"/>
                    </a:ext>
                  </a:extLst>
                </a:gridCol>
                <a:gridCol w="370332">
                  <a:extLst>
                    <a:ext uri="{9D8B030D-6E8A-4147-A177-3AD203B41FA5}">
                      <a16:colId xmlns:a16="http://schemas.microsoft.com/office/drawing/2014/main" val="388628734"/>
                    </a:ext>
                  </a:extLst>
                </a:gridCol>
                <a:gridCol w="329184">
                  <a:extLst>
                    <a:ext uri="{9D8B030D-6E8A-4147-A177-3AD203B41FA5}">
                      <a16:colId xmlns:a16="http://schemas.microsoft.com/office/drawing/2014/main" val="354195538"/>
                    </a:ext>
                  </a:extLst>
                </a:gridCol>
                <a:gridCol w="329184">
                  <a:extLst>
                    <a:ext uri="{9D8B030D-6E8A-4147-A177-3AD203B41FA5}">
                      <a16:colId xmlns:a16="http://schemas.microsoft.com/office/drawing/2014/main" val="3936068670"/>
                    </a:ext>
                  </a:extLst>
                </a:gridCol>
                <a:gridCol w="370332">
                  <a:extLst>
                    <a:ext uri="{9D8B030D-6E8A-4147-A177-3AD203B41FA5}">
                      <a16:colId xmlns:a16="http://schemas.microsoft.com/office/drawing/2014/main" val="390213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325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980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- 2018-01-29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ang inyong kalusugan maski anong edad. Alagaan ang inyong body to live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3975575"/>
                  </a:ext>
                </a:extLst>
              </a:tr>
            </a:tbl>
          </a:graphicData>
        </a:graphic>
      </p:graphicFrame>
      <p:sp>
        <p:nvSpPr>
          <p:cNvPr id="4" name="Text Placeholder 3">
            <a:extLst>
              <a:ext uri="{FF2B5EF4-FFF2-40B4-BE49-F238E27FC236}">
                <a16:creationId xmlns:a16="http://schemas.microsoft.com/office/drawing/2014/main" id="{5F305576-1FD0-47D6-8BBA-7BFA71EC48E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76835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6FCB0-4E56-466B-9C9F-B705C474C28D}"/>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6D56F9F6-AAEF-4846-B54B-0E8CFC0F38CA}"/>
              </a:ext>
            </a:extLst>
          </p:cNvPr>
          <p:cNvGraphicFramePr>
            <a:graphicFrameLocks noGrp="1"/>
          </p:cNvGraphicFramePr>
          <p:nvPr>
            <p:ph type="tbl" sz="quarter" idx="13"/>
            <p:extLst>
              <p:ext uri="{D42A27DB-BD31-4B8C-83A1-F6EECF244321}">
                <p14:modId xmlns:p14="http://schemas.microsoft.com/office/powerpoint/2010/main" val="301756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3065103"/>
                    </a:ext>
                  </a:extLst>
                </a:gridCol>
                <a:gridCol w="370332">
                  <a:extLst>
                    <a:ext uri="{9D8B030D-6E8A-4147-A177-3AD203B41FA5}">
                      <a16:colId xmlns:a16="http://schemas.microsoft.com/office/drawing/2014/main" val="476141672"/>
                    </a:ext>
                  </a:extLst>
                </a:gridCol>
                <a:gridCol w="370332">
                  <a:extLst>
                    <a:ext uri="{9D8B030D-6E8A-4147-A177-3AD203B41FA5}">
                      <a16:colId xmlns:a16="http://schemas.microsoft.com/office/drawing/2014/main" val="3454527659"/>
                    </a:ext>
                  </a:extLst>
                </a:gridCol>
                <a:gridCol w="370332">
                  <a:extLst>
                    <a:ext uri="{9D8B030D-6E8A-4147-A177-3AD203B41FA5}">
                      <a16:colId xmlns:a16="http://schemas.microsoft.com/office/drawing/2014/main" val="587661220"/>
                    </a:ext>
                  </a:extLst>
                </a:gridCol>
                <a:gridCol w="329184">
                  <a:extLst>
                    <a:ext uri="{9D8B030D-6E8A-4147-A177-3AD203B41FA5}">
                      <a16:colId xmlns:a16="http://schemas.microsoft.com/office/drawing/2014/main" val="1883630779"/>
                    </a:ext>
                  </a:extLst>
                </a:gridCol>
                <a:gridCol w="329184">
                  <a:extLst>
                    <a:ext uri="{9D8B030D-6E8A-4147-A177-3AD203B41FA5}">
                      <a16:colId xmlns:a16="http://schemas.microsoft.com/office/drawing/2014/main" val="138178360"/>
                    </a:ext>
                  </a:extLst>
                </a:gridCol>
                <a:gridCol w="329184">
                  <a:extLst>
                    <a:ext uri="{9D8B030D-6E8A-4147-A177-3AD203B41FA5}">
                      <a16:colId xmlns:a16="http://schemas.microsoft.com/office/drawing/2014/main" val="921281132"/>
                    </a:ext>
                  </a:extLst>
                </a:gridCol>
                <a:gridCol w="329184">
                  <a:extLst>
                    <a:ext uri="{9D8B030D-6E8A-4147-A177-3AD203B41FA5}">
                      <a16:colId xmlns:a16="http://schemas.microsoft.com/office/drawing/2014/main" val="1908289547"/>
                    </a:ext>
                  </a:extLst>
                </a:gridCol>
                <a:gridCol w="329184">
                  <a:extLst>
                    <a:ext uri="{9D8B030D-6E8A-4147-A177-3AD203B41FA5}">
                      <a16:colId xmlns:a16="http://schemas.microsoft.com/office/drawing/2014/main" val="4207698691"/>
                    </a:ext>
                  </a:extLst>
                </a:gridCol>
                <a:gridCol w="329184">
                  <a:extLst>
                    <a:ext uri="{9D8B030D-6E8A-4147-A177-3AD203B41FA5}">
                      <a16:colId xmlns:a16="http://schemas.microsoft.com/office/drawing/2014/main" val="2211478267"/>
                    </a:ext>
                  </a:extLst>
                </a:gridCol>
                <a:gridCol w="329184">
                  <a:extLst>
                    <a:ext uri="{9D8B030D-6E8A-4147-A177-3AD203B41FA5}">
                      <a16:colId xmlns:a16="http://schemas.microsoft.com/office/drawing/2014/main" val="3666449705"/>
                    </a:ext>
                  </a:extLst>
                </a:gridCol>
                <a:gridCol w="329184">
                  <a:extLst>
                    <a:ext uri="{9D8B030D-6E8A-4147-A177-3AD203B41FA5}">
                      <a16:colId xmlns:a16="http://schemas.microsoft.com/office/drawing/2014/main" val="924846584"/>
                    </a:ext>
                  </a:extLst>
                </a:gridCol>
                <a:gridCol w="329184">
                  <a:extLst>
                    <a:ext uri="{9D8B030D-6E8A-4147-A177-3AD203B41FA5}">
                      <a16:colId xmlns:a16="http://schemas.microsoft.com/office/drawing/2014/main" val="188842257"/>
                    </a:ext>
                  </a:extLst>
                </a:gridCol>
                <a:gridCol w="370332">
                  <a:extLst>
                    <a:ext uri="{9D8B030D-6E8A-4147-A177-3AD203B41FA5}">
                      <a16:colId xmlns:a16="http://schemas.microsoft.com/office/drawing/2014/main" val="3976815652"/>
                    </a:ext>
                  </a:extLst>
                </a:gridCol>
                <a:gridCol w="370332">
                  <a:extLst>
                    <a:ext uri="{9D8B030D-6E8A-4147-A177-3AD203B41FA5}">
                      <a16:colId xmlns:a16="http://schemas.microsoft.com/office/drawing/2014/main" val="3226534278"/>
                    </a:ext>
                  </a:extLst>
                </a:gridCol>
                <a:gridCol w="329184">
                  <a:extLst>
                    <a:ext uri="{9D8B030D-6E8A-4147-A177-3AD203B41FA5}">
                      <a16:colId xmlns:a16="http://schemas.microsoft.com/office/drawing/2014/main" val="950341827"/>
                    </a:ext>
                  </a:extLst>
                </a:gridCol>
                <a:gridCol w="329184">
                  <a:extLst>
                    <a:ext uri="{9D8B030D-6E8A-4147-A177-3AD203B41FA5}">
                      <a16:colId xmlns:a16="http://schemas.microsoft.com/office/drawing/2014/main" val="3306281965"/>
                    </a:ext>
                  </a:extLst>
                </a:gridCol>
                <a:gridCol w="370332">
                  <a:extLst>
                    <a:ext uri="{9D8B030D-6E8A-4147-A177-3AD203B41FA5}">
                      <a16:colId xmlns:a16="http://schemas.microsoft.com/office/drawing/2014/main" val="320266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624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- 2018-01-28 13:00:02</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tamang gamot para sa klase ng inyong ubo? 
Here are 3 kinds of cough medicine.
https://tgp.com.ph/blog/3-kinds-cough-medicine/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80950"/>
                  </a:ext>
                </a:extLst>
              </a:tr>
            </a:tbl>
          </a:graphicData>
        </a:graphic>
      </p:graphicFrame>
      <p:sp>
        <p:nvSpPr>
          <p:cNvPr id="4" name="Text Placeholder 3">
            <a:extLst>
              <a:ext uri="{FF2B5EF4-FFF2-40B4-BE49-F238E27FC236}">
                <a16:creationId xmlns:a16="http://schemas.microsoft.com/office/drawing/2014/main" id="{07846B5E-63DA-4F3E-BFD2-DD25F9A9520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86249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8172-925E-4928-91D2-9C4F6D3096B7}"/>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75D65594-8788-4D07-8119-4AF181DB2554}"/>
              </a:ext>
            </a:extLst>
          </p:cNvPr>
          <p:cNvGraphicFramePr>
            <a:graphicFrameLocks noGrp="1"/>
          </p:cNvGraphicFramePr>
          <p:nvPr>
            <p:ph type="tbl" sz="quarter" idx="13"/>
            <p:extLst>
              <p:ext uri="{D42A27DB-BD31-4B8C-83A1-F6EECF244321}">
                <p14:modId xmlns:p14="http://schemas.microsoft.com/office/powerpoint/2010/main" val="235833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25900024"/>
                    </a:ext>
                  </a:extLst>
                </a:gridCol>
                <a:gridCol w="370332">
                  <a:extLst>
                    <a:ext uri="{9D8B030D-6E8A-4147-A177-3AD203B41FA5}">
                      <a16:colId xmlns:a16="http://schemas.microsoft.com/office/drawing/2014/main" val="1332964432"/>
                    </a:ext>
                  </a:extLst>
                </a:gridCol>
                <a:gridCol w="370332">
                  <a:extLst>
                    <a:ext uri="{9D8B030D-6E8A-4147-A177-3AD203B41FA5}">
                      <a16:colId xmlns:a16="http://schemas.microsoft.com/office/drawing/2014/main" val="3043947098"/>
                    </a:ext>
                  </a:extLst>
                </a:gridCol>
                <a:gridCol w="370332">
                  <a:extLst>
                    <a:ext uri="{9D8B030D-6E8A-4147-A177-3AD203B41FA5}">
                      <a16:colId xmlns:a16="http://schemas.microsoft.com/office/drawing/2014/main" val="961430517"/>
                    </a:ext>
                  </a:extLst>
                </a:gridCol>
                <a:gridCol w="329184">
                  <a:extLst>
                    <a:ext uri="{9D8B030D-6E8A-4147-A177-3AD203B41FA5}">
                      <a16:colId xmlns:a16="http://schemas.microsoft.com/office/drawing/2014/main" val="3153698605"/>
                    </a:ext>
                  </a:extLst>
                </a:gridCol>
                <a:gridCol w="329184">
                  <a:extLst>
                    <a:ext uri="{9D8B030D-6E8A-4147-A177-3AD203B41FA5}">
                      <a16:colId xmlns:a16="http://schemas.microsoft.com/office/drawing/2014/main" val="3620886998"/>
                    </a:ext>
                  </a:extLst>
                </a:gridCol>
                <a:gridCol w="329184">
                  <a:extLst>
                    <a:ext uri="{9D8B030D-6E8A-4147-A177-3AD203B41FA5}">
                      <a16:colId xmlns:a16="http://schemas.microsoft.com/office/drawing/2014/main" val="1624488514"/>
                    </a:ext>
                  </a:extLst>
                </a:gridCol>
                <a:gridCol w="329184">
                  <a:extLst>
                    <a:ext uri="{9D8B030D-6E8A-4147-A177-3AD203B41FA5}">
                      <a16:colId xmlns:a16="http://schemas.microsoft.com/office/drawing/2014/main" val="1706076699"/>
                    </a:ext>
                  </a:extLst>
                </a:gridCol>
                <a:gridCol w="329184">
                  <a:extLst>
                    <a:ext uri="{9D8B030D-6E8A-4147-A177-3AD203B41FA5}">
                      <a16:colId xmlns:a16="http://schemas.microsoft.com/office/drawing/2014/main" val="1919132020"/>
                    </a:ext>
                  </a:extLst>
                </a:gridCol>
                <a:gridCol w="329184">
                  <a:extLst>
                    <a:ext uri="{9D8B030D-6E8A-4147-A177-3AD203B41FA5}">
                      <a16:colId xmlns:a16="http://schemas.microsoft.com/office/drawing/2014/main" val="654844780"/>
                    </a:ext>
                  </a:extLst>
                </a:gridCol>
                <a:gridCol w="329184">
                  <a:extLst>
                    <a:ext uri="{9D8B030D-6E8A-4147-A177-3AD203B41FA5}">
                      <a16:colId xmlns:a16="http://schemas.microsoft.com/office/drawing/2014/main" val="3140692299"/>
                    </a:ext>
                  </a:extLst>
                </a:gridCol>
                <a:gridCol w="329184">
                  <a:extLst>
                    <a:ext uri="{9D8B030D-6E8A-4147-A177-3AD203B41FA5}">
                      <a16:colId xmlns:a16="http://schemas.microsoft.com/office/drawing/2014/main" val="1384682933"/>
                    </a:ext>
                  </a:extLst>
                </a:gridCol>
                <a:gridCol w="329184">
                  <a:extLst>
                    <a:ext uri="{9D8B030D-6E8A-4147-A177-3AD203B41FA5}">
                      <a16:colId xmlns:a16="http://schemas.microsoft.com/office/drawing/2014/main" val="1051074141"/>
                    </a:ext>
                  </a:extLst>
                </a:gridCol>
                <a:gridCol w="370332">
                  <a:extLst>
                    <a:ext uri="{9D8B030D-6E8A-4147-A177-3AD203B41FA5}">
                      <a16:colId xmlns:a16="http://schemas.microsoft.com/office/drawing/2014/main" val="1854751659"/>
                    </a:ext>
                  </a:extLst>
                </a:gridCol>
                <a:gridCol w="370332">
                  <a:extLst>
                    <a:ext uri="{9D8B030D-6E8A-4147-A177-3AD203B41FA5}">
                      <a16:colId xmlns:a16="http://schemas.microsoft.com/office/drawing/2014/main" val="2175258963"/>
                    </a:ext>
                  </a:extLst>
                </a:gridCol>
                <a:gridCol w="329184">
                  <a:extLst>
                    <a:ext uri="{9D8B030D-6E8A-4147-A177-3AD203B41FA5}">
                      <a16:colId xmlns:a16="http://schemas.microsoft.com/office/drawing/2014/main" val="3715579737"/>
                    </a:ext>
                  </a:extLst>
                </a:gridCol>
                <a:gridCol w="329184">
                  <a:extLst>
                    <a:ext uri="{9D8B030D-6E8A-4147-A177-3AD203B41FA5}">
                      <a16:colId xmlns:a16="http://schemas.microsoft.com/office/drawing/2014/main" val="3513001748"/>
                    </a:ext>
                  </a:extLst>
                </a:gridCol>
                <a:gridCol w="370332">
                  <a:extLst>
                    <a:ext uri="{9D8B030D-6E8A-4147-A177-3AD203B41FA5}">
                      <a16:colId xmlns:a16="http://schemas.microsoft.com/office/drawing/2014/main" val="225367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470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13:24:00</a:t>
                      </a:r>
                      <a:r>
                        <a:rPr kumimoji="0" lang="en-US" sz="1000" b="0" i="0" u="none" strike="noStrike" kern="1200" cap="none" spc="0" normalizeH="0" baseline="0" noProof="0">
                          <a:ln>
                            <a:noFill/>
                          </a:ln>
                          <a:solidFill>
                            <a:prstClr val="black"/>
                          </a:solidFill>
                          <a:effectLst/>
                          <a:uLnTx/>
                          <a:uFillTx/>
                          <a:latin typeface="+mn-lt"/>
                          <a:ea typeface="+mn-ea"/>
                          <a:cs typeface="+mn-cs"/>
                        </a:rPr>
                        <a:t>
We are informing the public that we are not affiliated with a page called TGP Franchise Opportunity that offers suspicious "franchising" practices. Please be very careful in facilitating negotiations and transactions with the said social media account as it does not represent the TGP brand. You may also help us by reporting the social media account.
Thank you and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765225"/>
                  </a:ext>
                </a:extLst>
              </a:tr>
            </a:tbl>
          </a:graphicData>
        </a:graphic>
      </p:graphicFrame>
      <p:sp>
        <p:nvSpPr>
          <p:cNvPr id="4" name="Text Placeholder 3">
            <a:extLst>
              <a:ext uri="{FF2B5EF4-FFF2-40B4-BE49-F238E27FC236}">
                <a16:creationId xmlns:a16="http://schemas.microsoft.com/office/drawing/2014/main" id="{54396A95-84BA-4F11-9F8A-C8E1CE3FBFB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01596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1EC43-CA99-444D-B69D-FF3507EEE7E0}"/>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A2958532-48BC-4BD2-954F-EF9A763E3D5F}"/>
              </a:ext>
            </a:extLst>
          </p:cNvPr>
          <p:cNvGraphicFramePr>
            <a:graphicFrameLocks noGrp="1"/>
          </p:cNvGraphicFramePr>
          <p:nvPr>
            <p:ph type="tbl" sz="quarter" idx="13"/>
            <p:extLst>
              <p:ext uri="{D42A27DB-BD31-4B8C-83A1-F6EECF244321}">
                <p14:modId xmlns:p14="http://schemas.microsoft.com/office/powerpoint/2010/main" val="385698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4582790"/>
                    </a:ext>
                  </a:extLst>
                </a:gridCol>
                <a:gridCol w="370332">
                  <a:extLst>
                    <a:ext uri="{9D8B030D-6E8A-4147-A177-3AD203B41FA5}">
                      <a16:colId xmlns:a16="http://schemas.microsoft.com/office/drawing/2014/main" val="2176031266"/>
                    </a:ext>
                  </a:extLst>
                </a:gridCol>
                <a:gridCol w="370332">
                  <a:extLst>
                    <a:ext uri="{9D8B030D-6E8A-4147-A177-3AD203B41FA5}">
                      <a16:colId xmlns:a16="http://schemas.microsoft.com/office/drawing/2014/main" val="3133114018"/>
                    </a:ext>
                  </a:extLst>
                </a:gridCol>
                <a:gridCol w="370332">
                  <a:extLst>
                    <a:ext uri="{9D8B030D-6E8A-4147-A177-3AD203B41FA5}">
                      <a16:colId xmlns:a16="http://schemas.microsoft.com/office/drawing/2014/main" val="2232233765"/>
                    </a:ext>
                  </a:extLst>
                </a:gridCol>
                <a:gridCol w="329184">
                  <a:extLst>
                    <a:ext uri="{9D8B030D-6E8A-4147-A177-3AD203B41FA5}">
                      <a16:colId xmlns:a16="http://schemas.microsoft.com/office/drawing/2014/main" val="1063957150"/>
                    </a:ext>
                  </a:extLst>
                </a:gridCol>
                <a:gridCol w="329184">
                  <a:extLst>
                    <a:ext uri="{9D8B030D-6E8A-4147-A177-3AD203B41FA5}">
                      <a16:colId xmlns:a16="http://schemas.microsoft.com/office/drawing/2014/main" val="319248873"/>
                    </a:ext>
                  </a:extLst>
                </a:gridCol>
                <a:gridCol w="329184">
                  <a:extLst>
                    <a:ext uri="{9D8B030D-6E8A-4147-A177-3AD203B41FA5}">
                      <a16:colId xmlns:a16="http://schemas.microsoft.com/office/drawing/2014/main" val="4074159572"/>
                    </a:ext>
                  </a:extLst>
                </a:gridCol>
                <a:gridCol w="329184">
                  <a:extLst>
                    <a:ext uri="{9D8B030D-6E8A-4147-A177-3AD203B41FA5}">
                      <a16:colId xmlns:a16="http://schemas.microsoft.com/office/drawing/2014/main" val="1303577790"/>
                    </a:ext>
                  </a:extLst>
                </a:gridCol>
                <a:gridCol w="329184">
                  <a:extLst>
                    <a:ext uri="{9D8B030D-6E8A-4147-A177-3AD203B41FA5}">
                      <a16:colId xmlns:a16="http://schemas.microsoft.com/office/drawing/2014/main" val="2272653022"/>
                    </a:ext>
                  </a:extLst>
                </a:gridCol>
                <a:gridCol w="329184">
                  <a:extLst>
                    <a:ext uri="{9D8B030D-6E8A-4147-A177-3AD203B41FA5}">
                      <a16:colId xmlns:a16="http://schemas.microsoft.com/office/drawing/2014/main" val="3226845871"/>
                    </a:ext>
                  </a:extLst>
                </a:gridCol>
                <a:gridCol w="329184">
                  <a:extLst>
                    <a:ext uri="{9D8B030D-6E8A-4147-A177-3AD203B41FA5}">
                      <a16:colId xmlns:a16="http://schemas.microsoft.com/office/drawing/2014/main" val="2978351274"/>
                    </a:ext>
                  </a:extLst>
                </a:gridCol>
                <a:gridCol w="329184">
                  <a:extLst>
                    <a:ext uri="{9D8B030D-6E8A-4147-A177-3AD203B41FA5}">
                      <a16:colId xmlns:a16="http://schemas.microsoft.com/office/drawing/2014/main" val="1767746878"/>
                    </a:ext>
                  </a:extLst>
                </a:gridCol>
                <a:gridCol w="329184">
                  <a:extLst>
                    <a:ext uri="{9D8B030D-6E8A-4147-A177-3AD203B41FA5}">
                      <a16:colId xmlns:a16="http://schemas.microsoft.com/office/drawing/2014/main" val="1130215457"/>
                    </a:ext>
                  </a:extLst>
                </a:gridCol>
                <a:gridCol w="370332">
                  <a:extLst>
                    <a:ext uri="{9D8B030D-6E8A-4147-A177-3AD203B41FA5}">
                      <a16:colId xmlns:a16="http://schemas.microsoft.com/office/drawing/2014/main" val="1198346267"/>
                    </a:ext>
                  </a:extLst>
                </a:gridCol>
                <a:gridCol w="370332">
                  <a:extLst>
                    <a:ext uri="{9D8B030D-6E8A-4147-A177-3AD203B41FA5}">
                      <a16:colId xmlns:a16="http://schemas.microsoft.com/office/drawing/2014/main" val="3619243627"/>
                    </a:ext>
                  </a:extLst>
                </a:gridCol>
                <a:gridCol w="329184">
                  <a:extLst>
                    <a:ext uri="{9D8B030D-6E8A-4147-A177-3AD203B41FA5}">
                      <a16:colId xmlns:a16="http://schemas.microsoft.com/office/drawing/2014/main" val="1007020411"/>
                    </a:ext>
                  </a:extLst>
                </a:gridCol>
                <a:gridCol w="329184">
                  <a:extLst>
                    <a:ext uri="{9D8B030D-6E8A-4147-A177-3AD203B41FA5}">
                      <a16:colId xmlns:a16="http://schemas.microsoft.com/office/drawing/2014/main" val="4130501007"/>
                    </a:ext>
                  </a:extLst>
                </a:gridCol>
                <a:gridCol w="370332">
                  <a:extLst>
                    <a:ext uri="{9D8B030D-6E8A-4147-A177-3AD203B41FA5}">
                      <a16:colId xmlns:a16="http://schemas.microsoft.com/office/drawing/2014/main" val="658067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641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12:00:00</a:t>
                      </a:r>
                      <a:r>
                        <a:rPr kumimoji="0" lang="en-US" sz="1000" b="0" i="0" u="none" strike="noStrike" kern="1200" cap="none" spc="0" normalizeH="0" baseline="0" noProof="0">
                          <a:ln>
                            <a:noFill/>
                          </a:ln>
                          <a:solidFill>
                            <a:prstClr val="black"/>
                          </a:solidFill>
                          <a:effectLst/>
                          <a:uLnTx/>
                          <a:uFillTx/>
                          <a:latin typeface="+mn-lt"/>
                          <a:ea typeface="+mn-ea"/>
                          <a:cs typeface="+mn-cs"/>
                        </a:rPr>
                        <a:t>
Ikaw ba'y diabetic? O di kaya'y may kakilala kang diabetic?
Here are 4 healthy alternatives for their diets!
https://tgp.com.ph/blog/4-substitute-medications-diabetes/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04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- 2018-01-23 13:00:00</a:t>
                      </a:r>
                      <a:r>
                        <a:rPr kumimoji="0" lang="en-US" sz="1000" b="0" i="0" u="none" strike="noStrike" kern="1200" cap="none" spc="0" normalizeH="0" baseline="0" noProof="0">
                          <a:ln>
                            <a:noFill/>
                          </a:ln>
                          <a:solidFill>
                            <a:prstClr val="black"/>
                          </a:solidFill>
                          <a:effectLst/>
                          <a:uLnTx/>
                          <a:uFillTx/>
                          <a:latin typeface="+mn-lt"/>
                          <a:ea typeface="+mn-ea"/>
                          <a:cs typeface="+mn-cs"/>
                        </a:rPr>
                        <a:t>
Bukod sa TGPagbigay ng mabisa at abot-kayang gamot, ang TGP 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0040809"/>
                  </a:ext>
                </a:extLst>
              </a:tr>
            </a:tbl>
          </a:graphicData>
        </a:graphic>
      </p:graphicFrame>
      <p:sp>
        <p:nvSpPr>
          <p:cNvPr id="4" name="Text Placeholder 3">
            <a:extLst>
              <a:ext uri="{FF2B5EF4-FFF2-40B4-BE49-F238E27FC236}">
                <a16:creationId xmlns:a16="http://schemas.microsoft.com/office/drawing/2014/main" id="{9A8E32CB-0D09-4FA4-ACDE-275996BC5DA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544288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A715B-A42C-4FFD-8B4C-A3699EDAA286}"/>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D6F116C4-DF2E-48E8-AD11-4F65A86A7C01}"/>
              </a:ext>
            </a:extLst>
          </p:cNvPr>
          <p:cNvGraphicFramePr>
            <a:graphicFrameLocks noGrp="1"/>
          </p:cNvGraphicFramePr>
          <p:nvPr>
            <p:ph type="tbl" sz="quarter" idx="13"/>
            <p:extLst>
              <p:ext uri="{D42A27DB-BD31-4B8C-83A1-F6EECF244321}">
                <p14:modId xmlns:p14="http://schemas.microsoft.com/office/powerpoint/2010/main" val="180104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1501020"/>
                    </a:ext>
                  </a:extLst>
                </a:gridCol>
                <a:gridCol w="370332">
                  <a:extLst>
                    <a:ext uri="{9D8B030D-6E8A-4147-A177-3AD203B41FA5}">
                      <a16:colId xmlns:a16="http://schemas.microsoft.com/office/drawing/2014/main" val="2383213120"/>
                    </a:ext>
                  </a:extLst>
                </a:gridCol>
                <a:gridCol w="370332">
                  <a:extLst>
                    <a:ext uri="{9D8B030D-6E8A-4147-A177-3AD203B41FA5}">
                      <a16:colId xmlns:a16="http://schemas.microsoft.com/office/drawing/2014/main" val="512456917"/>
                    </a:ext>
                  </a:extLst>
                </a:gridCol>
                <a:gridCol w="370332">
                  <a:extLst>
                    <a:ext uri="{9D8B030D-6E8A-4147-A177-3AD203B41FA5}">
                      <a16:colId xmlns:a16="http://schemas.microsoft.com/office/drawing/2014/main" val="4225250660"/>
                    </a:ext>
                  </a:extLst>
                </a:gridCol>
                <a:gridCol w="329184">
                  <a:extLst>
                    <a:ext uri="{9D8B030D-6E8A-4147-A177-3AD203B41FA5}">
                      <a16:colId xmlns:a16="http://schemas.microsoft.com/office/drawing/2014/main" val="1023320621"/>
                    </a:ext>
                  </a:extLst>
                </a:gridCol>
                <a:gridCol w="329184">
                  <a:extLst>
                    <a:ext uri="{9D8B030D-6E8A-4147-A177-3AD203B41FA5}">
                      <a16:colId xmlns:a16="http://schemas.microsoft.com/office/drawing/2014/main" val="3184464386"/>
                    </a:ext>
                  </a:extLst>
                </a:gridCol>
                <a:gridCol w="329184">
                  <a:extLst>
                    <a:ext uri="{9D8B030D-6E8A-4147-A177-3AD203B41FA5}">
                      <a16:colId xmlns:a16="http://schemas.microsoft.com/office/drawing/2014/main" val="35671670"/>
                    </a:ext>
                  </a:extLst>
                </a:gridCol>
                <a:gridCol w="329184">
                  <a:extLst>
                    <a:ext uri="{9D8B030D-6E8A-4147-A177-3AD203B41FA5}">
                      <a16:colId xmlns:a16="http://schemas.microsoft.com/office/drawing/2014/main" val="2358595705"/>
                    </a:ext>
                  </a:extLst>
                </a:gridCol>
                <a:gridCol w="329184">
                  <a:extLst>
                    <a:ext uri="{9D8B030D-6E8A-4147-A177-3AD203B41FA5}">
                      <a16:colId xmlns:a16="http://schemas.microsoft.com/office/drawing/2014/main" val="2374764676"/>
                    </a:ext>
                  </a:extLst>
                </a:gridCol>
                <a:gridCol w="329184">
                  <a:extLst>
                    <a:ext uri="{9D8B030D-6E8A-4147-A177-3AD203B41FA5}">
                      <a16:colId xmlns:a16="http://schemas.microsoft.com/office/drawing/2014/main" val="2682071356"/>
                    </a:ext>
                  </a:extLst>
                </a:gridCol>
                <a:gridCol w="329184">
                  <a:extLst>
                    <a:ext uri="{9D8B030D-6E8A-4147-A177-3AD203B41FA5}">
                      <a16:colId xmlns:a16="http://schemas.microsoft.com/office/drawing/2014/main" val="1282694005"/>
                    </a:ext>
                  </a:extLst>
                </a:gridCol>
                <a:gridCol w="329184">
                  <a:extLst>
                    <a:ext uri="{9D8B030D-6E8A-4147-A177-3AD203B41FA5}">
                      <a16:colId xmlns:a16="http://schemas.microsoft.com/office/drawing/2014/main" val="2165119545"/>
                    </a:ext>
                  </a:extLst>
                </a:gridCol>
                <a:gridCol w="329184">
                  <a:extLst>
                    <a:ext uri="{9D8B030D-6E8A-4147-A177-3AD203B41FA5}">
                      <a16:colId xmlns:a16="http://schemas.microsoft.com/office/drawing/2014/main" val="1969972656"/>
                    </a:ext>
                  </a:extLst>
                </a:gridCol>
                <a:gridCol w="370332">
                  <a:extLst>
                    <a:ext uri="{9D8B030D-6E8A-4147-A177-3AD203B41FA5}">
                      <a16:colId xmlns:a16="http://schemas.microsoft.com/office/drawing/2014/main" val="2214619488"/>
                    </a:ext>
                  </a:extLst>
                </a:gridCol>
                <a:gridCol w="370332">
                  <a:extLst>
                    <a:ext uri="{9D8B030D-6E8A-4147-A177-3AD203B41FA5}">
                      <a16:colId xmlns:a16="http://schemas.microsoft.com/office/drawing/2014/main" val="859539933"/>
                    </a:ext>
                  </a:extLst>
                </a:gridCol>
                <a:gridCol w="329184">
                  <a:extLst>
                    <a:ext uri="{9D8B030D-6E8A-4147-A177-3AD203B41FA5}">
                      <a16:colId xmlns:a16="http://schemas.microsoft.com/office/drawing/2014/main" val="1732993553"/>
                    </a:ext>
                  </a:extLst>
                </a:gridCol>
                <a:gridCol w="329184">
                  <a:extLst>
                    <a:ext uri="{9D8B030D-6E8A-4147-A177-3AD203B41FA5}">
                      <a16:colId xmlns:a16="http://schemas.microsoft.com/office/drawing/2014/main" val="4184694860"/>
                    </a:ext>
                  </a:extLst>
                </a:gridCol>
                <a:gridCol w="370332">
                  <a:extLst>
                    <a:ext uri="{9D8B030D-6E8A-4147-A177-3AD203B41FA5}">
                      <a16:colId xmlns:a16="http://schemas.microsoft.com/office/drawing/2014/main" val="377254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07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- 2018-01-21 12:54:00</a:t>
                      </a:r>
                      <a:r>
                        <a:rPr kumimoji="0" lang="en-US" sz="1000" b="0" i="0" u="none" strike="noStrike" kern="1200" cap="none" spc="0" normalizeH="0" baseline="0" noProof="0">
                          <a:ln>
                            <a:noFill/>
                          </a:ln>
                          <a:solidFill>
                            <a:prstClr val="black"/>
                          </a:solidFill>
                          <a:effectLst/>
                          <a:uLnTx/>
                          <a:uFillTx/>
                          <a:latin typeface="+mn-lt"/>
                          <a:ea typeface="+mn-ea"/>
                          <a:cs typeface="+mn-cs"/>
                        </a:rPr>
                        <a:t>
Love your Liver 4ever!
Alam nyo ba ang mga tungkulin ng inyong atay?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4515511"/>
                  </a:ext>
                </a:extLst>
              </a:tr>
            </a:tbl>
          </a:graphicData>
        </a:graphic>
      </p:graphicFrame>
      <p:sp>
        <p:nvSpPr>
          <p:cNvPr id="4" name="Text Placeholder 3">
            <a:extLst>
              <a:ext uri="{FF2B5EF4-FFF2-40B4-BE49-F238E27FC236}">
                <a16:creationId xmlns:a16="http://schemas.microsoft.com/office/drawing/2014/main" id="{91BCFE9E-C13B-4FCE-9359-33813A43D89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895872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83015-CE8B-4DDE-B045-A120F6A2080D}"/>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5A9EF7B9-D9EB-47C3-9B17-9ED6BEAB82AB}"/>
              </a:ext>
            </a:extLst>
          </p:cNvPr>
          <p:cNvGraphicFramePr>
            <a:graphicFrameLocks noGrp="1"/>
          </p:cNvGraphicFramePr>
          <p:nvPr>
            <p:ph type="tbl" sz="quarter" idx="13"/>
            <p:extLst>
              <p:ext uri="{D42A27DB-BD31-4B8C-83A1-F6EECF244321}">
                <p14:modId xmlns:p14="http://schemas.microsoft.com/office/powerpoint/2010/main" val="2019501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4468912"/>
                    </a:ext>
                  </a:extLst>
                </a:gridCol>
                <a:gridCol w="370332">
                  <a:extLst>
                    <a:ext uri="{9D8B030D-6E8A-4147-A177-3AD203B41FA5}">
                      <a16:colId xmlns:a16="http://schemas.microsoft.com/office/drawing/2014/main" val="2143827729"/>
                    </a:ext>
                  </a:extLst>
                </a:gridCol>
                <a:gridCol w="370332">
                  <a:extLst>
                    <a:ext uri="{9D8B030D-6E8A-4147-A177-3AD203B41FA5}">
                      <a16:colId xmlns:a16="http://schemas.microsoft.com/office/drawing/2014/main" val="4090846557"/>
                    </a:ext>
                  </a:extLst>
                </a:gridCol>
                <a:gridCol w="370332">
                  <a:extLst>
                    <a:ext uri="{9D8B030D-6E8A-4147-A177-3AD203B41FA5}">
                      <a16:colId xmlns:a16="http://schemas.microsoft.com/office/drawing/2014/main" val="1086433939"/>
                    </a:ext>
                  </a:extLst>
                </a:gridCol>
                <a:gridCol w="329184">
                  <a:extLst>
                    <a:ext uri="{9D8B030D-6E8A-4147-A177-3AD203B41FA5}">
                      <a16:colId xmlns:a16="http://schemas.microsoft.com/office/drawing/2014/main" val="2366067309"/>
                    </a:ext>
                  </a:extLst>
                </a:gridCol>
                <a:gridCol w="329184">
                  <a:extLst>
                    <a:ext uri="{9D8B030D-6E8A-4147-A177-3AD203B41FA5}">
                      <a16:colId xmlns:a16="http://schemas.microsoft.com/office/drawing/2014/main" val="4249299593"/>
                    </a:ext>
                  </a:extLst>
                </a:gridCol>
                <a:gridCol w="329184">
                  <a:extLst>
                    <a:ext uri="{9D8B030D-6E8A-4147-A177-3AD203B41FA5}">
                      <a16:colId xmlns:a16="http://schemas.microsoft.com/office/drawing/2014/main" val="3800400231"/>
                    </a:ext>
                  </a:extLst>
                </a:gridCol>
                <a:gridCol w="329184">
                  <a:extLst>
                    <a:ext uri="{9D8B030D-6E8A-4147-A177-3AD203B41FA5}">
                      <a16:colId xmlns:a16="http://schemas.microsoft.com/office/drawing/2014/main" val="652185101"/>
                    </a:ext>
                  </a:extLst>
                </a:gridCol>
                <a:gridCol w="329184">
                  <a:extLst>
                    <a:ext uri="{9D8B030D-6E8A-4147-A177-3AD203B41FA5}">
                      <a16:colId xmlns:a16="http://schemas.microsoft.com/office/drawing/2014/main" val="1963013713"/>
                    </a:ext>
                  </a:extLst>
                </a:gridCol>
                <a:gridCol w="329184">
                  <a:extLst>
                    <a:ext uri="{9D8B030D-6E8A-4147-A177-3AD203B41FA5}">
                      <a16:colId xmlns:a16="http://schemas.microsoft.com/office/drawing/2014/main" val="1498048757"/>
                    </a:ext>
                  </a:extLst>
                </a:gridCol>
                <a:gridCol w="329184">
                  <a:extLst>
                    <a:ext uri="{9D8B030D-6E8A-4147-A177-3AD203B41FA5}">
                      <a16:colId xmlns:a16="http://schemas.microsoft.com/office/drawing/2014/main" val="2478091227"/>
                    </a:ext>
                  </a:extLst>
                </a:gridCol>
                <a:gridCol w="329184">
                  <a:extLst>
                    <a:ext uri="{9D8B030D-6E8A-4147-A177-3AD203B41FA5}">
                      <a16:colId xmlns:a16="http://schemas.microsoft.com/office/drawing/2014/main" val="1291354972"/>
                    </a:ext>
                  </a:extLst>
                </a:gridCol>
                <a:gridCol w="329184">
                  <a:extLst>
                    <a:ext uri="{9D8B030D-6E8A-4147-A177-3AD203B41FA5}">
                      <a16:colId xmlns:a16="http://schemas.microsoft.com/office/drawing/2014/main" val="984703104"/>
                    </a:ext>
                  </a:extLst>
                </a:gridCol>
                <a:gridCol w="370332">
                  <a:extLst>
                    <a:ext uri="{9D8B030D-6E8A-4147-A177-3AD203B41FA5}">
                      <a16:colId xmlns:a16="http://schemas.microsoft.com/office/drawing/2014/main" val="3213238946"/>
                    </a:ext>
                  </a:extLst>
                </a:gridCol>
                <a:gridCol w="370332">
                  <a:extLst>
                    <a:ext uri="{9D8B030D-6E8A-4147-A177-3AD203B41FA5}">
                      <a16:colId xmlns:a16="http://schemas.microsoft.com/office/drawing/2014/main" val="858756720"/>
                    </a:ext>
                  </a:extLst>
                </a:gridCol>
                <a:gridCol w="329184">
                  <a:extLst>
                    <a:ext uri="{9D8B030D-6E8A-4147-A177-3AD203B41FA5}">
                      <a16:colId xmlns:a16="http://schemas.microsoft.com/office/drawing/2014/main" val="2340063904"/>
                    </a:ext>
                  </a:extLst>
                </a:gridCol>
                <a:gridCol w="329184">
                  <a:extLst>
                    <a:ext uri="{9D8B030D-6E8A-4147-A177-3AD203B41FA5}">
                      <a16:colId xmlns:a16="http://schemas.microsoft.com/office/drawing/2014/main" val="3275545560"/>
                    </a:ext>
                  </a:extLst>
                </a:gridCol>
                <a:gridCol w="370332">
                  <a:extLst>
                    <a:ext uri="{9D8B030D-6E8A-4147-A177-3AD203B41FA5}">
                      <a16:colId xmlns:a16="http://schemas.microsoft.com/office/drawing/2014/main" val="348716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099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- 2018-01-20 13:30:00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TGP Villa Olympia San Vicente, San Pedro Laguna Branch!
Nagbigay ang TGP ng libreng medical consultation, blood sugar screening, fun games and freebies.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2987959"/>
                  </a:ext>
                </a:extLst>
              </a:tr>
            </a:tbl>
          </a:graphicData>
        </a:graphic>
      </p:graphicFrame>
      <p:sp>
        <p:nvSpPr>
          <p:cNvPr id="4" name="Text Placeholder 3">
            <a:extLst>
              <a:ext uri="{FF2B5EF4-FFF2-40B4-BE49-F238E27FC236}">
                <a16:creationId xmlns:a16="http://schemas.microsoft.com/office/drawing/2014/main" id="{10722754-1087-4A85-A04E-1664D53130C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477878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ED026-8505-401D-9A4A-99D8ED375B1E}"/>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82FF95C9-7413-4069-8054-CF7F3724F0BF}"/>
              </a:ext>
            </a:extLst>
          </p:cNvPr>
          <p:cNvGraphicFramePr>
            <a:graphicFrameLocks noGrp="1"/>
          </p:cNvGraphicFramePr>
          <p:nvPr>
            <p:ph type="tbl" sz="quarter" idx="13"/>
            <p:extLst>
              <p:ext uri="{D42A27DB-BD31-4B8C-83A1-F6EECF244321}">
                <p14:modId xmlns:p14="http://schemas.microsoft.com/office/powerpoint/2010/main" val="131302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145496"/>
                    </a:ext>
                  </a:extLst>
                </a:gridCol>
                <a:gridCol w="370332">
                  <a:extLst>
                    <a:ext uri="{9D8B030D-6E8A-4147-A177-3AD203B41FA5}">
                      <a16:colId xmlns:a16="http://schemas.microsoft.com/office/drawing/2014/main" val="1062708939"/>
                    </a:ext>
                  </a:extLst>
                </a:gridCol>
                <a:gridCol w="370332">
                  <a:extLst>
                    <a:ext uri="{9D8B030D-6E8A-4147-A177-3AD203B41FA5}">
                      <a16:colId xmlns:a16="http://schemas.microsoft.com/office/drawing/2014/main" val="3458716392"/>
                    </a:ext>
                  </a:extLst>
                </a:gridCol>
                <a:gridCol w="370332">
                  <a:extLst>
                    <a:ext uri="{9D8B030D-6E8A-4147-A177-3AD203B41FA5}">
                      <a16:colId xmlns:a16="http://schemas.microsoft.com/office/drawing/2014/main" val="2619046184"/>
                    </a:ext>
                  </a:extLst>
                </a:gridCol>
                <a:gridCol w="329184">
                  <a:extLst>
                    <a:ext uri="{9D8B030D-6E8A-4147-A177-3AD203B41FA5}">
                      <a16:colId xmlns:a16="http://schemas.microsoft.com/office/drawing/2014/main" val="489906347"/>
                    </a:ext>
                  </a:extLst>
                </a:gridCol>
                <a:gridCol w="329184">
                  <a:extLst>
                    <a:ext uri="{9D8B030D-6E8A-4147-A177-3AD203B41FA5}">
                      <a16:colId xmlns:a16="http://schemas.microsoft.com/office/drawing/2014/main" val="3330286432"/>
                    </a:ext>
                  </a:extLst>
                </a:gridCol>
                <a:gridCol w="329184">
                  <a:extLst>
                    <a:ext uri="{9D8B030D-6E8A-4147-A177-3AD203B41FA5}">
                      <a16:colId xmlns:a16="http://schemas.microsoft.com/office/drawing/2014/main" val="2536431753"/>
                    </a:ext>
                  </a:extLst>
                </a:gridCol>
                <a:gridCol w="329184">
                  <a:extLst>
                    <a:ext uri="{9D8B030D-6E8A-4147-A177-3AD203B41FA5}">
                      <a16:colId xmlns:a16="http://schemas.microsoft.com/office/drawing/2014/main" val="102372979"/>
                    </a:ext>
                  </a:extLst>
                </a:gridCol>
                <a:gridCol w="329184">
                  <a:extLst>
                    <a:ext uri="{9D8B030D-6E8A-4147-A177-3AD203B41FA5}">
                      <a16:colId xmlns:a16="http://schemas.microsoft.com/office/drawing/2014/main" val="2121895634"/>
                    </a:ext>
                  </a:extLst>
                </a:gridCol>
                <a:gridCol w="329184">
                  <a:extLst>
                    <a:ext uri="{9D8B030D-6E8A-4147-A177-3AD203B41FA5}">
                      <a16:colId xmlns:a16="http://schemas.microsoft.com/office/drawing/2014/main" val="1549677568"/>
                    </a:ext>
                  </a:extLst>
                </a:gridCol>
                <a:gridCol w="329184">
                  <a:extLst>
                    <a:ext uri="{9D8B030D-6E8A-4147-A177-3AD203B41FA5}">
                      <a16:colId xmlns:a16="http://schemas.microsoft.com/office/drawing/2014/main" val="850311365"/>
                    </a:ext>
                  </a:extLst>
                </a:gridCol>
                <a:gridCol w="329184">
                  <a:extLst>
                    <a:ext uri="{9D8B030D-6E8A-4147-A177-3AD203B41FA5}">
                      <a16:colId xmlns:a16="http://schemas.microsoft.com/office/drawing/2014/main" val="2400527478"/>
                    </a:ext>
                  </a:extLst>
                </a:gridCol>
                <a:gridCol w="329184">
                  <a:extLst>
                    <a:ext uri="{9D8B030D-6E8A-4147-A177-3AD203B41FA5}">
                      <a16:colId xmlns:a16="http://schemas.microsoft.com/office/drawing/2014/main" val="4265888038"/>
                    </a:ext>
                  </a:extLst>
                </a:gridCol>
                <a:gridCol w="370332">
                  <a:extLst>
                    <a:ext uri="{9D8B030D-6E8A-4147-A177-3AD203B41FA5}">
                      <a16:colId xmlns:a16="http://schemas.microsoft.com/office/drawing/2014/main" val="3004645359"/>
                    </a:ext>
                  </a:extLst>
                </a:gridCol>
                <a:gridCol w="370332">
                  <a:extLst>
                    <a:ext uri="{9D8B030D-6E8A-4147-A177-3AD203B41FA5}">
                      <a16:colId xmlns:a16="http://schemas.microsoft.com/office/drawing/2014/main" val="1526782474"/>
                    </a:ext>
                  </a:extLst>
                </a:gridCol>
                <a:gridCol w="329184">
                  <a:extLst>
                    <a:ext uri="{9D8B030D-6E8A-4147-A177-3AD203B41FA5}">
                      <a16:colId xmlns:a16="http://schemas.microsoft.com/office/drawing/2014/main" val="1884262455"/>
                    </a:ext>
                  </a:extLst>
                </a:gridCol>
                <a:gridCol w="329184">
                  <a:extLst>
                    <a:ext uri="{9D8B030D-6E8A-4147-A177-3AD203B41FA5}">
                      <a16:colId xmlns:a16="http://schemas.microsoft.com/office/drawing/2014/main" val="119987448"/>
                    </a:ext>
                  </a:extLst>
                </a:gridCol>
                <a:gridCol w="370332">
                  <a:extLst>
                    <a:ext uri="{9D8B030D-6E8A-4147-A177-3AD203B41FA5}">
                      <a16:colId xmlns:a16="http://schemas.microsoft.com/office/drawing/2014/main" val="88432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845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19:22:42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26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12:00:00</a:t>
                      </a:r>
                      <a:r>
                        <a:rPr kumimoji="0" lang="en-US" sz="1000" b="0" i="0" u="none" strike="noStrike" kern="1200" cap="none" spc="0" normalizeH="0" baseline="0" noProof="0">
                          <a:ln>
                            <a:noFill/>
                          </a:ln>
                          <a:solidFill>
                            <a:prstClr val="black"/>
                          </a:solidFill>
                          <a:effectLst/>
                          <a:uLnTx/>
                          <a:uFillTx/>
                          <a:latin typeface="+mn-lt"/>
                          <a:ea typeface="+mn-ea"/>
                          <a:cs typeface="+mn-cs"/>
                        </a:rPr>
                        <a:t>
Ready na ba kayo? Dali! Saluhin ang TGP Paracetamol sa loob ng TGP paperbag. Take a screenshot at i-post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6050951"/>
                  </a:ext>
                </a:extLst>
              </a:tr>
            </a:tbl>
          </a:graphicData>
        </a:graphic>
      </p:graphicFrame>
      <p:sp>
        <p:nvSpPr>
          <p:cNvPr id="4" name="Text Placeholder 3">
            <a:extLst>
              <a:ext uri="{FF2B5EF4-FFF2-40B4-BE49-F238E27FC236}">
                <a16:creationId xmlns:a16="http://schemas.microsoft.com/office/drawing/2014/main" id="{05C842F3-60D6-477F-8F03-1042F24F961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14019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BE170-8643-4433-8DC2-B6CDED1CAF27}"/>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7E6CE115-4E92-42CE-970B-09FE667A2D10}"/>
              </a:ext>
            </a:extLst>
          </p:cNvPr>
          <p:cNvGraphicFramePr>
            <a:graphicFrameLocks noGrp="1"/>
          </p:cNvGraphicFramePr>
          <p:nvPr>
            <p:ph type="tbl" sz="quarter" idx="13"/>
            <p:extLst>
              <p:ext uri="{D42A27DB-BD31-4B8C-83A1-F6EECF244321}">
                <p14:modId xmlns:p14="http://schemas.microsoft.com/office/powerpoint/2010/main" val="42741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3884979"/>
                    </a:ext>
                  </a:extLst>
                </a:gridCol>
                <a:gridCol w="370332">
                  <a:extLst>
                    <a:ext uri="{9D8B030D-6E8A-4147-A177-3AD203B41FA5}">
                      <a16:colId xmlns:a16="http://schemas.microsoft.com/office/drawing/2014/main" val="3951425015"/>
                    </a:ext>
                  </a:extLst>
                </a:gridCol>
                <a:gridCol w="370332">
                  <a:extLst>
                    <a:ext uri="{9D8B030D-6E8A-4147-A177-3AD203B41FA5}">
                      <a16:colId xmlns:a16="http://schemas.microsoft.com/office/drawing/2014/main" val="2057978340"/>
                    </a:ext>
                  </a:extLst>
                </a:gridCol>
                <a:gridCol w="370332">
                  <a:extLst>
                    <a:ext uri="{9D8B030D-6E8A-4147-A177-3AD203B41FA5}">
                      <a16:colId xmlns:a16="http://schemas.microsoft.com/office/drawing/2014/main" val="686656971"/>
                    </a:ext>
                  </a:extLst>
                </a:gridCol>
                <a:gridCol w="329184">
                  <a:extLst>
                    <a:ext uri="{9D8B030D-6E8A-4147-A177-3AD203B41FA5}">
                      <a16:colId xmlns:a16="http://schemas.microsoft.com/office/drawing/2014/main" val="4275826433"/>
                    </a:ext>
                  </a:extLst>
                </a:gridCol>
                <a:gridCol w="329184">
                  <a:extLst>
                    <a:ext uri="{9D8B030D-6E8A-4147-A177-3AD203B41FA5}">
                      <a16:colId xmlns:a16="http://schemas.microsoft.com/office/drawing/2014/main" val="4101956525"/>
                    </a:ext>
                  </a:extLst>
                </a:gridCol>
                <a:gridCol w="329184">
                  <a:extLst>
                    <a:ext uri="{9D8B030D-6E8A-4147-A177-3AD203B41FA5}">
                      <a16:colId xmlns:a16="http://schemas.microsoft.com/office/drawing/2014/main" val="939686495"/>
                    </a:ext>
                  </a:extLst>
                </a:gridCol>
                <a:gridCol w="329184">
                  <a:extLst>
                    <a:ext uri="{9D8B030D-6E8A-4147-A177-3AD203B41FA5}">
                      <a16:colId xmlns:a16="http://schemas.microsoft.com/office/drawing/2014/main" val="3693407430"/>
                    </a:ext>
                  </a:extLst>
                </a:gridCol>
                <a:gridCol w="329184">
                  <a:extLst>
                    <a:ext uri="{9D8B030D-6E8A-4147-A177-3AD203B41FA5}">
                      <a16:colId xmlns:a16="http://schemas.microsoft.com/office/drawing/2014/main" val="3753561514"/>
                    </a:ext>
                  </a:extLst>
                </a:gridCol>
                <a:gridCol w="329184">
                  <a:extLst>
                    <a:ext uri="{9D8B030D-6E8A-4147-A177-3AD203B41FA5}">
                      <a16:colId xmlns:a16="http://schemas.microsoft.com/office/drawing/2014/main" val="1176833322"/>
                    </a:ext>
                  </a:extLst>
                </a:gridCol>
                <a:gridCol w="329184">
                  <a:extLst>
                    <a:ext uri="{9D8B030D-6E8A-4147-A177-3AD203B41FA5}">
                      <a16:colId xmlns:a16="http://schemas.microsoft.com/office/drawing/2014/main" val="2862099625"/>
                    </a:ext>
                  </a:extLst>
                </a:gridCol>
                <a:gridCol w="329184">
                  <a:extLst>
                    <a:ext uri="{9D8B030D-6E8A-4147-A177-3AD203B41FA5}">
                      <a16:colId xmlns:a16="http://schemas.microsoft.com/office/drawing/2014/main" val="3456960876"/>
                    </a:ext>
                  </a:extLst>
                </a:gridCol>
                <a:gridCol w="329184">
                  <a:extLst>
                    <a:ext uri="{9D8B030D-6E8A-4147-A177-3AD203B41FA5}">
                      <a16:colId xmlns:a16="http://schemas.microsoft.com/office/drawing/2014/main" val="198830348"/>
                    </a:ext>
                  </a:extLst>
                </a:gridCol>
                <a:gridCol w="370332">
                  <a:extLst>
                    <a:ext uri="{9D8B030D-6E8A-4147-A177-3AD203B41FA5}">
                      <a16:colId xmlns:a16="http://schemas.microsoft.com/office/drawing/2014/main" val="2232506705"/>
                    </a:ext>
                  </a:extLst>
                </a:gridCol>
                <a:gridCol w="370332">
                  <a:extLst>
                    <a:ext uri="{9D8B030D-6E8A-4147-A177-3AD203B41FA5}">
                      <a16:colId xmlns:a16="http://schemas.microsoft.com/office/drawing/2014/main" val="4105370801"/>
                    </a:ext>
                  </a:extLst>
                </a:gridCol>
                <a:gridCol w="329184">
                  <a:extLst>
                    <a:ext uri="{9D8B030D-6E8A-4147-A177-3AD203B41FA5}">
                      <a16:colId xmlns:a16="http://schemas.microsoft.com/office/drawing/2014/main" val="1382278450"/>
                    </a:ext>
                  </a:extLst>
                </a:gridCol>
                <a:gridCol w="329184">
                  <a:extLst>
                    <a:ext uri="{9D8B030D-6E8A-4147-A177-3AD203B41FA5}">
                      <a16:colId xmlns:a16="http://schemas.microsoft.com/office/drawing/2014/main" val="3891527353"/>
                    </a:ext>
                  </a:extLst>
                </a:gridCol>
                <a:gridCol w="370332">
                  <a:extLst>
                    <a:ext uri="{9D8B030D-6E8A-4147-A177-3AD203B41FA5}">
                      <a16:colId xmlns:a16="http://schemas.microsoft.com/office/drawing/2014/main" val="2767556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937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- 2018-01-17 17:00:00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San Vicente, San Pedro, Laguna
Blk 20 Lot 23 Phase 1A Villa Olympia
(Jan. 20, 2018)
Ngayong SABADO, abangan ang Grand Opening ng TGP San Vicente, San Pedro Laguna Branch!
Activities:
🔴 FREE Medical Consultation (9am - 12nn)
🔴 FREE Fasting Blood Sugar* sa unang 100 customers w/ purchase
🔴 FUN Games and Freebies!
(*Fasting Blood Sugar: patient must have empty stomach for 8 hours before taking the test)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8391624"/>
                  </a:ext>
                </a:extLst>
              </a:tr>
            </a:tbl>
          </a:graphicData>
        </a:graphic>
      </p:graphicFrame>
      <p:sp>
        <p:nvSpPr>
          <p:cNvPr id="4" name="Text Placeholder 3">
            <a:extLst>
              <a:ext uri="{FF2B5EF4-FFF2-40B4-BE49-F238E27FC236}">
                <a16:creationId xmlns:a16="http://schemas.microsoft.com/office/drawing/2014/main" id="{26475B0E-9C23-44FE-B20E-6096FC70AB2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96794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25A51-ADD1-42B3-AFA0-43120DB153BE}"/>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25379500-B28C-4E98-B70A-AFDA865A9D90}"/>
              </a:ext>
            </a:extLst>
          </p:cNvPr>
          <p:cNvGraphicFramePr>
            <a:graphicFrameLocks noGrp="1"/>
          </p:cNvGraphicFramePr>
          <p:nvPr>
            <p:ph type="tbl" sz="quarter" idx="13"/>
            <p:extLst>
              <p:ext uri="{D42A27DB-BD31-4B8C-83A1-F6EECF244321}">
                <p14:modId xmlns:p14="http://schemas.microsoft.com/office/powerpoint/2010/main" val="174117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6701390"/>
                    </a:ext>
                  </a:extLst>
                </a:gridCol>
                <a:gridCol w="1234440">
                  <a:extLst>
                    <a:ext uri="{9D8B030D-6E8A-4147-A177-3AD203B41FA5}">
                      <a16:colId xmlns:a16="http://schemas.microsoft.com/office/drawing/2014/main" val="1775377930"/>
                    </a:ext>
                  </a:extLst>
                </a:gridCol>
                <a:gridCol w="1234440">
                  <a:extLst>
                    <a:ext uri="{9D8B030D-6E8A-4147-A177-3AD203B41FA5}">
                      <a16:colId xmlns:a16="http://schemas.microsoft.com/office/drawing/2014/main" val="2742497999"/>
                    </a:ext>
                  </a:extLst>
                </a:gridCol>
                <a:gridCol w="1234440">
                  <a:extLst>
                    <a:ext uri="{9D8B030D-6E8A-4147-A177-3AD203B41FA5}">
                      <a16:colId xmlns:a16="http://schemas.microsoft.com/office/drawing/2014/main" val="977334665"/>
                    </a:ext>
                  </a:extLst>
                </a:gridCol>
                <a:gridCol w="1234440">
                  <a:extLst>
                    <a:ext uri="{9D8B030D-6E8A-4147-A177-3AD203B41FA5}">
                      <a16:colId xmlns:a16="http://schemas.microsoft.com/office/drawing/2014/main" val="2279588559"/>
                    </a:ext>
                  </a:extLst>
                </a:gridCol>
                <a:gridCol w="1234440">
                  <a:extLst>
                    <a:ext uri="{9D8B030D-6E8A-4147-A177-3AD203B41FA5}">
                      <a16:colId xmlns:a16="http://schemas.microsoft.com/office/drawing/2014/main" val="198454862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792377923"/>
                  </a:ext>
                </a:extLst>
              </a:tr>
              <a:tr h="370840">
                <a:tc>
                  <a:txBody>
                    <a:bodyPr/>
                    <a:lstStyle/>
                    <a:p>
                      <a:r>
                        <a:rPr lang="en-US" sz="1000"/>
                        <a:t>#PressforProgress</a:t>
                      </a:r>
                    </a:p>
                  </a:txBody>
                  <a:tcPr/>
                </a:tc>
                <a:tc>
                  <a:txBody>
                    <a:bodyPr/>
                    <a:lstStyle/>
                    <a:p>
                      <a:r>
                        <a:rPr lang="en-US" sz="1000"/>
                        <a:t>1</a:t>
                      </a:r>
                    </a:p>
                  </a:txBody>
                  <a:tcPr/>
                </a:tc>
                <a:tc>
                  <a:txBody>
                    <a:bodyPr/>
                    <a:lstStyle/>
                    <a:p>
                      <a:r>
                        <a:rPr lang="en-US" sz="1000"/>
                        <a:t>76</a:t>
                      </a:r>
                    </a:p>
                  </a:txBody>
                  <a:tcPr/>
                </a:tc>
                <a:tc>
                  <a:txBody>
                    <a:bodyPr/>
                    <a:lstStyle/>
                    <a:p>
                      <a:r>
                        <a:rPr lang="en-US" sz="1000"/>
                        <a:t>4</a:t>
                      </a:r>
                    </a:p>
                  </a:txBody>
                  <a:tcPr/>
                </a:tc>
                <a:tc>
                  <a:txBody>
                    <a:bodyPr/>
                    <a:lstStyle/>
                    <a:p>
                      <a:r>
                        <a:rPr lang="en-US" sz="1000"/>
                        <a:t>16</a:t>
                      </a:r>
                    </a:p>
                  </a:txBody>
                  <a:tcPr/>
                </a:tc>
                <a:tc>
                  <a:txBody>
                    <a:bodyPr/>
                    <a:lstStyle/>
                    <a:p>
                      <a:r>
                        <a:rPr lang="en-US" sz="1000"/>
                        <a:t>96</a:t>
                      </a:r>
                    </a:p>
                  </a:txBody>
                  <a:tcPr/>
                </a:tc>
                <a:extLst>
                  <a:ext uri="{0D108BD9-81ED-4DB2-BD59-A6C34878D82A}">
                    <a16:rowId xmlns:a16="http://schemas.microsoft.com/office/drawing/2014/main" val="1658400021"/>
                  </a:ext>
                </a:extLst>
              </a:tr>
              <a:tr h="370840">
                <a:tc>
                  <a:txBody>
                    <a:bodyPr/>
                    <a:lstStyle/>
                    <a:p>
                      <a:r>
                        <a:rPr lang="en-US" sz="1000"/>
                        <a:t>#PhilippineHeartMonth</a:t>
                      </a:r>
                    </a:p>
                  </a:txBody>
                  <a:tcPr/>
                </a:tc>
                <a:tc>
                  <a:txBody>
                    <a:bodyPr/>
                    <a:lstStyle/>
                    <a:p>
                      <a:r>
                        <a:rPr lang="en-US" sz="1000"/>
                        <a:t>1</a:t>
                      </a:r>
                    </a:p>
                  </a:txBody>
                  <a:tcPr/>
                </a:tc>
                <a:tc>
                  <a:txBody>
                    <a:bodyPr/>
                    <a:lstStyle/>
                    <a:p>
                      <a:r>
                        <a:rPr lang="en-US" sz="1000"/>
                        <a:t>50</a:t>
                      </a:r>
                    </a:p>
                  </a:txBody>
                  <a:tcPr/>
                </a:tc>
                <a:tc>
                  <a:txBody>
                    <a:bodyPr/>
                    <a:lstStyle/>
                    <a:p>
                      <a:r>
                        <a:rPr lang="en-US" sz="1000"/>
                        <a:t>1</a:t>
                      </a:r>
                    </a:p>
                  </a:txBody>
                  <a:tcPr/>
                </a:tc>
                <a:tc>
                  <a:txBody>
                    <a:bodyPr/>
                    <a:lstStyle/>
                    <a:p>
                      <a:r>
                        <a:rPr lang="en-US" sz="1000"/>
                        <a:t>18</a:t>
                      </a:r>
                    </a:p>
                  </a:txBody>
                  <a:tcPr/>
                </a:tc>
                <a:tc>
                  <a:txBody>
                    <a:bodyPr/>
                    <a:lstStyle/>
                    <a:p>
                      <a:r>
                        <a:rPr lang="en-US" sz="1000"/>
                        <a:t>69</a:t>
                      </a:r>
                    </a:p>
                  </a:txBody>
                  <a:tcPr/>
                </a:tc>
                <a:extLst>
                  <a:ext uri="{0D108BD9-81ED-4DB2-BD59-A6C34878D82A}">
                    <a16:rowId xmlns:a16="http://schemas.microsoft.com/office/drawing/2014/main" val="4292277091"/>
                  </a:ext>
                </a:extLst>
              </a:tr>
            </a:tbl>
          </a:graphicData>
        </a:graphic>
      </p:graphicFrame>
      <p:sp>
        <p:nvSpPr>
          <p:cNvPr id="4" name="Text Placeholder 3">
            <a:extLst>
              <a:ext uri="{FF2B5EF4-FFF2-40B4-BE49-F238E27FC236}">
                <a16:creationId xmlns:a16="http://schemas.microsoft.com/office/drawing/2014/main" id="{A5F5E289-76A0-4D56-B132-4F18E0C90EF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932859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8E06B-7C3D-43F3-9EC6-FF1483A458CE}"/>
              </a:ext>
            </a:extLst>
          </p:cNvPr>
          <p:cNvSpPr>
            <a:spLocks noGrp="1"/>
          </p:cNvSpPr>
          <p:nvPr>
            <p:ph type="title"/>
          </p:nvPr>
        </p:nvSpPr>
        <p:spPr/>
        <p:txBody>
          <a:bodyPr/>
          <a:lstStyle/>
          <a:p>
            <a:r>
              <a:rPr lang="en-US"/>
              <a:t>Facebook Own Posts Table - 1 of 26</a:t>
            </a:r>
          </a:p>
        </p:txBody>
      </p:sp>
      <p:graphicFrame>
        <p:nvGraphicFramePr>
          <p:cNvPr id="5" name="Table Placeholder 4">
            <a:extLst>
              <a:ext uri="{FF2B5EF4-FFF2-40B4-BE49-F238E27FC236}">
                <a16:creationId xmlns:a16="http://schemas.microsoft.com/office/drawing/2014/main" id="{98004958-10A8-4B34-9968-CA042F465E1B}"/>
              </a:ext>
            </a:extLst>
          </p:cNvPr>
          <p:cNvGraphicFramePr>
            <a:graphicFrameLocks noGrp="1"/>
          </p:cNvGraphicFramePr>
          <p:nvPr>
            <p:ph type="tbl" sz="quarter" idx="13"/>
            <p:extLst>
              <p:ext uri="{D42A27DB-BD31-4B8C-83A1-F6EECF244321}">
                <p14:modId xmlns:p14="http://schemas.microsoft.com/office/powerpoint/2010/main" val="236937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5243617"/>
                    </a:ext>
                  </a:extLst>
                </a:gridCol>
                <a:gridCol w="246888">
                  <a:extLst>
                    <a:ext uri="{9D8B030D-6E8A-4147-A177-3AD203B41FA5}">
                      <a16:colId xmlns:a16="http://schemas.microsoft.com/office/drawing/2014/main" val="2889396746"/>
                    </a:ext>
                  </a:extLst>
                </a:gridCol>
                <a:gridCol w="246888">
                  <a:extLst>
                    <a:ext uri="{9D8B030D-6E8A-4147-A177-3AD203B41FA5}">
                      <a16:colId xmlns:a16="http://schemas.microsoft.com/office/drawing/2014/main" val="1313024233"/>
                    </a:ext>
                  </a:extLst>
                </a:gridCol>
                <a:gridCol w="246888">
                  <a:extLst>
                    <a:ext uri="{9D8B030D-6E8A-4147-A177-3AD203B41FA5}">
                      <a16:colId xmlns:a16="http://schemas.microsoft.com/office/drawing/2014/main" val="3628449728"/>
                    </a:ext>
                  </a:extLst>
                </a:gridCol>
                <a:gridCol w="246888">
                  <a:extLst>
                    <a:ext uri="{9D8B030D-6E8A-4147-A177-3AD203B41FA5}">
                      <a16:colId xmlns:a16="http://schemas.microsoft.com/office/drawing/2014/main" val="3732654969"/>
                    </a:ext>
                  </a:extLst>
                </a:gridCol>
                <a:gridCol w="246888">
                  <a:extLst>
                    <a:ext uri="{9D8B030D-6E8A-4147-A177-3AD203B41FA5}">
                      <a16:colId xmlns:a16="http://schemas.microsoft.com/office/drawing/2014/main" val="3913967764"/>
                    </a:ext>
                  </a:extLst>
                </a:gridCol>
                <a:gridCol w="246888">
                  <a:extLst>
                    <a:ext uri="{9D8B030D-6E8A-4147-A177-3AD203B41FA5}">
                      <a16:colId xmlns:a16="http://schemas.microsoft.com/office/drawing/2014/main" val="269910829"/>
                    </a:ext>
                  </a:extLst>
                </a:gridCol>
                <a:gridCol w="246888">
                  <a:extLst>
                    <a:ext uri="{9D8B030D-6E8A-4147-A177-3AD203B41FA5}">
                      <a16:colId xmlns:a16="http://schemas.microsoft.com/office/drawing/2014/main" val="2357778683"/>
                    </a:ext>
                  </a:extLst>
                </a:gridCol>
                <a:gridCol w="246888">
                  <a:extLst>
                    <a:ext uri="{9D8B030D-6E8A-4147-A177-3AD203B41FA5}">
                      <a16:colId xmlns:a16="http://schemas.microsoft.com/office/drawing/2014/main" val="1962249628"/>
                    </a:ext>
                  </a:extLst>
                </a:gridCol>
                <a:gridCol w="246888">
                  <a:extLst>
                    <a:ext uri="{9D8B030D-6E8A-4147-A177-3AD203B41FA5}">
                      <a16:colId xmlns:a16="http://schemas.microsoft.com/office/drawing/2014/main" val="3740823049"/>
                    </a:ext>
                  </a:extLst>
                </a:gridCol>
                <a:gridCol w="246888">
                  <a:extLst>
                    <a:ext uri="{9D8B030D-6E8A-4147-A177-3AD203B41FA5}">
                      <a16:colId xmlns:a16="http://schemas.microsoft.com/office/drawing/2014/main" val="3075758522"/>
                    </a:ext>
                  </a:extLst>
                </a:gridCol>
                <a:gridCol w="246888">
                  <a:extLst>
                    <a:ext uri="{9D8B030D-6E8A-4147-A177-3AD203B41FA5}">
                      <a16:colId xmlns:a16="http://schemas.microsoft.com/office/drawing/2014/main" val="3146509401"/>
                    </a:ext>
                  </a:extLst>
                </a:gridCol>
                <a:gridCol w="246888">
                  <a:extLst>
                    <a:ext uri="{9D8B030D-6E8A-4147-A177-3AD203B41FA5}">
                      <a16:colId xmlns:a16="http://schemas.microsoft.com/office/drawing/2014/main" val="2785619068"/>
                    </a:ext>
                  </a:extLst>
                </a:gridCol>
                <a:gridCol w="246888">
                  <a:extLst>
                    <a:ext uri="{9D8B030D-6E8A-4147-A177-3AD203B41FA5}">
                      <a16:colId xmlns:a16="http://schemas.microsoft.com/office/drawing/2014/main" val="1400865150"/>
                    </a:ext>
                  </a:extLst>
                </a:gridCol>
                <a:gridCol w="246888">
                  <a:extLst>
                    <a:ext uri="{9D8B030D-6E8A-4147-A177-3AD203B41FA5}">
                      <a16:colId xmlns:a16="http://schemas.microsoft.com/office/drawing/2014/main" val="2896004844"/>
                    </a:ext>
                  </a:extLst>
                </a:gridCol>
                <a:gridCol w="246888">
                  <a:extLst>
                    <a:ext uri="{9D8B030D-6E8A-4147-A177-3AD203B41FA5}">
                      <a16:colId xmlns:a16="http://schemas.microsoft.com/office/drawing/2014/main" val="2152905229"/>
                    </a:ext>
                  </a:extLst>
                </a:gridCol>
                <a:gridCol w="246888">
                  <a:extLst>
                    <a:ext uri="{9D8B030D-6E8A-4147-A177-3AD203B41FA5}">
                      <a16:colId xmlns:a16="http://schemas.microsoft.com/office/drawing/2014/main" val="2076279691"/>
                    </a:ext>
                  </a:extLst>
                </a:gridCol>
                <a:gridCol w="246888">
                  <a:extLst>
                    <a:ext uri="{9D8B030D-6E8A-4147-A177-3AD203B41FA5}">
                      <a16:colId xmlns:a16="http://schemas.microsoft.com/office/drawing/2014/main" val="1242230783"/>
                    </a:ext>
                  </a:extLst>
                </a:gridCol>
                <a:gridCol w="246888">
                  <a:extLst>
                    <a:ext uri="{9D8B030D-6E8A-4147-A177-3AD203B41FA5}">
                      <a16:colId xmlns:a16="http://schemas.microsoft.com/office/drawing/2014/main" val="1069766609"/>
                    </a:ext>
                  </a:extLst>
                </a:gridCol>
                <a:gridCol w="246888">
                  <a:extLst>
                    <a:ext uri="{9D8B030D-6E8A-4147-A177-3AD203B41FA5}">
                      <a16:colId xmlns:a16="http://schemas.microsoft.com/office/drawing/2014/main" val="177527186"/>
                    </a:ext>
                  </a:extLst>
                </a:gridCol>
                <a:gridCol w="246888">
                  <a:extLst>
                    <a:ext uri="{9D8B030D-6E8A-4147-A177-3AD203B41FA5}">
                      <a16:colId xmlns:a16="http://schemas.microsoft.com/office/drawing/2014/main" val="1547024903"/>
                    </a:ext>
                  </a:extLst>
                </a:gridCol>
                <a:gridCol w="246888">
                  <a:extLst>
                    <a:ext uri="{9D8B030D-6E8A-4147-A177-3AD203B41FA5}">
                      <a16:colId xmlns:a16="http://schemas.microsoft.com/office/drawing/2014/main" val="2273616266"/>
                    </a:ext>
                  </a:extLst>
                </a:gridCol>
                <a:gridCol w="246888">
                  <a:extLst>
                    <a:ext uri="{9D8B030D-6E8A-4147-A177-3AD203B41FA5}">
                      <a16:colId xmlns:a16="http://schemas.microsoft.com/office/drawing/2014/main" val="3210448945"/>
                    </a:ext>
                  </a:extLst>
                </a:gridCol>
                <a:gridCol w="246888">
                  <a:extLst>
                    <a:ext uri="{9D8B030D-6E8A-4147-A177-3AD203B41FA5}">
                      <a16:colId xmlns:a16="http://schemas.microsoft.com/office/drawing/2014/main" val="2360541272"/>
                    </a:ext>
                  </a:extLst>
                </a:gridCol>
                <a:gridCol w="246888">
                  <a:extLst>
                    <a:ext uri="{9D8B030D-6E8A-4147-A177-3AD203B41FA5}">
                      <a16:colId xmlns:a16="http://schemas.microsoft.com/office/drawing/2014/main" val="1736230405"/>
                    </a:ext>
                  </a:extLst>
                </a:gridCol>
                <a:gridCol w="246888">
                  <a:extLst>
                    <a:ext uri="{9D8B030D-6E8A-4147-A177-3AD203B41FA5}">
                      <a16:colId xmlns:a16="http://schemas.microsoft.com/office/drawing/2014/main" val="4036127339"/>
                    </a:ext>
                  </a:extLst>
                </a:gridCol>
                <a:gridCol w="246888">
                  <a:extLst>
                    <a:ext uri="{9D8B030D-6E8A-4147-A177-3AD203B41FA5}">
                      <a16:colId xmlns:a16="http://schemas.microsoft.com/office/drawing/2014/main" val="2092337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2557108"/>
                  </a:ext>
                </a:extLst>
              </a:tr>
            </a:tbl>
          </a:graphicData>
        </a:graphic>
      </p:graphicFrame>
      <p:sp>
        <p:nvSpPr>
          <p:cNvPr id="4" name="Text Placeholder 3">
            <a:extLst>
              <a:ext uri="{FF2B5EF4-FFF2-40B4-BE49-F238E27FC236}">
                <a16:creationId xmlns:a16="http://schemas.microsoft.com/office/drawing/2014/main" id="{08863DA3-093C-46BD-84C0-4CA4C8E3322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0441969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91326-F995-44F9-A6A0-81B7381A51C1}"/>
              </a:ext>
            </a:extLst>
          </p:cNvPr>
          <p:cNvSpPr>
            <a:spLocks noGrp="1"/>
          </p:cNvSpPr>
          <p:nvPr>
            <p:ph type="title"/>
          </p:nvPr>
        </p:nvSpPr>
        <p:spPr/>
        <p:txBody>
          <a:bodyPr/>
          <a:lstStyle/>
          <a:p>
            <a:r>
              <a:rPr lang="en-US"/>
              <a:t>Facebook Own Posts Table - 2 of 26</a:t>
            </a:r>
          </a:p>
        </p:txBody>
      </p:sp>
      <p:graphicFrame>
        <p:nvGraphicFramePr>
          <p:cNvPr id="5" name="Table Placeholder 4">
            <a:extLst>
              <a:ext uri="{FF2B5EF4-FFF2-40B4-BE49-F238E27FC236}">
                <a16:creationId xmlns:a16="http://schemas.microsoft.com/office/drawing/2014/main" id="{9B4CD988-4D71-4F72-9DCA-3E5A53235522}"/>
              </a:ext>
            </a:extLst>
          </p:cNvPr>
          <p:cNvGraphicFramePr>
            <a:graphicFrameLocks noGrp="1"/>
          </p:cNvGraphicFramePr>
          <p:nvPr>
            <p:ph type="tbl" sz="quarter" idx="13"/>
            <p:extLst>
              <p:ext uri="{D42A27DB-BD31-4B8C-83A1-F6EECF244321}">
                <p14:modId xmlns:p14="http://schemas.microsoft.com/office/powerpoint/2010/main" val="3474662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2736431"/>
                    </a:ext>
                  </a:extLst>
                </a:gridCol>
                <a:gridCol w="246888">
                  <a:extLst>
                    <a:ext uri="{9D8B030D-6E8A-4147-A177-3AD203B41FA5}">
                      <a16:colId xmlns:a16="http://schemas.microsoft.com/office/drawing/2014/main" val="1177400952"/>
                    </a:ext>
                  </a:extLst>
                </a:gridCol>
                <a:gridCol w="246888">
                  <a:extLst>
                    <a:ext uri="{9D8B030D-6E8A-4147-A177-3AD203B41FA5}">
                      <a16:colId xmlns:a16="http://schemas.microsoft.com/office/drawing/2014/main" val="2982491893"/>
                    </a:ext>
                  </a:extLst>
                </a:gridCol>
                <a:gridCol w="246888">
                  <a:extLst>
                    <a:ext uri="{9D8B030D-6E8A-4147-A177-3AD203B41FA5}">
                      <a16:colId xmlns:a16="http://schemas.microsoft.com/office/drawing/2014/main" val="1195891049"/>
                    </a:ext>
                  </a:extLst>
                </a:gridCol>
                <a:gridCol w="246888">
                  <a:extLst>
                    <a:ext uri="{9D8B030D-6E8A-4147-A177-3AD203B41FA5}">
                      <a16:colId xmlns:a16="http://schemas.microsoft.com/office/drawing/2014/main" val="754682215"/>
                    </a:ext>
                  </a:extLst>
                </a:gridCol>
                <a:gridCol w="246888">
                  <a:extLst>
                    <a:ext uri="{9D8B030D-6E8A-4147-A177-3AD203B41FA5}">
                      <a16:colId xmlns:a16="http://schemas.microsoft.com/office/drawing/2014/main" val="3177630568"/>
                    </a:ext>
                  </a:extLst>
                </a:gridCol>
                <a:gridCol w="246888">
                  <a:extLst>
                    <a:ext uri="{9D8B030D-6E8A-4147-A177-3AD203B41FA5}">
                      <a16:colId xmlns:a16="http://schemas.microsoft.com/office/drawing/2014/main" val="3780454698"/>
                    </a:ext>
                  </a:extLst>
                </a:gridCol>
                <a:gridCol w="246888">
                  <a:extLst>
                    <a:ext uri="{9D8B030D-6E8A-4147-A177-3AD203B41FA5}">
                      <a16:colId xmlns:a16="http://schemas.microsoft.com/office/drawing/2014/main" val="1940720652"/>
                    </a:ext>
                  </a:extLst>
                </a:gridCol>
                <a:gridCol w="246888">
                  <a:extLst>
                    <a:ext uri="{9D8B030D-6E8A-4147-A177-3AD203B41FA5}">
                      <a16:colId xmlns:a16="http://schemas.microsoft.com/office/drawing/2014/main" val="441476296"/>
                    </a:ext>
                  </a:extLst>
                </a:gridCol>
                <a:gridCol w="246888">
                  <a:extLst>
                    <a:ext uri="{9D8B030D-6E8A-4147-A177-3AD203B41FA5}">
                      <a16:colId xmlns:a16="http://schemas.microsoft.com/office/drawing/2014/main" val="1401258455"/>
                    </a:ext>
                  </a:extLst>
                </a:gridCol>
                <a:gridCol w="246888">
                  <a:extLst>
                    <a:ext uri="{9D8B030D-6E8A-4147-A177-3AD203B41FA5}">
                      <a16:colId xmlns:a16="http://schemas.microsoft.com/office/drawing/2014/main" val="3578783417"/>
                    </a:ext>
                  </a:extLst>
                </a:gridCol>
                <a:gridCol w="246888">
                  <a:extLst>
                    <a:ext uri="{9D8B030D-6E8A-4147-A177-3AD203B41FA5}">
                      <a16:colId xmlns:a16="http://schemas.microsoft.com/office/drawing/2014/main" val="3708597927"/>
                    </a:ext>
                  </a:extLst>
                </a:gridCol>
                <a:gridCol w="246888">
                  <a:extLst>
                    <a:ext uri="{9D8B030D-6E8A-4147-A177-3AD203B41FA5}">
                      <a16:colId xmlns:a16="http://schemas.microsoft.com/office/drawing/2014/main" val="1582101176"/>
                    </a:ext>
                  </a:extLst>
                </a:gridCol>
                <a:gridCol w="246888">
                  <a:extLst>
                    <a:ext uri="{9D8B030D-6E8A-4147-A177-3AD203B41FA5}">
                      <a16:colId xmlns:a16="http://schemas.microsoft.com/office/drawing/2014/main" val="2945082928"/>
                    </a:ext>
                  </a:extLst>
                </a:gridCol>
                <a:gridCol w="246888">
                  <a:extLst>
                    <a:ext uri="{9D8B030D-6E8A-4147-A177-3AD203B41FA5}">
                      <a16:colId xmlns:a16="http://schemas.microsoft.com/office/drawing/2014/main" val="2188042720"/>
                    </a:ext>
                  </a:extLst>
                </a:gridCol>
                <a:gridCol w="246888">
                  <a:extLst>
                    <a:ext uri="{9D8B030D-6E8A-4147-A177-3AD203B41FA5}">
                      <a16:colId xmlns:a16="http://schemas.microsoft.com/office/drawing/2014/main" val="4061545582"/>
                    </a:ext>
                  </a:extLst>
                </a:gridCol>
                <a:gridCol w="246888">
                  <a:extLst>
                    <a:ext uri="{9D8B030D-6E8A-4147-A177-3AD203B41FA5}">
                      <a16:colId xmlns:a16="http://schemas.microsoft.com/office/drawing/2014/main" val="4251755673"/>
                    </a:ext>
                  </a:extLst>
                </a:gridCol>
                <a:gridCol w="246888">
                  <a:extLst>
                    <a:ext uri="{9D8B030D-6E8A-4147-A177-3AD203B41FA5}">
                      <a16:colId xmlns:a16="http://schemas.microsoft.com/office/drawing/2014/main" val="3623479905"/>
                    </a:ext>
                  </a:extLst>
                </a:gridCol>
                <a:gridCol w="246888">
                  <a:extLst>
                    <a:ext uri="{9D8B030D-6E8A-4147-A177-3AD203B41FA5}">
                      <a16:colId xmlns:a16="http://schemas.microsoft.com/office/drawing/2014/main" val="3120506462"/>
                    </a:ext>
                  </a:extLst>
                </a:gridCol>
                <a:gridCol w="246888">
                  <a:extLst>
                    <a:ext uri="{9D8B030D-6E8A-4147-A177-3AD203B41FA5}">
                      <a16:colId xmlns:a16="http://schemas.microsoft.com/office/drawing/2014/main" val="617368031"/>
                    </a:ext>
                  </a:extLst>
                </a:gridCol>
                <a:gridCol w="246888">
                  <a:extLst>
                    <a:ext uri="{9D8B030D-6E8A-4147-A177-3AD203B41FA5}">
                      <a16:colId xmlns:a16="http://schemas.microsoft.com/office/drawing/2014/main" val="555203650"/>
                    </a:ext>
                  </a:extLst>
                </a:gridCol>
                <a:gridCol w="246888">
                  <a:extLst>
                    <a:ext uri="{9D8B030D-6E8A-4147-A177-3AD203B41FA5}">
                      <a16:colId xmlns:a16="http://schemas.microsoft.com/office/drawing/2014/main" val="1864757921"/>
                    </a:ext>
                  </a:extLst>
                </a:gridCol>
                <a:gridCol w="246888">
                  <a:extLst>
                    <a:ext uri="{9D8B030D-6E8A-4147-A177-3AD203B41FA5}">
                      <a16:colId xmlns:a16="http://schemas.microsoft.com/office/drawing/2014/main" val="3294648068"/>
                    </a:ext>
                  </a:extLst>
                </a:gridCol>
                <a:gridCol w="246888">
                  <a:extLst>
                    <a:ext uri="{9D8B030D-6E8A-4147-A177-3AD203B41FA5}">
                      <a16:colId xmlns:a16="http://schemas.microsoft.com/office/drawing/2014/main" val="1058385887"/>
                    </a:ext>
                  </a:extLst>
                </a:gridCol>
                <a:gridCol w="246888">
                  <a:extLst>
                    <a:ext uri="{9D8B030D-6E8A-4147-A177-3AD203B41FA5}">
                      <a16:colId xmlns:a16="http://schemas.microsoft.com/office/drawing/2014/main" val="253062370"/>
                    </a:ext>
                  </a:extLst>
                </a:gridCol>
                <a:gridCol w="246888">
                  <a:extLst>
                    <a:ext uri="{9D8B030D-6E8A-4147-A177-3AD203B41FA5}">
                      <a16:colId xmlns:a16="http://schemas.microsoft.com/office/drawing/2014/main" val="2235197534"/>
                    </a:ext>
                  </a:extLst>
                </a:gridCol>
                <a:gridCol w="246888">
                  <a:extLst>
                    <a:ext uri="{9D8B030D-6E8A-4147-A177-3AD203B41FA5}">
                      <a16:colId xmlns:a16="http://schemas.microsoft.com/office/drawing/2014/main" val="164568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679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42112599"/>
                  </a:ext>
                </a:extLst>
              </a:tr>
            </a:tbl>
          </a:graphicData>
        </a:graphic>
      </p:graphicFrame>
      <p:sp>
        <p:nvSpPr>
          <p:cNvPr id="4" name="Text Placeholder 3">
            <a:extLst>
              <a:ext uri="{FF2B5EF4-FFF2-40B4-BE49-F238E27FC236}">
                <a16:creationId xmlns:a16="http://schemas.microsoft.com/office/drawing/2014/main" id="{C231D71E-B7D3-475D-A30A-9A057DB5E0D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342790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5ED3-4FD9-4C5F-844A-ABD1C14CCD5F}"/>
              </a:ext>
            </a:extLst>
          </p:cNvPr>
          <p:cNvSpPr>
            <a:spLocks noGrp="1"/>
          </p:cNvSpPr>
          <p:nvPr>
            <p:ph type="title"/>
          </p:nvPr>
        </p:nvSpPr>
        <p:spPr/>
        <p:txBody>
          <a:bodyPr/>
          <a:lstStyle/>
          <a:p>
            <a:r>
              <a:rPr lang="en-US"/>
              <a:t>Facebook Own Posts Table - 3 of 26</a:t>
            </a:r>
          </a:p>
        </p:txBody>
      </p:sp>
      <p:graphicFrame>
        <p:nvGraphicFramePr>
          <p:cNvPr id="5" name="Table Placeholder 4">
            <a:extLst>
              <a:ext uri="{FF2B5EF4-FFF2-40B4-BE49-F238E27FC236}">
                <a16:creationId xmlns:a16="http://schemas.microsoft.com/office/drawing/2014/main" id="{AA658302-C7EE-4DB6-930E-834312CDBCA1}"/>
              </a:ext>
            </a:extLst>
          </p:cNvPr>
          <p:cNvGraphicFramePr>
            <a:graphicFrameLocks noGrp="1"/>
          </p:cNvGraphicFramePr>
          <p:nvPr>
            <p:ph type="tbl" sz="quarter" idx="13"/>
            <p:extLst>
              <p:ext uri="{D42A27DB-BD31-4B8C-83A1-F6EECF244321}">
                <p14:modId xmlns:p14="http://schemas.microsoft.com/office/powerpoint/2010/main" val="285074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8579223"/>
                    </a:ext>
                  </a:extLst>
                </a:gridCol>
                <a:gridCol w="246888">
                  <a:extLst>
                    <a:ext uri="{9D8B030D-6E8A-4147-A177-3AD203B41FA5}">
                      <a16:colId xmlns:a16="http://schemas.microsoft.com/office/drawing/2014/main" val="1570498114"/>
                    </a:ext>
                  </a:extLst>
                </a:gridCol>
                <a:gridCol w="246888">
                  <a:extLst>
                    <a:ext uri="{9D8B030D-6E8A-4147-A177-3AD203B41FA5}">
                      <a16:colId xmlns:a16="http://schemas.microsoft.com/office/drawing/2014/main" val="2601340760"/>
                    </a:ext>
                  </a:extLst>
                </a:gridCol>
                <a:gridCol w="246888">
                  <a:extLst>
                    <a:ext uri="{9D8B030D-6E8A-4147-A177-3AD203B41FA5}">
                      <a16:colId xmlns:a16="http://schemas.microsoft.com/office/drawing/2014/main" val="543540075"/>
                    </a:ext>
                  </a:extLst>
                </a:gridCol>
                <a:gridCol w="246888">
                  <a:extLst>
                    <a:ext uri="{9D8B030D-6E8A-4147-A177-3AD203B41FA5}">
                      <a16:colId xmlns:a16="http://schemas.microsoft.com/office/drawing/2014/main" val="4006780421"/>
                    </a:ext>
                  </a:extLst>
                </a:gridCol>
                <a:gridCol w="246888">
                  <a:extLst>
                    <a:ext uri="{9D8B030D-6E8A-4147-A177-3AD203B41FA5}">
                      <a16:colId xmlns:a16="http://schemas.microsoft.com/office/drawing/2014/main" val="2342850962"/>
                    </a:ext>
                  </a:extLst>
                </a:gridCol>
                <a:gridCol w="246888">
                  <a:extLst>
                    <a:ext uri="{9D8B030D-6E8A-4147-A177-3AD203B41FA5}">
                      <a16:colId xmlns:a16="http://schemas.microsoft.com/office/drawing/2014/main" val="2370214045"/>
                    </a:ext>
                  </a:extLst>
                </a:gridCol>
                <a:gridCol w="246888">
                  <a:extLst>
                    <a:ext uri="{9D8B030D-6E8A-4147-A177-3AD203B41FA5}">
                      <a16:colId xmlns:a16="http://schemas.microsoft.com/office/drawing/2014/main" val="2329988335"/>
                    </a:ext>
                  </a:extLst>
                </a:gridCol>
                <a:gridCol w="246888">
                  <a:extLst>
                    <a:ext uri="{9D8B030D-6E8A-4147-A177-3AD203B41FA5}">
                      <a16:colId xmlns:a16="http://schemas.microsoft.com/office/drawing/2014/main" val="4265425712"/>
                    </a:ext>
                  </a:extLst>
                </a:gridCol>
                <a:gridCol w="246888">
                  <a:extLst>
                    <a:ext uri="{9D8B030D-6E8A-4147-A177-3AD203B41FA5}">
                      <a16:colId xmlns:a16="http://schemas.microsoft.com/office/drawing/2014/main" val="1951830533"/>
                    </a:ext>
                  </a:extLst>
                </a:gridCol>
                <a:gridCol w="246888">
                  <a:extLst>
                    <a:ext uri="{9D8B030D-6E8A-4147-A177-3AD203B41FA5}">
                      <a16:colId xmlns:a16="http://schemas.microsoft.com/office/drawing/2014/main" val="743966582"/>
                    </a:ext>
                  </a:extLst>
                </a:gridCol>
                <a:gridCol w="246888">
                  <a:extLst>
                    <a:ext uri="{9D8B030D-6E8A-4147-A177-3AD203B41FA5}">
                      <a16:colId xmlns:a16="http://schemas.microsoft.com/office/drawing/2014/main" val="573821921"/>
                    </a:ext>
                  </a:extLst>
                </a:gridCol>
                <a:gridCol w="246888">
                  <a:extLst>
                    <a:ext uri="{9D8B030D-6E8A-4147-A177-3AD203B41FA5}">
                      <a16:colId xmlns:a16="http://schemas.microsoft.com/office/drawing/2014/main" val="2319754446"/>
                    </a:ext>
                  </a:extLst>
                </a:gridCol>
                <a:gridCol w="246888">
                  <a:extLst>
                    <a:ext uri="{9D8B030D-6E8A-4147-A177-3AD203B41FA5}">
                      <a16:colId xmlns:a16="http://schemas.microsoft.com/office/drawing/2014/main" val="2716268100"/>
                    </a:ext>
                  </a:extLst>
                </a:gridCol>
                <a:gridCol w="246888">
                  <a:extLst>
                    <a:ext uri="{9D8B030D-6E8A-4147-A177-3AD203B41FA5}">
                      <a16:colId xmlns:a16="http://schemas.microsoft.com/office/drawing/2014/main" val="3577954971"/>
                    </a:ext>
                  </a:extLst>
                </a:gridCol>
                <a:gridCol w="246888">
                  <a:extLst>
                    <a:ext uri="{9D8B030D-6E8A-4147-A177-3AD203B41FA5}">
                      <a16:colId xmlns:a16="http://schemas.microsoft.com/office/drawing/2014/main" val="3471140635"/>
                    </a:ext>
                  </a:extLst>
                </a:gridCol>
                <a:gridCol w="246888">
                  <a:extLst>
                    <a:ext uri="{9D8B030D-6E8A-4147-A177-3AD203B41FA5}">
                      <a16:colId xmlns:a16="http://schemas.microsoft.com/office/drawing/2014/main" val="1318054277"/>
                    </a:ext>
                  </a:extLst>
                </a:gridCol>
                <a:gridCol w="246888">
                  <a:extLst>
                    <a:ext uri="{9D8B030D-6E8A-4147-A177-3AD203B41FA5}">
                      <a16:colId xmlns:a16="http://schemas.microsoft.com/office/drawing/2014/main" val="191978921"/>
                    </a:ext>
                  </a:extLst>
                </a:gridCol>
                <a:gridCol w="246888">
                  <a:extLst>
                    <a:ext uri="{9D8B030D-6E8A-4147-A177-3AD203B41FA5}">
                      <a16:colId xmlns:a16="http://schemas.microsoft.com/office/drawing/2014/main" val="3368281877"/>
                    </a:ext>
                  </a:extLst>
                </a:gridCol>
                <a:gridCol w="246888">
                  <a:extLst>
                    <a:ext uri="{9D8B030D-6E8A-4147-A177-3AD203B41FA5}">
                      <a16:colId xmlns:a16="http://schemas.microsoft.com/office/drawing/2014/main" val="897432178"/>
                    </a:ext>
                  </a:extLst>
                </a:gridCol>
                <a:gridCol w="246888">
                  <a:extLst>
                    <a:ext uri="{9D8B030D-6E8A-4147-A177-3AD203B41FA5}">
                      <a16:colId xmlns:a16="http://schemas.microsoft.com/office/drawing/2014/main" val="3302463669"/>
                    </a:ext>
                  </a:extLst>
                </a:gridCol>
                <a:gridCol w="246888">
                  <a:extLst>
                    <a:ext uri="{9D8B030D-6E8A-4147-A177-3AD203B41FA5}">
                      <a16:colId xmlns:a16="http://schemas.microsoft.com/office/drawing/2014/main" val="3580269707"/>
                    </a:ext>
                  </a:extLst>
                </a:gridCol>
                <a:gridCol w="246888">
                  <a:extLst>
                    <a:ext uri="{9D8B030D-6E8A-4147-A177-3AD203B41FA5}">
                      <a16:colId xmlns:a16="http://schemas.microsoft.com/office/drawing/2014/main" val="1492842075"/>
                    </a:ext>
                  </a:extLst>
                </a:gridCol>
                <a:gridCol w="246888">
                  <a:extLst>
                    <a:ext uri="{9D8B030D-6E8A-4147-A177-3AD203B41FA5}">
                      <a16:colId xmlns:a16="http://schemas.microsoft.com/office/drawing/2014/main" val="3583348233"/>
                    </a:ext>
                  </a:extLst>
                </a:gridCol>
                <a:gridCol w="246888">
                  <a:extLst>
                    <a:ext uri="{9D8B030D-6E8A-4147-A177-3AD203B41FA5}">
                      <a16:colId xmlns:a16="http://schemas.microsoft.com/office/drawing/2014/main" val="1217236578"/>
                    </a:ext>
                  </a:extLst>
                </a:gridCol>
                <a:gridCol w="246888">
                  <a:extLst>
                    <a:ext uri="{9D8B030D-6E8A-4147-A177-3AD203B41FA5}">
                      <a16:colId xmlns:a16="http://schemas.microsoft.com/office/drawing/2014/main" val="1433997685"/>
                    </a:ext>
                  </a:extLst>
                </a:gridCol>
                <a:gridCol w="246888">
                  <a:extLst>
                    <a:ext uri="{9D8B030D-6E8A-4147-A177-3AD203B41FA5}">
                      <a16:colId xmlns:a16="http://schemas.microsoft.com/office/drawing/2014/main" val="51424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695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12728204"/>
                  </a:ext>
                </a:extLst>
              </a:tr>
            </a:tbl>
          </a:graphicData>
        </a:graphic>
      </p:graphicFrame>
      <p:sp>
        <p:nvSpPr>
          <p:cNvPr id="4" name="Text Placeholder 3">
            <a:extLst>
              <a:ext uri="{FF2B5EF4-FFF2-40B4-BE49-F238E27FC236}">
                <a16:creationId xmlns:a16="http://schemas.microsoft.com/office/drawing/2014/main" id="{34CAE859-B146-4798-9497-583BFFAC97D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594834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28F2-FE23-421C-B04B-AD047453C6B1}"/>
              </a:ext>
            </a:extLst>
          </p:cNvPr>
          <p:cNvSpPr>
            <a:spLocks noGrp="1"/>
          </p:cNvSpPr>
          <p:nvPr>
            <p:ph type="title"/>
          </p:nvPr>
        </p:nvSpPr>
        <p:spPr/>
        <p:txBody>
          <a:bodyPr/>
          <a:lstStyle/>
          <a:p>
            <a:r>
              <a:rPr lang="en-US"/>
              <a:t>Facebook Own Posts Table - 4 of 26</a:t>
            </a:r>
          </a:p>
        </p:txBody>
      </p:sp>
      <p:graphicFrame>
        <p:nvGraphicFramePr>
          <p:cNvPr id="5" name="Table Placeholder 4">
            <a:extLst>
              <a:ext uri="{FF2B5EF4-FFF2-40B4-BE49-F238E27FC236}">
                <a16:creationId xmlns:a16="http://schemas.microsoft.com/office/drawing/2014/main" id="{ECFF2471-ECDF-417E-BB8B-E0E2E82AFF44}"/>
              </a:ext>
            </a:extLst>
          </p:cNvPr>
          <p:cNvGraphicFramePr>
            <a:graphicFrameLocks noGrp="1"/>
          </p:cNvGraphicFramePr>
          <p:nvPr>
            <p:ph type="tbl" sz="quarter" idx="13"/>
            <p:extLst>
              <p:ext uri="{D42A27DB-BD31-4B8C-83A1-F6EECF244321}">
                <p14:modId xmlns:p14="http://schemas.microsoft.com/office/powerpoint/2010/main" val="111178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223809"/>
                    </a:ext>
                  </a:extLst>
                </a:gridCol>
                <a:gridCol w="246888">
                  <a:extLst>
                    <a:ext uri="{9D8B030D-6E8A-4147-A177-3AD203B41FA5}">
                      <a16:colId xmlns:a16="http://schemas.microsoft.com/office/drawing/2014/main" val="2629788891"/>
                    </a:ext>
                  </a:extLst>
                </a:gridCol>
                <a:gridCol w="246888">
                  <a:extLst>
                    <a:ext uri="{9D8B030D-6E8A-4147-A177-3AD203B41FA5}">
                      <a16:colId xmlns:a16="http://schemas.microsoft.com/office/drawing/2014/main" val="990682609"/>
                    </a:ext>
                  </a:extLst>
                </a:gridCol>
                <a:gridCol w="246888">
                  <a:extLst>
                    <a:ext uri="{9D8B030D-6E8A-4147-A177-3AD203B41FA5}">
                      <a16:colId xmlns:a16="http://schemas.microsoft.com/office/drawing/2014/main" val="570843973"/>
                    </a:ext>
                  </a:extLst>
                </a:gridCol>
                <a:gridCol w="246888">
                  <a:extLst>
                    <a:ext uri="{9D8B030D-6E8A-4147-A177-3AD203B41FA5}">
                      <a16:colId xmlns:a16="http://schemas.microsoft.com/office/drawing/2014/main" val="952054242"/>
                    </a:ext>
                  </a:extLst>
                </a:gridCol>
                <a:gridCol w="246888">
                  <a:extLst>
                    <a:ext uri="{9D8B030D-6E8A-4147-A177-3AD203B41FA5}">
                      <a16:colId xmlns:a16="http://schemas.microsoft.com/office/drawing/2014/main" val="3620603359"/>
                    </a:ext>
                  </a:extLst>
                </a:gridCol>
                <a:gridCol w="246888">
                  <a:extLst>
                    <a:ext uri="{9D8B030D-6E8A-4147-A177-3AD203B41FA5}">
                      <a16:colId xmlns:a16="http://schemas.microsoft.com/office/drawing/2014/main" val="3752522009"/>
                    </a:ext>
                  </a:extLst>
                </a:gridCol>
                <a:gridCol w="246888">
                  <a:extLst>
                    <a:ext uri="{9D8B030D-6E8A-4147-A177-3AD203B41FA5}">
                      <a16:colId xmlns:a16="http://schemas.microsoft.com/office/drawing/2014/main" val="597337384"/>
                    </a:ext>
                  </a:extLst>
                </a:gridCol>
                <a:gridCol w="246888">
                  <a:extLst>
                    <a:ext uri="{9D8B030D-6E8A-4147-A177-3AD203B41FA5}">
                      <a16:colId xmlns:a16="http://schemas.microsoft.com/office/drawing/2014/main" val="3298765725"/>
                    </a:ext>
                  </a:extLst>
                </a:gridCol>
                <a:gridCol w="246888">
                  <a:extLst>
                    <a:ext uri="{9D8B030D-6E8A-4147-A177-3AD203B41FA5}">
                      <a16:colId xmlns:a16="http://schemas.microsoft.com/office/drawing/2014/main" val="108013365"/>
                    </a:ext>
                  </a:extLst>
                </a:gridCol>
                <a:gridCol w="246888">
                  <a:extLst>
                    <a:ext uri="{9D8B030D-6E8A-4147-A177-3AD203B41FA5}">
                      <a16:colId xmlns:a16="http://schemas.microsoft.com/office/drawing/2014/main" val="294778716"/>
                    </a:ext>
                  </a:extLst>
                </a:gridCol>
                <a:gridCol w="246888">
                  <a:extLst>
                    <a:ext uri="{9D8B030D-6E8A-4147-A177-3AD203B41FA5}">
                      <a16:colId xmlns:a16="http://schemas.microsoft.com/office/drawing/2014/main" val="573698520"/>
                    </a:ext>
                  </a:extLst>
                </a:gridCol>
                <a:gridCol w="246888">
                  <a:extLst>
                    <a:ext uri="{9D8B030D-6E8A-4147-A177-3AD203B41FA5}">
                      <a16:colId xmlns:a16="http://schemas.microsoft.com/office/drawing/2014/main" val="4120827802"/>
                    </a:ext>
                  </a:extLst>
                </a:gridCol>
                <a:gridCol w="246888">
                  <a:extLst>
                    <a:ext uri="{9D8B030D-6E8A-4147-A177-3AD203B41FA5}">
                      <a16:colId xmlns:a16="http://schemas.microsoft.com/office/drawing/2014/main" val="47458063"/>
                    </a:ext>
                  </a:extLst>
                </a:gridCol>
                <a:gridCol w="246888">
                  <a:extLst>
                    <a:ext uri="{9D8B030D-6E8A-4147-A177-3AD203B41FA5}">
                      <a16:colId xmlns:a16="http://schemas.microsoft.com/office/drawing/2014/main" val="1989249559"/>
                    </a:ext>
                  </a:extLst>
                </a:gridCol>
                <a:gridCol w="246888">
                  <a:extLst>
                    <a:ext uri="{9D8B030D-6E8A-4147-A177-3AD203B41FA5}">
                      <a16:colId xmlns:a16="http://schemas.microsoft.com/office/drawing/2014/main" val="736447718"/>
                    </a:ext>
                  </a:extLst>
                </a:gridCol>
                <a:gridCol w="246888">
                  <a:extLst>
                    <a:ext uri="{9D8B030D-6E8A-4147-A177-3AD203B41FA5}">
                      <a16:colId xmlns:a16="http://schemas.microsoft.com/office/drawing/2014/main" val="3151723654"/>
                    </a:ext>
                  </a:extLst>
                </a:gridCol>
                <a:gridCol w="246888">
                  <a:extLst>
                    <a:ext uri="{9D8B030D-6E8A-4147-A177-3AD203B41FA5}">
                      <a16:colId xmlns:a16="http://schemas.microsoft.com/office/drawing/2014/main" val="1233352739"/>
                    </a:ext>
                  </a:extLst>
                </a:gridCol>
                <a:gridCol w="246888">
                  <a:extLst>
                    <a:ext uri="{9D8B030D-6E8A-4147-A177-3AD203B41FA5}">
                      <a16:colId xmlns:a16="http://schemas.microsoft.com/office/drawing/2014/main" val="3107976877"/>
                    </a:ext>
                  </a:extLst>
                </a:gridCol>
                <a:gridCol w="246888">
                  <a:extLst>
                    <a:ext uri="{9D8B030D-6E8A-4147-A177-3AD203B41FA5}">
                      <a16:colId xmlns:a16="http://schemas.microsoft.com/office/drawing/2014/main" val="2883509186"/>
                    </a:ext>
                  </a:extLst>
                </a:gridCol>
                <a:gridCol w="246888">
                  <a:extLst>
                    <a:ext uri="{9D8B030D-6E8A-4147-A177-3AD203B41FA5}">
                      <a16:colId xmlns:a16="http://schemas.microsoft.com/office/drawing/2014/main" val="1828696349"/>
                    </a:ext>
                  </a:extLst>
                </a:gridCol>
                <a:gridCol w="246888">
                  <a:extLst>
                    <a:ext uri="{9D8B030D-6E8A-4147-A177-3AD203B41FA5}">
                      <a16:colId xmlns:a16="http://schemas.microsoft.com/office/drawing/2014/main" val="3346314189"/>
                    </a:ext>
                  </a:extLst>
                </a:gridCol>
                <a:gridCol w="246888">
                  <a:extLst>
                    <a:ext uri="{9D8B030D-6E8A-4147-A177-3AD203B41FA5}">
                      <a16:colId xmlns:a16="http://schemas.microsoft.com/office/drawing/2014/main" val="1886969205"/>
                    </a:ext>
                  </a:extLst>
                </a:gridCol>
                <a:gridCol w="246888">
                  <a:extLst>
                    <a:ext uri="{9D8B030D-6E8A-4147-A177-3AD203B41FA5}">
                      <a16:colId xmlns:a16="http://schemas.microsoft.com/office/drawing/2014/main" val="2723720552"/>
                    </a:ext>
                  </a:extLst>
                </a:gridCol>
                <a:gridCol w="246888">
                  <a:extLst>
                    <a:ext uri="{9D8B030D-6E8A-4147-A177-3AD203B41FA5}">
                      <a16:colId xmlns:a16="http://schemas.microsoft.com/office/drawing/2014/main" val="1260694000"/>
                    </a:ext>
                  </a:extLst>
                </a:gridCol>
                <a:gridCol w="246888">
                  <a:extLst>
                    <a:ext uri="{9D8B030D-6E8A-4147-A177-3AD203B41FA5}">
                      <a16:colId xmlns:a16="http://schemas.microsoft.com/office/drawing/2014/main" val="3835489715"/>
                    </a:ext>
                  </a:extLst>
                </a:gridCol>
                <a:gridCol w="246888">
                  <a:extLst>
                    <a:ext uri="{9D8B030D-6E8A-4147-A177-3AD203B41FA5}">
                      <a16:colId xmlns:a16="http://schemas.microsoft.com/office/drawing/2014/main" val="2494871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12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87119181"/>
                  </a:ext>
                </a:extLst>
              </a:tr>
            </a:tbl>
          </a:graphicData>
        </a:graphic>
      </p:graphicFrame>
      <p:sp>
        <p:nvSpPr>
          <p:cNvPr id="4" name="Text Placeholder 3">
            <a:extLst>
              <a:ext uri="{FF2B5EF4-FFF2-40B4-BE49-F238E27FC236}">
                <a16:creationId xmlns:a16="http://schemas.microsoft.com/office/drawing/2014/main" id="{4F22565D-BDBC-4919-9D09-512D8CFA473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96945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67C3F-C752-47F4-9DC7-CC55FEBE45AC}"/>
              </a:ext>
            </a:extLst>
          </p:cNvPr>
          <p:cNvSpPr>
            <a:spLocks noGrp="1"/>
          </p:cNvSpPr>
          <p:nvPr>
            <p:ph type="title"/>
          </p:nvPr>
        </p:nvSpPr>
        <p:spPr/>
        <p:txBody>
          <a:bodyPr/>
          <a:lstStyle/>
          <a:p>
            <a:r>
              <a:rPr lang="en-US"/>
              <a:t>Facebook Own Posts Table - 5 of 26</a:t>
            </a:r>
          </a:p>
        </p:txBody>
      </p:sp>
      <p:graphicFrame>
        <p:nvGraphicFramePr>
          <p:cNvPr id="5" name="Table Placeholder 4">
            <a:extLst>
              <a:ext uri="{FF2B5EF4-FFF2-40B4-BE49-F238E27FC236}">
                <a16:creationId xmlns:a16="http://schemas.microsoft.com/office/drawing/2014/main" id="{137F3EDD-25B9-4A54-88DD-B8BE8C7BEC5C}"/>
              </a:ext>
            </a:extLst>
          </p:cNvPr>
          <p:cNvGraphicFramePr>
            <a:graphicFrameLocks noGrp="1"/>
          </p:cNvGraphicFramePr>
          <p:nvPr>
            <p:ph type="tbl" sz="quarter" idx="13"/>
            <p:extLst>
              <p:ext uri="{D42A27DB-BD31-4B8C-83A1-F6EECF244321}">
                <p14:modId xmlns:p14="http://schemas.microsoft.com/office/powerpoint/2010/main" val="275604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4229807"/>
                    </a:ext>
                  </a:extLst>
                </a:gridCol>
                <a:gridCol w="246888">
                  <a:extLst>
                    <a:ext uri="{9D8B030D-6E8A-4147-A177-3AD203B41FA5}">
                      <a16:colId xmlns:a16="http://schemas.microsoft.com/office/drawing/2014/main" val="3478838161"/>
                    </a:ext>
                  </a:extLst>
                </a:gridCol>
                <a:gridCol w="246888">
                  <a:extLst>
                    <a:ext uri="{9D8B030D-6E8A-4147-A177-3AD203B41FA5}">
                      <a16:colId xmlns:a16="http://schemas.microsoft.com/office/drawing/2014/main" val="3304741747"/>
                    </a:ext>
                  </a:extLst>
                </a:gridCol>
                <a:gridCol w="246888">
                  <a:extLst>
                    <a:ext uri="{9D8B030D-6E8A-4147-A177-3AD203B41FA5}">
                      <a16:colId xmlns:a16="http://schemas.microsoft.com/office/drawing/2014/main" val="3201306099"/>
                    </a:ext>
                  </a:extLst>
                </a:gridCol>
                <a:gridCol w="246888">
                  <a:extLst>
                    <a:ext uri="{9D8B030D-6E8A-4147-A177-3AD203B41FA5}">
                      <a16:colId xmlns:a16="http://schemas.microsoft.com/office/drawing/2014/main" val="2748064032"/>
                    </a:ext>
                  </a:extLst>
                </a:gridCol>
                <a:gridCol w="246888">
                  <a:extLst>
                    <a:ext uri="{9D8B030D-6E8A-4147-A177-3AD203B41FA5}">
                      <a16:colId xmlns:a16="http://schemas.microsoft.com/office/drawing/2014/main" val="1478515364"/>
                    </a:ext>
                  </a:extLst>
                </a:gridCol>
                <a:gridCol w="246888">
                  <a:extLst>
                    <a:ext uri="{9D8B030D-6E8A-4147-A177-3AD203B41FA5}">
                      <a16:colId xmlns:a16="http://schemas.microsoft.com/office/drawing/2014/main" val="586902137"/>
                    </a:ext>
                  </a:extLst>
                </a:gridCol>
                <a:gridCol w="246888">
                  <a:extLst>
                    <a:ext uri="{9D8B030D-6E8A-4147-A177-3AD203B41FA5}">
                      <a16:colId xmlns:a16="http://schemas.microsoft.com/office/drawing/2014/main" val="3627097686"/>
                    </a:ext>
                  </a:extLst>
                </a:gridCol>
                <a:gridCol w="246888">
                  <a:extLst>
                    <a:ext uri="{9D8B030D-6E8A-4147-A177-3AD203B41FA5}">
                      <a16:colId xmlns:a16="http://schemas.microsoft.com/office/drawing/2014/main" val="2274764374"/>
                    </a:ext>
                  </a:extLst>
                </a:gridCol>
                <a:gridCol w="246888">
                  <a:extLst>
                    <a:ext uri="{9D8B030D-6E8A-4147-A177-3AD203B41FA5}">
                      <a16:colId xmlns:a16="http://schemas.microsoft.com/office/drawing/2014/main" val="3710921987"/>
                    </a:ext>
                  </a:extLst>
                </a:gridCol>
                <a:gridCol w="246888">
                  <a:extLst>
                    <a:ext uri="{9D8B030D-6E8A-4147-A177-3AD203B41FA5}">
                      <a16:colId xmlns:a16="http://schemas.microsoft.com/office/drawing/2014/main" val="3865535668"/>
                    </a:ext>
                  </a:extLst>
                </a:gridCol>
                <a:gridCol w="246888">
                  <a:extLst>
                    <a:ext uri="{9D8B030D-6E8A-4147-A177-3AD203B41FA5}">
                      <a16:colId xmlns:a16="http://schemas.microsoft.com/office/drawing/2014/main" val="3781043816"/>
                    </a:ext>
                  </a:extLst>
                </a:gridCol>
                <a:gridCol w="246888">
                  <a:extLst>
                    <a:ext uri="{9D8B030D-6E8A-4147-A177-3AD203B41FA5}">
                      <a16:colId xmlns:a16="http://schemas.microsoft.com/office/drawing/2014/main" val="1740446475"/>
                    </a:ext>
                  </a:extLst>
                </a:gridCol>
                <a:gridCol w="246888">
                  <a:extLst>
                    <a:ext uri="{9D8B030D-6E8A-4147-A177-3AD203B41FA5}">
                      <a16:colId xmlns:a16="http://schemas.microsoft.com/office/drawing/2014/main" val="1497044933"/>
                    </a:ext>
                  </a:extLst>
                </a:gridCol>
                <a:gridCol w="246888">
                  <a:extLst>
                    <a:ext uri="{9D8B030D-6E8A-4147-A177-3AD203B41FA5}">
                      <a16:colId xmlns:a16="http://schemas.microsoft.com/office/drawing/2014/main" val="1410619779"/>
                    </a:ext>
                  </a:extLst>
                </a:gridCol>
                <a:gridCol w="246888">
                  <a:extLst>
                    <a:ext uri="{9D8B030D-6E8A-4147-A177-3AD203B41FA5}">
                      <a16:colId xmlns:a16="http://schemas.microsoft.com/office/drawing/2014/main" val="1342231447"/>
                    </a:ext>
                  </a:extLst>
                </a:gridCol>
                <a:gridCol w="246888">
                  <a:extLst>
                    <a:ext uri="{9D8B030D-6E8A-4147-A177-3AD203B41FA5}">
                      <a16:colId xmlns:a16="http://schemas.microsoft.com/office/drawing/2014/main" val="2053693353"/>
                    </a:ext>
                  </a:extLst>
                </a:gridCol>
                <a:gridCol w="246888">
                  <a:extLst>
                    <a:ext uri="{9D8B030D-6E8A-4147-A177-3AD203B41FA5}">
                      <a16:colId xmlns:a16="http://schemas.microsoft.com/office/drawing/2014/main" val="1465353104"/>
                    </a:ext>
                  </a:extLst>
                </a:gridCol>
                <a:gridCol w="246888">
                  <a:extLst>
                    <a:ext uri="{9D8B030D-6E8A-4147-A177-3AD203B41FA5}">
                      <a16:colId xmlns:a16="http://schemas.microsoft.com/office/drawing/2014/main" val="2718673386"/>
                    </a:ext>
                  </a:extLst>
                </a:gridCol>
                <a:gridCol w="246888">
                  <a:extLst>
                    <a:ext uri="{9D8B030D-6E8A-4147-A177-3AD203B41FA5}">
                      <a16:colId xmlns:a16="http://schemas.microsoft.com/office/drawing/2014/main" val="3622596244"/>
                    </a:ext>
                  </a:extLst>
                </a:gridCol>
                <a:gridCol w="246888">
                  <a:extLst>
                    <a:ext uri="{9D8B030D-6E8A-4147-A177-3AD203B41FA5}">
                      <a16:colId xmlns:a16="http://schemas.microsoft.com/office/drawing/2014/main" val="2067306694"/>
                    </a:ext>
                  </a:extLst>
                </a:gridCol>
                <a:gridCol w="246888">
                  <a:extLst>
                    <a:ext uri="{9D8B030D-6E8A-4147-A177-3AD203B41FA5}">
                      <a16:colId xmlns:a16="http://schemas.microsoft.com/office/drawing/2014/main" val="3211966124"/>
                    </a:ext>
                  </a:extLst>
                </a:gridCol>
                <a:gridCol w="246888">
                  <a:extLst>
                    <a:ext uri="{9D8B030D-6E8A-4147-A177-3AD203B41FA5}">
                      <a16:colId xmlns:a16="http://schemas.microsoft.com/office/drawing/2014/main" val="3243316335"/>
                    </a:ext>
                  </a:extLst>
                </a:gridCol>
                <a:gridCol w="246888">
                  <a:extLst>
                    <a:ext uri="{9D8B030D-6E8A-4147-A177-3AD203B41FA5}">
                      <a16:colId xmlns:a16="http://schemas.microsoft.com/office/drawing/2014/main" val="4286448121"/>
                    </a:ext>
                  </a:extLst>
                </a:gridCol>
                <a:gridCol w="246888">
                  <a:extLst>
                    <a:ext uri="{9D8B030D-6E8A-4147-A177-3AD203B41FA5}">
                      <a16:colId xmlns:a16="http://schemas.microsoft.com/office/drawing/2014/main" val="3803568194"/>
                    </a:ext>
                  </a:extLst>
                </a:gridCol>
                <a:gridCol w="246888">
                  <a:extLst>
                    <a:ext uri="{9D8B030D-6E8A-4147-A177-3AD203B41FA5}">
                      <a16:colId xmlns:a16="http://schemas.microsoft.com/office/drawing/2014/main" val="1399450825"/>
                    </a:ext>
                  </a:extLst>
                </a:gridCol>
                <a:gridCol w="246888">
                  <a:extLst>
                    <a:ext uri="{9D8B030D-6E8A-4147-A177-3AD203B41FA5}">
                      <a16:colId xmlns:a16="http://schemas.microsoft.com/office/drawing/2014/main" val="977623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377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86521473"/>
                  </a:ext>
                </a:extLst>
              </a:tr>
            </a:tbl>
          </a:graphicData>
        </a:graphic>
      </p:graphicFrame>
      <p:sp>
        <p:nvSpPr>
          <p:cNvPr id="4" name="Text Placeholder 3">
            <a:extLst>
              <a:ext uri="{FF2B5EF4-FFF2-40B4-BE49-F238E27FC236}">
                <a16:creationId xmlns:a16="http://schemas.microsoft.com/office/drawing/2014/main" id="{6838B58A-59F6-478D-92C4-6F2856BA003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79810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7D25-70D5-47AD-9279-0AD22E79B736}"/>
              </a:ext>
            </a:extLst>
          </p:cNvPr>
          <p:cNvSpPr>
            <a:spLocks noGrp="1"/>
          </p:cNvSpPr>
          <p:nvPr>
            <p:ph type="title"/>
          </p:nvPr>
        </p:nvSpPr>
        <p:spPr/>
        <p:txBody>
          <a:bodyPr/>
          <a:lstStyle/>
          <a:p>
            <a:r>
              <a:rPr lang="en-US"/>
              <a:t>Facebook Own Posts Table - 6 of 26</a:t>
            </a:r>
          </a:p>
        </p:txBody>
      </p:sp>
      <p:graphicFrame>
        <p:nvGraphicFramePr>
          <p:cNvPr id="5" name="Table Placeholder 4">
            <a:extLst>
              <a:ext uri="{FF2B5EF4-FFF2-40B4-BE49-F238E27FC236}">
                <a16:creationId xmlns:a16="http://schemas.microsoft.com/office/drawing/2014/main" id="{F77F7780-9540-401B-A250-2674C734DD97}"/>
              </a:ext>
            </a:extLst>
          </p:cNvPr>
          <p:cNvGraphicFramePr>
            <a:graphicFrameLocks noGrp="1"/>
          </p:cNvGraphicFramePr>
          <p:nvPr>
            <p:ph type="tbl" sz="quarter" idx="13"/>
            <p:extLst>
              <p:ext uri="{D42A27DB-BD31-4B8C-83A1-F6EECF244321}">
                <p14:modId xmlns:p14="http://schemas.microsoft.com/office/powerpoint/2010/main" val="170480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4833982"/>
                    </a:ext>
                  </a:extLst>
                </a:gridCol>
                <a:gridCol w="246888">
                  <a:extLst>
                    <a:ext uri="{9D8B030D-6E8A-4147-A177-3AD203B41FA5}">
                      <a16:colId xmlns:a16="http://schemas.microsoft.com/office/drawing/2014/main" val="1533677684"/>
                    </a:ext>
                  </a:extLst>
                </a:gridCol>
                <a:gridCol w="246888">
                  <a:extLst>
                    <a:ext uri="{9D8B030D-6E8A-4147-A177-3AD203B41FA5}">
                      <a16:colId xmlns:a16="http://schemas.microsoft.com/office/drawing/2014/main" val="4105760808"/>
                    </a:ext>
                  </a:extLst>
                </a:gridCol>
                <a:gridCol w="246888">
                  <a:extLst>
                    <a:ext uri="{9D8B030D-6E8A-4147-A177-3AD203B41FA5}">
                      <a16:colId xmlns:a16="http://schemas.microsoft.com/office/drawing/2014/main" val="647957102"/>
                    </a:ext>
                  </a:extLst>
                </a:gridCol>
                <a:gridCol w="246888">
                  <a:extLst>
                    <a:ext uri="{9D8B030D-6E8A-4147-A177-3AD203B41FA5}">
                      <a16:colId xmlns:a16="http://schemas.microsoft.com/office/drawing/2014/main" val="1009660209"/>
                    </a:ext>
                  </a:extLst>
                </a:gridCol>
                <a:gridCol w="246888">
                  <a:extLst>
                    <a:ext uri="{9D8B030D-6E8A-4147-A177-3AD203B41FA5}">
                      <a16:colId xmlns:a16="http://schemas.microsoft.com/office/drawing/2014/main" val="1229416337"/>
                    </a:ext>
                  </a:extLst>
                </a:gridCol>
                <a:gridCol w="246888">
                  <a:extLst>
                    <a:ext uri="{9D8B030D-6E8A-4147-A177-3AD203B41FA5}">
                      <a16:colId xmlns:a16="http://schemas.microsoft.com/office/drawing/2014/main" val="1567996920"/>
                    </a:ext>
                  </a:extLst>
                </a:gridCol>
                <a:gridCol w="246888">
                  <a:extLst>
                    <a:ext uri="{9D8B030D-6E8A-4147-A177-3AD203B41FA5}">
                      <a16:colId xmlns:a16="http://schemas.microsoft.com/office/drawing/2014/main" val="1699962476"/>
                    </a:ext>
                  </a:extLst>
                </a:gridCol>
                <a:gridCol w="246888">
                  <a:extLst>
                    <a:ext uri="{9D8B030D-6E8A-4147-A177-3AD203B41FA5}">
                      <a16:colId xmlns:a16="http://schemas.microsoft.com/office/drawing/2014/main" val="2854054251"/>
                    </a:ext>
                  </a:extLst>
                </a:gridCol>
                <a:gridCol w="246888">
                  <a:extLst>
                    <a:ext uri="{9D8B030D-6E8A-4147-A177-3AD203B41FA5}">
                      <a16:colId xmlns:a16="http://schemas.microsoft.com/office/drawing/2014/main" val="1471305462"/>
                    </a:ext>
                  </a:extLst>
                </a:gridCol>
                <a:gridCol w="246888">
                  <a:extLst>
                    <a:ext uri="{9D8B030D-6E8A-4147-A177-3AD203B41FA5}">
                      <a16:colId xmlns:a16="http://schemas.microsoft.com/office/drawing/2014/main" val="1210196452"/>
                    </a:ext>
                  </a:extLst>
                </a:gridCol>
                <a:gridCol w="246888">
                  <a:extLst>
                    <a:ext uri="{9D8B030D-6E8A-4147-A177-3AD203B41FA5}">
                      <a16:colId xmlns:a16="http://schemas.microsoft.com/office/drawing/2014/main" val="586087160"/>
                    </a:ext>
                  </a:extLst>
                </a:gridCol>
                <a:gridCol w="246888">
                  <a:extLst>
                    <a:ext uri="{9D8B030D-6E8A-4147-A177-3AD203B41FA5}">
                      <a16:colId xmlns:a16="http://schemas.microsoft.com/office/drawing/2014/main" val="3821019543"/>
                    </a:ext>
                  </a:extLst>
                </a:gridCol>
                <a:gridCol w="246888">
                  <a:extLst>
                    <a:ext uri="{9D8B030D-6E8A-4147-A177-3AD203B41FA5}">
                      <a16:colId xmlns:a16="http://schemas.microsoft.com/office/drawing/2014/main" val="1346540854"/>
                    </a:ext>
                  </a:extLst>
                </a:gridCol>
                <a:gridCol w="246888">
                  <a:extLst>
                    <a:ext uri="{9D8B030D-6E8A-4147-A177-3AD203B41FA5}">
                      <a16:colId xmlns:a16="http://schemas.microsoft.com/office/drawing/2014/main" val="2231407076"/>
                    </a:ext>
                  </a:extLst>
                </a:gridCol>
                <a:gridCol w="246888">
                  <a:extLst>
                    <a:ext uri="{9D8B030D-6E8A-4147-A177-3AD203B41FA5}">
                      <a16:colId xmlns:a16="http://schemas.microsoft.com/office/drawing/2014/main" val="2676517659"/>
                    </a:ext>
                  </a:extLst>
                </a:gridCol>
                <a:gridCol w="246888">
                  <a:extLst>
                    <a:ext uri="{9D8B030D-6E8A-4147-A177-3AD203B41FA5}">
                      <a16:colId xmlns:a16="http://schemas.microsoft.com/office/drawing/2014/main" val="1211234914"/>
                    </a:ext>
                  </a:extLst>
                </a:gridCol>
                <a:gridCol w="246888">
                  <a:extLst>
                    <a:ext uri="{9D8B030D-6E8A-4147-A177-3AD203B41FA5}">
                      <a16:colId xmlns:a16="http://schemas.microsoft.com/office/drawing/2014/main" val="3606554556"/>
                    </a:ext>
                  </a:extLst>
                </a:gridCol>
                <a:gridCol w="246888">
                  <a:extLst>
                    <a:ext uri="{9D8B030D-6E8A-4147-A177-3AD203B41FA5}">
                      <a16:colId xmlns:a16="http://schemas.microsoft.com/office/drawing/2014/main" val="1337406405"/>
                    </a:ext>
                  </a:extLst>
                </a:gridCol>
                <a:gridCol w="246888">
                  <a:extLst>
                    <a:ext uri="{9D8B030D-6E8A-4147-A177-3AD203B41FA5}">
                      <a16:colId xmlns:a16="http://schemas.microsoft.com/office/drawing/2014/main" val="4147974510"/>
                    </a:ext>
                  </a:extLst>
                </a:gridCol>
                <a:gridCol w="246888">
                  <a:extLst>
                    <a:ext uri="{9D8B030D-6E8A-4147-A177-3AD203B41FA5}">
                      <a16:colId xmlns:a16="http://schemas.microsoft.com/office/drawing/2014/main" val="3713438050"/>
                    </a:ext>
                  </a:extLst>
                </a:gridCol>
                <a:gridCol w="246888">
                  <a:extLst>
                    <a:ext uri="{9D8B030D-6E8A-4147-A177-3AD203B41FA5}">
                      <a16:colId xmlns:a16="http://schemas.microsoft.com/office/drawing/2014/main" val="433682090"/>
                    </a:ext>
                  </a:extLst>
                </a:gridCol>
                <a:gridCol w="246888">
                  <a:extLst>
                    <a:ext uri="{9D8B030D-6E8A-4147-A177-3AD203B41FA5}">
                      <a16:colId xmlns:a16="http://schemas.microsoft.com/office/drawing/2014/main" val="1609340811"/>
                    </a:ext>
                  </a:extLst>
                </a:gridCol>
                <a:gridCol w="246888">
                  <a:extLst>
                    <a:ext uri="{9D8B030D-6E8A-4147-A177-3AD203B41FA5}">
                      <a16:colId xmlns:a16="http://schemas.microsoft.com/office/drawing/2014/main" val="3997276961"/>
                    </a:ext>
                  </a:extLst>
                </a:gridCol>
                <a:gridCol w="246888">
                  <a:extLst>
                    <a:ext uri="{9D8B030D-6E8A-4147-A177-3AD203B41FA5}">
                      <a16:colId xmlns:a16="http://schemas.microsoft.com/office/drawing/2014/main" val="4065676447"/>
                    </a:ext>
                  </a:extLst>
                </a:gridCol>
                <a:gridCol w="246888">
                  <a:extLst>
                    <a:ext uri="{9D8B030D-6E8A-4147-A177-3AD203B41FA5}">
                      <a16:colId xmlns:a16="http://schemas.microsoft.com/office/drawing/2014/main" val="2490041209"/>
                    </a:ext>
                  </a:extLst>
                </a:gridCol>
                <a:gridCol w="246888">
                  <a:extLst>
                    <a:ext uri="{9D8B030D-6E8A-4147-A177-3AD203B41FA5}">
                      <a16:colId xmlns:a16="http://schemas.microsoft.com/office/drawing/2014/main" val="3945140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886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20460950"/>
                  </a:ext>
                </a:extLst>
              </a:tr>
            </a:tbl>
          </a:graphicData>
        </a:graphic>
      </p:graphicFrame>
      <p:sp>
        <p:nvSpPr>
          <p:cNvPr id="4" name="Text Placeholder 3">
            <a:extLst>
              <a:ext uri="{FF2B5EF4-FFF2-40B4-BE49-F238E27FC236}">
                <a16:creationId xmlns:a16="http://schemas.microsoft.com/office/drawing/2014/main" id="{26D887CD-F4A7-4AA8-87C9-07F53F7A6B0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50402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4D23-EDAB-41BA-86E1-2CC1ACA46E91}"/>
              </a:ext>
            </a:extLst>
          </p:cNvPr>
          <p:cNvSpPr>
            <a:spLocks noGrp="1"/>
          </p:cNvSpPr>
          <p:nvPr>
            <p:ph type="title"/>
          </p:nvPr>
        </p:nvSpPr>
        <p:spPr/>
        <p:txBody>
          <a:bodyPr/>
          <a:lstStyle/>
          <a:p>
            <a:r>
              <a:rPr lang="en-US"/>
              <a:t>Facebook Own Posts Table - 7 of 26</a:t>
            </a:r>
          </a:p>
        </p:txBody>
      </p:sp>
      <p:graphicFrame>
        <p:nvGraphicFramePr>
          <p:cNvPr id="5" name="Table Placeholder 4">
            <a:extLst>
              <a:ext uri="{FF2B5EF4-FFF2-40B4-BE49-F238E27FC236}">
                <a16:creationId xmlns:a16="http://schemas.microsoft.com/office/drawing/2014/main" id="{FC9CF59F-A5D7-462A-937A-5E8543B27966}"/>
              </a:ext>
            </a:extLst>
          </p:cNvPr>
          <p:cNvGraphicFramePr>
            <a:graphicFrameLocks noGrp="1"/>
          </p:cNvGraphicFramePr>
          <p:nvPr>
            <p:ph type="tbl" sz="quarter" idx="13"/>
            <p:extLst>
              <p:ext uri="{D42A27DB-BD31-4B8C-83A1-F6EECF244321}">
                <p14:modId xmlns:p14="http://schemas.microsoft.com/office/powerpoint/2010/main" val="31687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4155279"/>
                    </a:ext>
                  </a:extLst>
                </a:gridCol>
                <a:gridCol w="246888">
                  <a:extLst>
                    <a:ext uri="{9D8B030D-6E8A-4147-A177-3AD203B41FA5}">
                      <a16:colId xmlns:a16="http://schemas.microsoft.com/office/drawing/2014/main" val="4214819018"/>
                    </a:ext>
                  </a:extLst>
                </a:gridCol>
                <a:gridCol w="246888">
                  <a:extLst>
                    <a:ext uri="{9D8B030D-6E8A-4147-A177-3AD203B41FA5}">
                      <a16:colId xmlns:a16="http://schemas.microsoft.com/office/drawing/2014/main" val="1169238927"/>
                    </a:ext>
                  </a:extLst>
                </a:gridCol>
                <a:gridCol w="246888">
                  <a:extLst>
                    <a:ext uri="{9D8B030D-6E8A-4147-A177-3AD203B41FA5}">
                      <a16:colId xmlns:a16="http://schemas.microsoft.com/office/drawing/2014/main" val="2345213716"/>
                    </a:ext>
                  </a:extLst>
                </a:gridCol>
                <a:gridCol w="246888">
                  <a:extLst>
                    <a:ext uri="{9D8B030D-6E8A-4147-A177-3AD203B41FA5}">
                      <a16:colId xmlns:a16="http://schemas.microsoft.com/office/drawing/2014/main" val="1103937115"/>
                    </a:ext>
                  </a:extLst>
                </a:gridCol>
                <a:gridCol w="246888">
                  <a:extLst>
                    <a:ext uri="{9D8B030D-6E8A-4147-A177-3AD203B41FA5}">
                      <a16:colId xmlns:a16="http://schemas.microsoft.com/office/drawing/2014/main" val="3696618888"/>
                    </a:ext>
                  </a:extLst>
                </a:gridCol>
                <a:gridCol w="246888">
                  <a:extLst>
                    <a:ext uri="{9D8B030D-6E8A-4147-A177-3AD203B41FA5}">
                      <a16:colId xmlns:a16="http://schemas.microsoft.com/office/drawing/2014/main" val="134528305"/>
                    </a:ext>
                  </a:extLst>
                </a:gridCol>
                <a:gridCol w="246888">
                  <a:extLst>
                    <a:ext uri="{9D8B030D-6E8A-4147-A177-3AD203B41FA5}">
                      <a16:colId xmlns:a16="http://schemas.microsoft.com/office/drawing/2014/main" val="4288484384"/>
                    </a:ext>
                  </a:extLst>
                </a:gridCol>
                <a:gridCol w="246888">
                  <a:extLst>
                    <a:ext uri="{9D8B030D-6E8A-4147-A177-3AD203B41FA5}">
                      <a16:colId xmlns:a16="http://schemas.microsoft.com/office/drawing/2014/main" val="369481151"/>
                    </a:ext>
                  </a:extLst>
                </a:gridCol>
                <a:gridCol w="246888">
                  <a:extLst>
                    <a:ext uri="{9D8B030D-6E8A-4147-A177-3AD203B41FA5}">
                      <a16:colId xmlns:a16="http://schemas.microsoft.com/office/drawing/2014/main" val="3545304277"/>
                    </a:ext>
                  </a:extLst>
                </a:gridCol>
                <a:gridCol w="246888">
                  <a:extLst>
                    <a:ext uri="{9D8B030D-6E8A-4147-A177-3AD203B41FA5}">
                      <a16:colId xmlns:a16="http://schemas.microsoft.com/office/drawing/2014/main" val="1019531813"/>
                    </a:ext>
                  </a:extLst>
                </a:gridCol>
                <a:gridCol w="246888">
                  <a:extLst>
                    <a:ext uri="{9D8B030D-6E8A-4147-A177-3AD203B41FA5}">
                      <a16:colId xmlns:a16="http://schemas.microsoft.com/office/drawing/2014/main" val="498844599"/>
                    </a:ext>
                  </a:extLst>
                </a:gridCol>
                <a:gridCol w="246888">
                  <a:extLst>
                    <a:ext uri="{9D8B030D-6E8A-4147-A177-3AD203B41FA5}">
                      <a16:colId xmlns:a16="http://schemas.microsoft.com/office/drawing/2014/main" val="4236301782"/>
                    </a:ext>
                  </a:extLst>
                </a:gridCol>
                <a:gridCol w="246888">
                  <a:extLst>
                    <a:ext uri="{9D8B030D-6E8A-4147-A177-3AD203B41FA5}">
                      <a16:colId xmlns:a16="http://schemas.microsoft.com/office/drawing/2014/main" val="1693010854"/>
                    </a:ext>
                  </a:extLst>
                </a:gridCol>
                <a:gridCol w="246888">
                  <a:extLst>
                    <a:ext uri="{9D8B030D-6E8A-4147-A177-3AD203B41FA5}">
                      <a16:colId xmlns:a16="http://schemas.microsoft.com/office/drawing/2014/main" val="2554568872"/>
                    </a:ext>
                  </a:extLst>
                </a:gridCol>
                <a:gridCol w="246888">
                  <a:extLst>
                    <a:ext uri="{9D8B030D-6E8A-4147-A177-3AD203B41FA5}">
                      <a16:colId xmlns:a16="http://schemas.microsoft.com/office/drawing/2014/main" val="1253737705"/>
                    </a:ext>
                  </a:extLst>
                </a:gridCol>
                <a:gridCol w="246888">
                  <a:extLst>
                    <a:ext uri="{9D8B030D-6E8A-4147-A177-3AD203B41FA5}">
                      <a16:colId xmlns:a16="http://schemas.microsoft.com/office/drawing/2014/main" val="3534765845"/>
                    </a:ext>
                  </a:extLst>
                </a:gridCol>
                <a:gridCol w="246888">
                  <a:extLst>
                    <a:ext uri="{9D8B030D-6E8A-4147-A177-3AD203B41FA5}">
                      <a16:colId xmlns:a16="http://schemas.microsoft.com/office/drawing/2014/main" val="1980430671"/>
                    </a:ext>
                  </a:extLst>
                </a:gridCol>
                <a:gridCol w="246888">
                  <a:extLst>
                    <a:ext uri="{9D8B030D-6E8A-4147-A177-3AD203B41FA5}">
                      <a16:colId xmlns:a16="http://schemas.microsoft.com/office/drawing/2014/main" val="1640811832"/>
                    </a:ext>
                  </a:extLst>
                </a:gridCol>
                <a:gridCol w="246888">
                  <a:extLst>
                    <a:ext uri="{9D8B030D-6E8A-4147-A177-3AD203B41FA5}">
                      <a16:colId xmlns:a16="http://schemas.microsoft.com/office/drawing/2014/main" val="3087909741"/>
                    </a:ext>
                  </a:extLst>
                </a:gridCol>
                <a:gridCol w="246888">
                  <a:extLst>
                    <a:ext uri="{9D8B030D-6E8A-4147-A177-3AD203B41FA5}">
                      <a16:colId xmlns:a16="http://schemas.microsoft.com/office/drawing/2014/main" val="3222287375"/>
                    </a:ext>
                  </a:extLst>
                </a:gridCol>
                <a:gridCol w="246888">
                  <a:extLst>
                    <a:ext uri="{9D8B030D-6E8A-4147-A177-3AD203B41FA5}">
                      <a16:colId xmlns:a16="http://schemas.microsoft.com/office/drawing/2014/main" val="1918973196"/>
                    </a:ext>
                  </a:extLst>
                </a:gridCol>
                <a:gridCol w="246888">
                  <a:extLst>
                    <a:ext uri="{9D8B030D-6E8A-4147-A177-3AD203B41FA5}">
                      <a16:colId xmlns:a16="http://schemas.microsoft.com/office/drawing/2014/main" val="2955533010"/>
                    </a:ext>
                  </a:extLst>
                </a:gridCol>
                <a:gridCol w="246888">
                  <a:extLst>
                    <a:ext uri="{9D8B030D-6E8A-4147-A177-3AD203B41FA5}">
                      <a16:colId xmlns:a16="http://schemas.microsoft.com/office/drawing/2014/main" val="2437092272"/>
                    </a:ext>
                  </a:extLst>
                </a:gridCol>
                <a:gridCol w="246888">
                  <a:extLst>
                    <a:ext uri="{9D8B030D-6E8A-4147-A177-3AD203B41FA5}">
                      <a16:colId xmlns:a16="http://schemas.microsoft.com/office/drawing/2014/main" val="1290193065"/>
                    </a:ext>
                  </a:extLst>
                </a:gridCol>
                <a:gridCol w="246888">
                  <a:extLst>
                    <a:ext uri="{9D8B030D-6E8A-4147-A177-3AD203B41FA5}">
                      <a16:colId xmlns:a16="http://schemas.microsoft.com/office/drawing/2014/main" val="2474780681"/>
                    </a:ext>
                  </a:extLst>
                </a:gridCol>
                <a:gridCol w="246888">
                  <a:extLst>
                    <a:ext uri="{9D8B030D-6E8A-4147-A177-3AD203B41FA5}">
                      <a16:colId xmlns:a16="http://schemas.microsoft.com/office/drawing/2014/main" val="90338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591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0717964"/>
                  </a:ext>
                </a:extLst>
              </a:tr>
            </a:tbl>
          </a:graphicData>
        </a:graphic>
      </p:graphicFrame>
      <p:sp>
        <p:nvSpPr>
          <p:cNvPr id="4" name="Text Placeholder 3">
            <a:extLst>
              <a:ext uri="{FF2B5EF4-FFF2-40B4-BE49-F238E27FC236}">
                <a16:creationId xmlns:a16="http://schemas.microsoft.com/office/drawing/2014/main" id="{48296D68-0046-4432-A9CB-A3415706874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91384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CC41-F962-49EB-B14E-26E391B360BF}"/>
              </a:ext>
            </a:extLst>
          </p:cNvPr>
          <p:cNvSpPr>
            <a:spLocks noGrp="1"/>
          </p:cNvSpPr>
          <p:nvPr>
            <p:ph type="title"/>
          </p:nvPr>
        </p:nvSpPr>
        <p:spPr/>
        <p:txBody>
          <a:bodyPr/>
          <a:lstStyle/>
          <a:p>
            <a:r>
              <a:rPr lang="en-US"/>
              <a:t>Facebook Own Posts Table - 8 of 26</a:t>
            </a:r>
          </a:p>
        </p:txBody>
      </p:sp>
      <p:graphicFrame>
        <p:nvGraphicFramePr>
          <p:cNvPr id="5" name="Table Placeholder 4">
            <a:extLst>
              <a:ext uri="{FF2B5EF4-FFF2-40B4-BE49-F238E27FC236}">
                <a16:creationId xmlns:a16="http://schemas.microsoft.com/office/drawing/2014/main" id="{1D7183D5-9F97-48A7-91A8-31552533444C}"/>
              </a:ext>
            </a:extLst>
          </p:cNvPr>
          <p:cNvGraphicFramePr>
            <a:graphicFrameLocks noGrp="1"/>
          </p:cNvGraphicFramePr>
          <p:nvPr>
            <p:ph type="tbl" sz="quarter" idx="13"/>
            <p:extLst>
              <p:ext uri="{D42A27DB-BD31-4B8C-83A1-F6EECF244321}">
                <p14:modId xmlns:p14="http://schemas.microsoft.com/office/powerpoint/2010/main" val="381807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5978314"/>
                    </a:ext>
                  </a:extLst>
                </a:gridCol>
                <a:gridCol w="246888">
                  <a:extLst>
                    <a:ext uri="{9D8B030D-6E8A-4147-A177-3AD203B41FA5}">
                      <a16:colId xmlns:a16="http://schemas.microsoft.com/office/drawing/2014/main" val="851395471"/>
                    </a:ext>
                  </a:extLst>
                </a:gridCol>
                <a:gridCol w="246888">
                  <a:extLst>
                    <a:ext uri="{9D8B030D-6E8A-4147-A177-3AD203B41FA5}">
                      <a16:colId xmlns:a16="http://schemas.microsoft.com/office/drawing/2014/main" val="146591888"/>
                    </a:ext>
                  </a:extLst>
                </a:gridCol>
                <a:gridCol w="246888">
                  <a:extLst>
                    <a:ext uri="{9D8B030D-6E8A-4147-A177-3AD203B41FA5}">
                      <a16:colId xmlns:a16="http://schemas.microsoft.com/office/drawing/2014/main" val="3310215094"/>
                    </a:ext>
                  </a:extLst>
                </a:gridCol>
                <a:gridCol w="246888">
                  <a:extLst>
                    <a:ext uri="{9D8B030D-6E8A-4147-A177-3AD203B41FA5}">
                      <a16:colId xmlns:a16="http://schemas.microsoft.com/office/drawing/2014/main" val="2784806470"/>
                    </a:ext>
                  </a:extLst>
                </a:gridCol>
                <a:gridCol w="246888">
                  <a:extLst>
                    <a:ext uri="{9D8B030D-6E8A-4147-A177-3AD203B41FA5}">
                      <a16:colId xmlns:a16="http://schemas.microsoft.com/office/drawing/2014/main" val="1108830874"/>
                    </a:ext>
                  </a:extLst>
                </a:gridCol>
                <a:gridCol w="246888">
                  <a:extLst>
                    <a:ext uri="{9D8B030D-6E8A-4147-A177-3AD203B41FA5}">
                      <a16:colId xmlns:a16="http://schemas.microsoft.com/office/drawing/2014/main" val="2126434147"/>
                    </a:ext>
                  </a:extLst>
                </a:gridCol>
                <a:gridCol w="246888">
                  <a:extLst>
                    <a:ext uri="{9D8B030D-6E8A-4147-A177-3AD203B41FA5}">
                      <a16:colId xmlns:a16="http://schemas.microsoft.com/office/drawing/2014/main" val="168796810"/>
                    </a:ext>
                  </a:extLst>
                </a:gridCol>
                <a:gridCol w="246888">
                  <a:extLst>
                    <a:ext uri="{9D8B030D-6E8A-4147-A177-3AD203B41FA5}">
                      <a16:colId xmlns:a16="http://schemas.microsoft.com/office/drawing/2014/main" val="3629843191"/>
                    </a:ext>
                  </a:extLst>
                </a:gridCol>
                <a:gridCol w="246888">
                  <a:extLst>
                    <a:ext uri="{9D8B030D-6E8A-4147-A177-3AD203B41FA5}">
                      <a16:colId xmlns:a16="http://schemas.microsoft.com/office/drawing/2014/main" val="2712730271"/>
                    </a:ext>
                  </a:extLst>
                </a:gridCol>
                <a:gridCol w="246888">
                  <a:extLst>
                    <a:ext uri="{9D8B030D-6E8A-4147-A177-3AD203B41FA5}">
                      <a16:colId xmlns:a16="http://schemas.microsoft.com/office/drawing/2014/main" val="3178161799"/>
                    </a:ext>
                  </a:extLst>
                </a:gridCol>
                <a:gridCol w="246888">
                  <a:extLst>
                    <a:ext uri="{9D8B030D-6E8A-4147-A177-3AD203B41FA5}">
                      <a16:colId xmlns:a16="http://schemas.microsoft.com/office/drawing/2014/main" val="3358704508"/>
                    </a:ext>
                  </a:extLst>
                </a:gridCol>
                <a:gridCol w="246888">
                  <a:extLst>
                    <a:ext uri="{9D8B030D-6E8A-4147-A177-3AD203B41FA5}">
                      <a16:colId xmlns:a16="http://schemas.microsoft.com/office/drawing/2014/main" val="46964100"/>
                    </a:ext>
                  </a:extLst>
                </a:gridCol>
                <a:gridCol w="246888">
                  <a:extLst>
                    <a:ext uri="{9D8B030D-6E8A-4147-A177-3AD203B41FA5}">
                      <a16:colId xmlns:a16="http://schemas.microsoft.com/office/drawing/2014/main" val="3017890090"/>
                    </a:ext>
                  </a:extLst>
                </a:gridCol>
                <a:gridCol w="246888">
                  <a:extLst>
                    <a:ext uri="{9D8B030D-6E8A-4147-A177-3AD203B41FA5}">
                      <a16:colId xmlns:a16="http://schemas.microsoft.com/office/drawing/2014/main" val="1679975798"/>
                    </a:ext>
                  </a:extLst>
                </a:gridCol>
                <a:gridCol w="246888">
                  <a:extLst>
                    <a:ext uri="{9D8B030D-6E8A-4147-A177-3AD203B41FA5}">
                      <a16:colId xmlns:a16="http://schemas.microsoft.com/office/drawing/2014/main" val="2678639499"/>
                    </a:ext>
                  </a:extLst>
                </a:gridCol>
                <a:gridCol w="246888">
                  <a:extLst>
                    <a:ext uri="{9D8B030D-6E8A-4147-A177-3AD203B41FA5}">
                      <a16:colId xmlns:a16="http://schemas.microsoft.com/office/drawing/2014/main" val="818645051"/>
                    </a:ext>
                  </a:extLst>
                </a:gridCol>
                <a:gridCol w="246888">
                  <a:extLst>
                    <a:ext uri="{9D8B030D-6E8A-4147-A177-3AD203B41FA5}">
                      <a16:colId xmlns:a16="http://schemas.microsoft.com/office/drawing/2014/main" val="2744694406"/>
                    </a:ext>
                  </a:extLst>
                </a:gridCol>
                <a:gridCol w="246888">
                  <a:extLst>
                    <a:ext uri="{9D8B030D-6E8A-4147-A177-3AD203B41FA5}">
                      <a16:colId xmlns:a16="http://schemas.microsoft.com/office/drawing/2014/main" val="580628015"/>
                    </a:ext>
                  </a:extLst>
                </a:gridCol>
                <a:gridCol w="246888">
                  <a:extLst>
                    <a:ext uri="{9D8B030D-6E8A-4147-A177-3AD203B41FA5}">
                      <a16:colId xmlns:a16="http://schemas.microsoft.com/office/drawing/2014/main" val="524382424"/>
                    </a:ext>
                  </a:extLst>
                </a:gridCol>
                <a:gridCol w="246888">
                  <a:extLst>
                    <a:ext uri="{9D8B030D-6E8A-4147-A177-3AD203B41FA5}">
                      <a16:colId xmlns:a16="http://schemas.microsoft.com/office/drawing/2014/main" val="634038673"/>
                    </a:ext>
                  </a:extLst>
                </a:gridCol>
                <a:gridCol w="246888">
                  <a:extLst>
                    <a:ext uri="{9D8B030D-6E8A-4147-A177-3AD203B41FA5}">
                      <a16:colId xmlns:a16="http://schemas.microsoft.com/office/drawing/2014/main" val="332426365"/>
                    </a:ext>
                  </a:extLst>
                </a:gridCol>
                <a:gridCol w="246888">
                  <a:extLst>
                    <a:ext uri="{9D8B030D-6E8A-4147-A177-3AD203B41FA5}">
                      <a16:colId xmlns:a16="http://schemas.microsoft.com/office/drawing/2014/main" val="3238975240"/>
                    </a:ext>
                  </a:extLst>
                </a:gridCol>
                <a:gridCol w="246888">
                  <a:extLst>
                    <a:ext uri="{9D8B030D-6E8A-4147-A177-3AD203B41FA5}">
                      <a16:colId xmlns:a16="http://schemas.microsoft.com/office/drawing/2014/main" val="2533870026"/>
                    </a:ext>
                  </a:extLst>
                </a:gridCol>
                <a:gridCol w="246888">
                  <a:extLst>
                    <a:ext uri="{9D8B030D-6E8A-4147-A177-3AD203B41FA5}">
                      <a16:colId xmlns:a16="http://schemas.microsoft.com/office/drawing/2014/main" val="1673542457"/>
                    </a:ext>
                  </a:extLst>
                </a:gridCol>
                <a:gridCol w="246888">
                  <a:extLst>
                    <a:ext uri="{9D8B030D-6E8A-4147-A177-3AD203B41FA5}">
                      <a16:colId xmlns:a16="http://schemas.microsoft.com/office/drawing/2014/main" val="2684793859"/>
                    </a:ext>
                  </a:extLst>
                </a:gridCol>
                <a:gridCol w="246888">
                  <a:extLst>
                    <a:ext uri="{9D8B030D-6E8A-4147-A177-3AD203B41FA5}">
                      <a16:colId xmlns:a16="http://schemas.microsoft.com/office/drawing/2014/main" val="142359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309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01858042"/>
                  </a:ext>
                </a:extLst>
              </a:tr>
            </a:tbl>
          </a:graphicData>
        </a:graphic>
      </p:graphicFrame>
      <p:sp>
        <p:nvSpPr>
          <p:cNvPr id="4" name="Text Placeholder 3">
            <a:extLst>
              <a:ext uri="{FF2B5EF4-FFF2-40B4-BE49-F238E27FC236}">
                <a16:creationId xmlns:a16="http://schemas.microsoft.com/office/drawing/2014/main" id="{B5C1233D-4B92-472F-B475-B274CB13517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992127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3B335-11C7-40B0-AA71-C2DE1FFAD826}"/>
              </a:ext>
            </a:extLst>
          </p:cNvPr>
          <p:cNvSpPr>
            <a:spLocks noGrp="1"/>
          </p:cNvSpPr>
          <p:nvPr>
            <p:ph type="title"/>
          </p:nvPr>
        </p:nvSpPr>
        <p:spPr/>
        <p:txBody>
          <a:bodyPr/>
          <a:lstStyle/>
          <a:p>
            <a:r>
              <a:rPr lang="en-US"/>
              <a:t>Facebook Own Posts Table - 9 of 26</a:t>
            </a:r>
          </a:p>
        </p:txBody>
      </p:sp>
      <p:graphicFrame>
        <p:nvGraphicFramePr>
          <p:cNvPr id="5" name="Table Placeholder 4">
            <a:extLst>
              <a:ext uri="{FF2B5EF4-FFF2-40B4-BE49-F238E27FC236}">
                <a16:creationId xmlns:a16="http://schemas.microsoft.com/office/drawing/2014/main" id="{9EE77B83-F8C6-4111-BAA7-EF8ECA703BA3}"/>
              </a:ext>
            </a:extLst>
          </p:cNvPr>
          <p:cNvGraphicFramePr>
            <a:graphicFrameLocks noGrp="1"/>
          </p:cNvGraphicFramePr>
          <p:nvPr>
            <p:ph type="tbl" sz="quarter" idx="13"/>
            <p:extLst>
              <p:ext uri="{D42A27DB-BD31-4B8C-83A1-F6EECF244321}">
                <p14:modId xmlns:p14="http://schemas.microsoft.com/office/powerpoint/2010/main" val="242970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0903366"/>
                    </a:ext>
                  </a:extLst>
                </a:gridCol>
                <a:gridCol w="246888">
                  <a:extLst>
                    <a:ext uri="{9D8B030D-6E8A-4147-A177-3AD203B41FA5}">
                      <a16:colId xmlns:a16="http://schemas.microsoft.com/office/drawing/2014/main" val="1992476515"/>
                    </a:ext>
                  </a:extLst>
                </a:gridCol>
                <a:gridCol w="246888">
                  <a:extLst>
                    <a:ext uri="{9D8B030D-6E8A-4147-A177-3AD203B41FA5}">
                      <a16:colId xmlns:a16="http://schemas.microsoft.com/office/drawing/2014/main" val="2034832808"/>
                    </a:ext>
                  </a:extLst>
                </a:gridCol>
                <a:gridCol w="246888">
                  <a:extLst>
                    <a:ext uri="{9D8B030D-6E8A-4147-A177-3AD203B41FA5}">
                      <a16:colId xmlns:a16="http://schemas.microsoft.com/office/drawing/2014/main" val="583837880"/>
                    </a:ext>
                  </a:extLst>
                </a:gridCol>
                <a:gridCol w="246888">
                  <a:extLst>
                    <a:ext uri="{9D8B030D-6E8A-4147-A177-3AD203B41FA5}">
                      <a16:colId xmlns:a16="http://schemas.microsoft.com/office/drawing/2014/main" val="4243981697"/>
                    </a:ext>
                  </a:extLst>
                </a:gridCol>
                <a:gridCol w="246888">
                  <a:extLst>
                    <a:ext uri="{9D8B030D-6E8A-4147-A177-3AD203B41FA5}">
                      <a16:colId xmlns:a16="http://schemas.microsoft.com/office/drawing/2014/main" val="2711078962"/>
                    </a:ext>
                  </a:extLst>
                </a:gridCol>
                <a:gridCol w="246888">
                  <a:extLst>
                    <a:ext uri="{9D8B030D-6E8A-4147-A177-3AD203B41FA5}">
                      <a16:colId xmlns:a16="http://schemas.microsoft.com/office/drawing/2014/main" val="950729116"/>
                    </a:ext>
                  </a:extLst>
                </a:gridCol>
                <a:gridCol w="246888">
                  <a:extLst>
                    <a:ext uri="{9D8B030D-6E8A-4147-A177-3AD203B41FA5}">
                      <a16:colId xmlns:a16="http://schemas.microsoft.com/office/drawing/2014/main" val="2270920819"/>
                    </a:ext>
                  </a:extLst>
                </a:gridCol>
                <a:gridCol w="246888">
                  <a:extLst>
                    <a:ext uri="{9D8B030D-6E8A-4147-A177-3AD203B41FA5}">
                      <a16:colId xmlns:a16="http://schemas.microsoft.com/office/drawing/2014/main" val="1779091891"/>
                    </a:ext>
                  </a:extLst>
                </a:gridCol>
                <a:gridCol w="246888">
                  <a:extLst>
                    <a:ext uri="{9D8B030D-6E8A-4147-A177-3AD203B41FA5}">
                      <a16:colId xmlns:a16="http://schemas.microsoft.com/office/drawing/2014/main" val="1287654340"/>
                    </a:ext>
                  </a:extLst>
                </a:gridCol>
                <a:gridCol w="246888">
                  <a:extLst>
                    <a:ext uri="{9D8B030D-6E8A-4147-A177-3AD203B41FA5}">
                      <a16:colId xmlns:a16="http://schemas.microsoft.com/office/drawing/2014/main" val="1275751248"/>
                    </a:ext>
                  </a:extLst>
                </a:gridCol>
                <a:gridCol w="246888">
                  <a:extLst>
                    <a:ext uri="{9D8B030D-6E8A-4147-A177-3AD203B41FA5}">
                      <a16:colId xmlns:a16="http://schemas.microsoft.com/office/drawing/2014/main" val="1532253930"/>
                    </a:ext>
                  </a:extLst>
                </a:gridCol>
                <a:gridCol w="246888">
                  <a:extLst>
                    <a:ext uri="{9D8B030D-6E8A-4147-A177-3AD203B41FA5}">
                      <a16:colId xmlns:a16="http://schemas.microsoft.com/office/drawing/2014/main" val="3128617803"/>
                    </a:ext>
                  </a:extLst>
                </a:gridCol>
                <a:gridCol w="246888">
                  <a:extLst>
                    <a:ext uri="{9D8B030D-6E8A-4147-A177-3AD203B41FA5}">
                      <a16:colId xmlns:a16="http://schemas.microsoft.com/office/drawing/2014/main" val="434468954"/>
                    </a:ext>
                  </a:extLst>
                </a:gridCol>
                <a:gridCol w="246888">
                  <a:extLst>
                    <a:ext uri="{9D8B030D-6E8A-4147-A177-3AD203B41FA5}">
                      <a16:colId xmlns:a16="http://schemas.microsoft.com/office/drawing/2014/main" val="1487363492"/>
                    </a:ext>
                  </a:extLst>
                </a:gridCol>
                <a:gridCol w="246888">
                  <a:extLst>
                    <a:ext uri="{9D8B030D-6E8A-4147-A177-3AD203B41FA5}">
                      <a16:colId xmlns:a16="http://schemas.microsoft.com/office/drawing/2014/main" val="2336104389"/>
                    </a:ext>
                  </a:extLst>
                </a:gridCol>
                <a:gridCol w="246888">
                  <a:extLst>
                    <a:ext uri="{9D8B030D-6E8A-4147-A177-3AD203B41FA5}">
                      <a16:colId xmlns:a16="http://schemas.microsoft.com/office/drawing/2014/main" val="692546278"/>
                    </a:ext>
                  </a:extLst>
                </a:gridCol>
                <a:gridCol w="246888">
                  <a:extLst>
                    <a:ext uri="{9D8B030D-6E8A-4147-A177-3AD203B41FA5}">
                      <a16:colId xmlns:a16="http://schemas.microsoft.com/office/drawing/2014/main" val="2587411056"/>
                    </a:ext>
                  </a:extLst>
                </a:gridCol>
                <a:gridCol w="246888">
                  <a:extLst>
                    <a:ext uri="{9D8B030D-6E8A-4147-A177-3AD203B41FA5}">
                      <a16:colId xmlns:a16="http://schemas.microsoft.com/office/drawing/2014/main" val="1191709076"/>
                    </a:ext>
                  </a:extLst>
                </a:gridCol>
                <a:gridCol w="246888">
                  <a:extLst>
                    <a:ext uri="{9D8B030D-6E8A-4147-A177-3AD203B41FA5}">
                      <a16:colId xmlns:a16="http://schemas.microsoft.com/office/drawing/2014/main" val="1428352234"/>
                    </a:ext>
                  </a:extLst>
                </a:gridCol>
                <a:gridCol w="246888">
                  <a:extLst>
                    <a:ext uri="{9D8B030D-6E8A-4147-A177-3AD203B41FA5}">
                      <a16:colId xmlns:a16="http://schemas.microsoft.com/office/drawing/2014/main" val="4097815345"/>
                    </a:ext>
                  </a:extLst>
                </a:gridCol>
                <a:gridCol w="246888">
                  <a:extLst>
                    <a:ext uri="{9D8B030D-6E8A-4147-A177-3AD203B41FA5}">
                      <a16:colId xmlns:a16="http://schemas.microsoft.com/office/drawing/2014/main" val="2566720916"/>
                    </a:ext>
                  </a:extLst>
                </a:gridCol>
                <a:gridCol w="246888">
                  <a:extLst>
                    <a:ext uri="{9D8B030D-6E8A-4147-A177-3AD203B41FA5}">
                      <a16:colId xmlns:a16="http://schemas.microsoft.com/office/drawing/2014/main" val="1002331195"/>
                    </a:ext>
                  </a:extLst>
                </a:gridCol>
                <a:gridCol w="246888">
                  <a:extLst>
                    <a:ext uri="{9D8B030D-6E8A-4147-A177-3AD203B41FA5}">
                      <a16:colId xmlns:a16="http://schemas.microsoft.com/office/drawing/2014/main" val="471092660"/>
                    </a:ext>
                  </a:extLst>
                </a:gridCol>
                <a:gridCol w="246888">
                  <a:extLst>
                    <a:ext uri="{9D8B030D-6E8A-4147-A177-3AD203B41FA5}">
                      <a16:colId xmlns:a16="http://schemas.microsoft.com/office/drawing/2014/main" val="374574990"/>
                    </a:ext>
                  </a:extLst>
                </a:gridCol>
                <a:gridCol w="246888">
                  <a:extLst>
                    <a:ext uri="{9D8B030D-6E8A-4147-A177-3AD203B41FA5}">
                      <a16:colId xmlns:a16="http://schemas.microsoft.com/office/drawing/2014/main" val="2785862962"/>
                    </a:ext>
                  </a:extLst>
                </a:gridCol>
                <a:gridCol w="246888">
                  <a:extLst>
                    <a:ext uri="{9D8B030D-6E8A-4147-A177-3AD203B41FA5}">
                      <a16:colId xmlns:a16="http://schemas.microsoft.com/office/drawing/2014/main" val="210230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897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2565816"/>
                  </a:ext>
                </a:extLst>
              </a:tr>
            </a:tbl>
          </a:graphicData>
        </a:graphic>
      </p:graphicFrame>
      <p:sp>
        <p:nvSpPr>
          <p:cNvPr id="4" name="Text Placeholder 3">
            <a:extLst>
              <a:ext uri="{FF2B5EF4-FFF2-40B4-BE49-F238E27FC236}">
                <a16:creationId xmlns:a16="http://schemas.microsoft.com/office/drawing/2014/main" id="{31069F32-374B-44B0-9D48-874B7797927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30133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258E-5C68-4DA0-BC47-0BB300353CFE}"/>
              </a:ext>
            </a:extLst>
          </p:cNvPr>
          <p:cNvSpPr>
            <a:spLocks noGrp="1"/>
          </p:cNvSpPr>
          <p:nvPr>
            <p:ph type="title"/>
          </p:nvPr>
        </p:nvSpPr>
        <p:spPr/>
        <p:txBody>
          <a:bodyPr/>
          <a:lstStyle/>
          <a:p>
            <a:r>
              <a:rPr lang="en-US"/>
              <a:t>Facebook Own Posts Table - 10 of 26</a:t>
            </a:r>
          </a:p>
        </p:txBody>
      </p:sp>
      <p:graphicFrame>
        <p:nvGraphicFramePr>
          <p:cNvPr id="5" name="Table Placeholder 4">
            <a:extLst>
              <a:ext uri="{FF2B5EF4-FFF2-40B4-BE49-F238E27FC236}">
                <a16:creationId xmlns:a16="http://schemas.microsoft.com/office/drawing/2014/main" id="{C5B01FFD-23AF-46F3-86A4-8A8D70CD64E9}"/>
              </a:ext>
            </a:extLst>
          </p:cNvPr>
          <p:cNvGraphicFramePr>
            <a:graphicFrameLocks noGrp="1"/>
          </p:cNvGraphicFramePr>
          <p:nvPr>
            <p:ph type="tbl" sz="quarter" idx="13"/>
            <p:extLst>
              <p:ext uri="{D42A27DB-BD31-4B8C-83A1-F6EECF244321}">
                <p14:modId xmlns:p14="http://schemas.microsoft.com/office/powerpoint/2010/main" val="44388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6889143"/>
                    </a:ext>
                  </a:extLst>
                </a:gridCol>
                <a:gridCol w="246888">
                  <a:extLst>
                    <a:ext uri="{9D8B030D-6E8A-4147-A177-3AD203B41FA5}">
                      <a16:colId xmlns:a16="http://schemas.microsoft.com/office/drawing/2014/main" val="2734997357"/>
                    </a:ext>
                  </a:extLst>
                </a:gridCol>
                <a:gridCol w="246888">
                  <a:extLst>
                    <a:ext uri="{9D8B030D-6E8A-4147-A177-3AD203B41FA5}">
                      <a16:colId xmlns:a16="http://schemas.microsoft.com/office/drawing/2014/main" val="2717797725"/>
                    </a:ext>
                  </a:extLst>
                </a:gridCol>
                <a:gridCol w="246888">
                  <a:extLst>
                    <a:ext uri="{9D8B030D-6E8A-4147-A177-3AD203B41FA5}">
                      <a16:colId xmlns:a16="http://schemas.microsoft.com/office/drawing/2014/main" val="4266060857"/>
                    </a:ext>
                  </a:extLst>
                </a:gridCol>
                <a:gridCol w="246888">
                  <a:extLst>
                    <a:ext uri="{9D8B030D-6E8A-4147-A177-3AD203B41FA5}">
                      <a16:colId xmlns:a16="http://schemas.microsoft.com/office/drawing/2014/main" val="21303053"/>
                    </a:ext>
                  </a:extLst>
                </a:gridCol>
                <a:gridCol w="246888">
                  <a:extLst>
                    <a:ext uri="{9D8B030D-6E8A-4147-A177-3AD203B41FA5}">
                      <a16:colId xmlns:a16="http://schemas.microsoft.com/office/drawing/2014/main" val="3181751419"/>
                    </a:ext>
                  </a:extLst>
                </a:gridCol>
                <a:gridCol w="246888">
                  <a:extLst>
                    <a:ext uri="{9D8B030D-6E8A-4147-A177-3AD203B41FA5}">
                      <a16:colId xmlns:a16="http://schemas.microsoft.com/office/drawing/2014/main" val="2217905822"/>
                    </a:ext>
                  </a:extLst>
                </a:gridCol>
                <a:gridCol w="246888">
                  <a:extLst>
                    <a:ext uri="{9D8B030D-6E8A-4147-A177-3AD203B41FA5}">
                      <a16:colId xmlns:a16="http://schemas.microsoft.com/office/drawing/2014/main" val="413371073"/>
                    </a:ext>
                  </a:extLst>
                </a:gridCol>
                <a:gridCol w="246888">
                  <a:extLst>
                    <a:ext uri="{9D8B030D-6E8A-4147-A177-3AD203B41FA5}">
                      <a16:colId xmlns:a16="http://schemas.microsoft.com/office/drawing/2014/main" val="3778874220"/>
                    </a:ext>
                  </a:extLst>
                </a:gridCol>
                <a:gridCol w="246888">
                  <a:extLst>
                    <a:ext uri="{9D8B030D-6E8A-4147-A177-3AD203B41FA5}">
                      <a16:colId xmlns:a16="http://schemas.microsoft.com/office/drawing/2014/main" val="2102163541"/>
                    </a:ext>
                  </a:extLst>
                </a:gridCol>
                <a:gridCol w="246888">
                  <a:extLst>
                    <a:ext uri="{9D8B030D-6E8A-4147-A177-3AD203B41FA5}">
                      <a16:colId xmlns:a16="http://schemas.microsoft.com/office/drawing/2014/main" val="4072810684"/>
                    </a:ext>
                  </a:extLst>
                </a:gridCol>
                <a:gridCol w="246888">
                  <a:extLst>
                    <a:ext uri="{9D8B030D-6E8A-4147-A177-3AD203B41FA5}">
                      <a16:colId xmlns:a16="http://schemas.microsoft.com/office/drawing/2014/main" val="2847933891"/>
                    </a:ext>
                  </a:extLst>
                </a:gridCol>
                <a:gridCol w="246888">
                  <a:extLst>
                    <a:ext uri="{9D8B030D-6E8A-4147-A177-3AD203B41FA5}">
                      <a16:colId xmlns:a16="http://schemas.microsoft.com/office/drawing/2014/main" val="851280470"/>
                    </a:ext>
                  </a:extLst>
                </a:gridCol>
                <a:gridCol w="246888">
                  <a:extLst>
                    <a:ext uri="{9D8B030D-6E8A-4147-A177-3AD203B41FA5}">
                      <a16:colId xmlns:a16="http://schemas.microsoft.com/office/drawing/2014/main" val="3372068519"/>
                    </a:ext>
                  </a:extLst>
                </a:gridCol>
                <a:gridCol w="246888">
                  <a:extLst>
                    <a:ext uri="{9D8B030D-6E8A-4147-A177-3AD203B41FA5}">
                      <a16:colId xmlns:a16="http://schemas.microsoft.com/office/drawing/2014/main" val="565965626"/>
                    </a:ext>
                  </a:extLst>
                </a:gridCol>
                <a:gridCol w="246888">
                  <a:extLst>
                    <a:ext uri="{9D8B030D-6E8A-4147-A177-3AD203B41FA5}">
                      <a16:colId xmlns:a16="http://schemas.microsoft.com/office/drawing/2014/main" val="2730888875"/>
                    </a:ext>
                  </a:extLst>
                </a:gridCol>
                <a:gridCol w="246888">
                  <a:extLst>
                    <a:ext uri="{9D8B030D-6E8A-4147-A177-3AD203B41FA5}">
                      <a16:colId xmlns:a16="http://schemas.microsoft.com/office/drawing/2014/main" val="1675670867"/>
                    </a:ext>
                  </a:extLst>
                </a:gridCol>
                <a:gridCol w="246888">
                  <a:extLst>
                    <a:ext uri="{9D8B030D-6E8A-4147-A177-3AD203B41FA5}">
                      <a16:colId xmlns:a16="http://schemas.microsoft.com/office/drawing/2014/main" val="1990632686"/>
                    </a:ext>
                  </a:extLst>
                </a:gridCol>
                <a:gridCol w="246888">
                  <a:extLst>
                    <a:ext uri="{9D8B030D-6E8A-4147-A177-3AD203B41FA5}">
                      <a16:colId xmlns:a16="http://schemas.microsoft.com/office/drawing/2014/main" val="2990192631"/>
                    </a:ext>
                  </a:extLst>
                </a:gridCol>
                <a:gridCol w="246888">
                  <a:extLst>
                    <a:ext uri="{9D8B030D-6E8A-4147-A177-3AD203B41FA5}">
                      <a16:colId xmlns:a16="http://schemas.microsoft.com/office/drawing/2014/main" val="593335803"/>
                    </a:ext>
                  </a:extLst>
                </a:gridCol>
                <a:gridCol w="246888">
                  <a:extLst>
                    <a:ext uri="{9D8B030D-6E8A-4147-A177-3AD203B41FA5}">
                      <a16:colId xmlns:a16="http://schemas.microsoft.com/office/drawing/2014/main" val="3109979887"/>
                    </a:ext>
                  </a:extLst>
                </a:gridCol>
                <a:gridCol w="246888">
                  <a:extLst>
                    <a:ext uri="{9D8B030D-6E8A-4147-A177-3AD203B41FA5}">
                      <a16:colId xmlns:a16="http://schemas.microsoft.com/office/drawing/2014/main" val="1360896807"/>
                    </a:ext>
                  </a:extLst>
                </a:gridCol>
                <a:gridCol w="246888">
                  <a:extLst>
                    <a:ext uri="{9D8B030D-6E8A-4147-A177-3AD203B41FA5}">
                      <a16:colId xmlns:a16="http://schemas.microsoft.com/office/drawing/2014/main" val="4237531761"/>
                    </a:ext>
                  </a:extLst>
                </a:gridCol>
                <a:gridCol w="246888">
                  <a:extLst>
                    <a:ext uri="{9D8B030D-6E8A-4147-A177-3AD203B41FA5}">
                      <a16:colId xmlns:a16="http://schemas.microsoft.com/office/drawing/2014/main" val="1938516334"/>
                    </a:ext>
                  </a:extLst>
                </a:gridCol>
                <a:gridCol w="246888">
                  <a:extLst>
                    <a:ext uri="{9D8B030D-6E8A-4147-A177-3AD203B41FA5}">
                      <a16:colId xmlns:a16="http://schemas.microsoft.com/office/drawing/2014/main" val="1216777150"/>
                    </a:ext>
                  </a:extLst>
                </a:gridCol>
                <a:gridCol w="246888">
                  <a:extLst>
                    <a:ext uri="{9D8B030D-6E8A-4147-A177-3AD203B41FA5}">
                      <a16:colId xmlns:a16="http://schemas.microsoft.com/office/drawing/2014/main" val="1248173801"/>
                    </a:ext>
                  </a:extLst>
                </a:gridCol>
                <a:gridCol w="246888">
                  <a:extLst>
                    <a:ext uri="{9D8B030D-6E8A-4147-A177-3AD203B41FA5}">
                      <a16:colId xmlns:a16="http://schemas.microsoft.com/office/drawing/2014/main" val="130630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8639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35201676"/>
                  </a:ext>
                </a:extLst>
              </a:tr>
            </a:tbl>
          </a:graphicData>
        </a:graphic>
      </p:graphicFrame>
      <p:sp>
        <p:nvSpPr>
          <p:cNvPr id="4" name="Text Placeholder 3">
            <a:extLst>
              <a:ext uri="{FF2B5EF4-FFF2-40B4-BE49-F238E27FC236}">
                <a16:creationId xmlns:a16="http://schemas.microsoft.com/office/drawing/2014/main" id="{22AD64F0-090A-4A3C-BA85-FA9425899B7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44491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D8757-1411-420B-8938-BD9FD3B94411}"/>
              </a:ext>
            </a:extLst>
          </p:cNvPr>
          <p:cNvSpPr>
            <a:spLocks noGrp="1"/>
          </p:cNvSpPr>
          <p:nvPr>
            <p:ph type="title"/>
          </p:nvPr>
        </p:nvSpPr>
        <p:spPr/>
        <p:txBody>
          <a:bodyPr/>
          <a:lstStyle/>
          <a:p>
            <a:r>
              <a:rPr lang="en-US"/>
              <a:t>Facebook Own Posts Table - 11 of 26</a:t>
            </a:r>
          </a:p>
        </p:txBody>
      </p:sp>
      <p:graphicFrame>
        <p:nvGraphicFramePr>
          <p:cNvPr id="5" name="Table Placeholder 4">
            <a:extLst>
              <a:ext uri="{FF2B5EF4-FFF2-40B4-BE49-F238E27FC236}">
                <a16:creationId xmlns:a16="http://schemas.microsoft.com/office/drawing/2014/main" id="{B0F7C3A1-FE96-4331-98F6-EAA6D7C5D6DC}"/>
              </a:ext>
            </a:extLst>
          </p:cNvPr>
          <p:cNvGraphicFramePr>
            <a:graphicFrameLocks noGrp="1"/>
          </p:cNvGraphicFramePr>
          <p:nvPr>
            <p:ph type="tbl" sz="quarter" idx="13"/>
            <p:extLst>
              <p:ext uri="{D42A27DB-BD31-4B8C-83A1-F6EECF244321}">
                <p14:modId xmlns:p14="http://schemas.microsoft.com/office/powerpoint/2010/main" val="1114298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5906904"/>
                    </a:ext>
                  </a:extLst>
                </a:gridCol>
                <a:gridCol w="246888">
                  <a:extLst>
                    <a:ext uri="{9D8B030D-6E8A-4147-A177-3AD203B41FA5}">
                      <a16:colId xmlns:a16="http://schemas.microsoft.com/office/drawing/2014/main" val="2989588917"/>
                    </a:ext>
                  </a:extLst>
                </a:gridCol>
                <a:gridCol w="246888">
                  <a:extLst>
                    <a:ext uri="{9D8B030D-6E8A-4147-A177-3AD203B41FA5}">
                      <a16:colId xmlns:a16="http://schemas.microsoft.com/office/drawing/2014/main" val="2696280288"/>
                    </a:ext>
                  </a:extLst>
                </a:gridCol>
                <a:gridCol w="246888">
                  <a:extLst>
                    <a:ext uri="{9D8B030D-6E8A-4147-A177-3AD203B41FA5}">
                      <a16:colId xmlns:a16="http://schemas.microsoft.com/office/drawing/2014/main" val="1227326142"/>
                    </a:ext>
                  </a:extLst>
                </a:gridCol>
                <a:gridCol w="246888">
                  <a:extLst>
                    <a:ext uri="{9D8B030D-6E8A-4147-A177-3AD203B41FA5}">
                      <a16:colId xmlns:a16="http://schemas.microsoft.com/office/drawing/2014/main" val="3551542005"/>
                    </a:ext>
                  </a:extLst>
                </a:gridCol>
                <a:gridCol w="246888">
                  <a:extLst>
                    <a:ext uri="{9D8B030D-6E8A-4147-A177-3AD203B41FA5}">
                      <a16:colId xmlns:a16="http://schemas.microsoft.com/office/drawing/2014/main" val="2802654339"/>
                    </a:ext>
                  </a:extLst>
                </a:gridCol>
                <a:gridCol w="246888">
                  <a:extLst>
                    <a:ext uri="{9D8B030D-6E8A-4147-A177-3AD203B41FA5}">
                      <a16:colId xmlns:a16="http://schemas.microsoft.com/office/drawing/2014/main" val="748457588"/>
                    </a:ext>
                  </a:extLst>
                </a:gridCol>
                <a:gridCol w="246888">
                  <a:extLst>
                    <a:ext uri="{9D8B030D-6E8A-4147-A177-3AD203B41FA5}">
                      <a16:colId xmlns:a16="http://schemas.microsoft.com/office/drawing/2014/main" val="3429741103"/>
                    </a:ext>
                  </a:extLst>
                </a:gridCol>
                <a:gridCol w="246888">
                  <a:extLst>
                    <a:ext uri="{9D8B030D-6E8A-4147-A177-3AD203B41FA5}">
                      <a16:colId xmlns:a16="http://schemas.microsoft.com/office/drawing/2014/main" val="2156466460"/>
                    </a:ext>
                  </a:extLst>
                </a:gridCol>
                <a:gridCol w="246888">
                  <a:extLst>
                    <a:ext uri="{9D8B030D-6E8A-4147-A177-3AD203B41FA5}">
                      <a16:colId xmlns:a16="http://schemas.microsoft.com/office/drawing/2014/main" val="67360031"/>
                    </a:ext>
                  </a:extLst>
                </a:gridCol>
                <a:gridCol w="246888">
                  <a:extLst>
                    <a:ext uri="{9D8B030D-6E8A-4147-A177-3AD203B41FA5}">
                      <a16:colId xmlns:a16="http://schemas.microsoft.com/office/drawing/2014/main" val="4151975273"/>
                    </a:ext>
                  </a:extLst>
                </a:gridCol>
                <a:gridCol w="246888">
                  <a:extLst>
                    <a:ext uri="{9D8B030D-6E8A-4147-A177-3AD203B41FA5}">
                      <a16:colId xmlns:a16="http://schemas.microsoft.com/office/drawing/2014/main" val="3372889628"/>
                    </a:ext>
                  </a:extLst>
                </a:gridCol>
                <a:gridCol w="246888">
                  <a:extLst>
                    <a:ext uri="{9D8B030D-6E8A-4147-A177-3AD203B41FA5}">
                      <a16:colId xmlns:a16="http://schemas.microsoft.com/office/drawing/2014/main" val="1419678888"/>
                    </a:ext>
                  </a:extLst>
                </a:gridCol>
                <a:gridCol w="246888">
                  <a:extLst>
                    <a:ext uri="{9D8B030D-6E8A-4147-A177-3AD203B41FA5}">
                      <a16:colId xmlns:a16="http://schemas.microsoft.com/office/drawing/2014/main" val="3152454146"/>
                    </a:ext>
                  </a:extLst>
                </a:gridCol>
                <a:gridCol w="246888">
                  <a:extLst>
                    <a:ext uri="{9D8B030D-6E8A-4147-A177-3AD203B41FA5}">
                      <a16:colId xmlns:a16="http://schemas.microsoft.com/office/drawing/2014/main" val="4161462678"/>
                    </a:ext>
                  </a:extLst>
                </a:gridCol>
                <a:gridCol w="246888">
                  <a:extLst>
                    <a:ext uri="{9D8B030D-6E8A-4147-A177-3AD203B41FA5}">
                      <a16:colId xmlns:a16="http://schemas.microsoft.com/office/drawing/2014/main" val="2081902441"/>
                    </a:ext>
                  </a:extLst>
                </a:gridCol>
                <a:gridCol w="246888">
                  <a:extLst>
                    <a:ext uri="{9D8B030D-6E8A-4147-A177-3AD203B41FA5}">
                      <a16:colId xmlns:a16="http://schemas.microsoft.com/office/drawing/2014/main" val="3536456961"/>
                    </a:ext>
                  </a:extLst>
                </a:gridCol>
                <a:gridCol w="246888">
                  <a:extLst>
                    <a:ext uri="{9D8B030D-6E8A-4147-A177-3AD203B41FA5}">
                      <a16:colId xmlns:a16="http://schemas.microsoft.com/office/drawing/2014/main" val="3460381269"/>
                    </a:ext>
                  </a:extLst>
                </a:gridCol>
                <a:gridCol w="246888">
                  <a:extLst>
                    <a:ext uri="{9D8B030D-6E8A-4147-A177-3AD203B41FA5}">
                      <a16:colId xmlns:a16="http://schemas.microsoft.com/office/drawing/2014/main" val="3958299363"/>
                    </a:ext>
                  </a:extLst>
                </a:gridCol>
                <a:gridCol w="246888">
                  <a:extLst>
                    <a:ext uri="{9D8B030D-6E8A-4147-A177-3AD203B41FA5}">
                      <a16:colId xmlns:a16="http://schemas.microsoft.com/office/drawing/2014/main" val="94945171"/>
                    </a:ext>
                  </a:extLst>
                </a:gridCol>
                <a:gridCol w="246888">
                  <a:extLst>
                    <a:ext uri="{9D8B030D-6E8A-4147-A177-3AD203B41FA5}">
                      <a16:colId xmlns:a16="http://schemas.microsoft.com/office/drawing/2014/main" val="2156236459"/>
                    </a:ext>
                  </a:extLst>
                </a:gridCol>
                <a:gridCol w="246888">
                  <a:extLst>
                    <a:ext uri="{9D8B030D-6E8A-4147-A177-3AD203B41FA5}">
                      <a16:colId xmlns:a16="http://schemas.microsoft.com/office/drawing/2014/main" val="2804122332"/>
                    </a:ext>
                  </a:extLst>
                </a:gridCol>
                <a:gridCol w="246888">
                  <a:extLst>
                    <a:ext uri="{9D8B030D-6E8A-4147-A177-3AD203B41FA5}">
                      <a16:colId xmlns:a16="http://schemas.microsoft.com/office/drawing/2014/main" val="2912719964"/>
                    </a:ext>
                  </a:extLst>
                </a:gridCol>
                <a:gridCol w="246888">
                  <a:extLst>
                    <a:ext uri="{9D8B030D-6E8A-4147-A177-3AD203B41FA5}">
                      <a16:colId xmlns:a16="http://schemas.microsoft.com/office/drawing/2014/main" val="94224664"/>
                    </a:ext>
                  </a:extLst>
                </a:gridCol>
                <a:gridCol w="246888">
                  <a:extLst>
                    <a:ext uri="{9D8B030D-6E8A-4147-A177-3AD203B41FA5}">
                      <a16:colId xmlns:a16="http://schemas.microsoft.com/office/drawing/2014/main" val="277020502"/>
                    </a:ext>
                  </a:extLst>
                </a:gridCol>
                <a:gridCol w="246888">
                  <a:extLst>
                    <a:ext uri="{9D8B030D-6E8A-4147-A177-3AD203B41FA5}">
                      <a16:colId xmlns:a16="http://schemas.microsoft.com/office/drawing/2014/main" val="2731231248"/>
                    </a:ext>
                  </a:extLst>
                </a:gridCol>
                <a:gridCol w="246888">
                  <a:extLst>
                    <a:ext uri="{9D8B030D-6E8A-4147-A177-3AD203B41FA5}">
                      <a16:colId xmlns:a16="http://schemas.microsoft.com/office/drawing/2014/main" val="106533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682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4405289"/>
                  </a:ext>
                </a:extLst>
              </a:tr>
            </a:tbl>
          </a:graphicData>
        </a:graphic>
      </p:graphicFrame>
      <p:sp>
        <p:nvSpPr>
          <p:cNvPr id="4" name="Text Placeholder 3">
            <a:extLst>
              <a:ext uri="{FF2B5EF4-FFF2-40B4-BE49-F238E27FC236}">
                <a16:creationId xmlns:a16="http://schemas.microsoft.com/office/drawing/2014/main" id="{5D580C17-098F-4AE5-BE27-D8A467C20E7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291485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73F6-0952-47D8-B1DA-ECBD8EAEDC83}"/>
              </a:ext>
            </a:extLst>
          </p:cNvPr>
          <p:cNvSpPr>
            <a:spLocks noGrp="1"/>
          </p:cNvSpPr>
          <p:nvPr>
            <p:ph type="title"/>
          </p:nvPr>
        </p:nvSpPr>
        <p:spPr/>
        <p:txBody>
          <a:bodyPr/>
          <a:lstStyle/>
          <a:p>
            <a:r>
              <a:rPr lang="en-US"/>
              <a:t>Facebook Own Posts Table - 12 of 26</a:t>
            </a:r>
          </a:p>
        </p:txBody>
      </p:sp>
      <p:graphicFrame>
        <p:nvGraphicFramePr>
          <p:cNvPr id="5" name="Table Placeholder 4">
            <a:extLst>
              <a:ext uri="{FF2B5EF4-FFF2-40B4-BE49-F238E27FC236}">
                <a16:creationId xmlns:a16="http://schemas.microsoft.com/office/drawing/2014/main" id="{88E820D5-3D21-4088-B13C-5D37D0932DD7}"/>
              </a:ext>
            </a:extLst>
          </p:cNvPr>
          <p:cNvGraphicFramePr>
            <a:graphicFrameLocks noGrp="1"/>
          </p:cNvGraphicFramePr>
          <p:nvPr>
            <p:ph type="tbl" sz="quarter" idx="13"/>
            <p:extLst>
              <p:ext uri="{D42A27DB-BD31-4B8C-83A1-F6EECF244321}">
                <p14:modId xmlns:p14="http://schemas.microsoft.com/office/powerpoint/2010/main" val="130807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50202215"/>
                    </a:ext>
                  </a:extLst>
                </a:gridCol>
                <a:gridCol w="246888">
                  <a:extLst>
                    <a:ext uri="{9D8B030D-6E8A-4147-A177-3AD203B41FA5}">
                      <a16:colId xmlns:a16="http://schemas.microsoft.com/office/drawing/2014/main" val="1259924667"/>
                    </a:ext>
                  </a:extLst>
                </a:gridCol>
                <a:gridCol w="246888">
                  <a:extLst>
                    <a:ext uri="{9D8B030D-6E8A-4147-A177-3AD203B41FA5}">
                      <a16:colId xmlns:a16="http://schemas.microsoft.com/office/drawing/2014/main" val="3000740679"/>
                    </a:ext>
                  </a:extLst>
                </a:gridCol>
                <a:gridCol w="246888">
                  <a:extLst>
                    <a:ext uri="{9D8B030D-6E8A-4147-A177-3AD203B41FA5}">
                      <a16:colId xmlns:a16="http://schemas.microsoft.com/office/drawing/2014/main" val="46302536"/>
                    </a:ext>
                  </a:extLst>
                </a:gridCol>
                <a:gridCol w="246888">
                  <a:extLst>
                    <a:ext uri="{9D8B030D-6E8A-4147-A177-3AD203B41FA5}">
                      <a16:colId xmlns:a16="http://schemas.microsoft.com/office/drawing/2014/main" val="417157857"/>
                    </a:ext>
                  </a:extLst>
                </a:gridCol>
                <a:gridCol w="246888">
                  <a:extLst>
                    <a:ext uri="{9D8B030D-6E8A-4147-A177-3AD203B41FA5}">
                      <a16:colId xmlns:a16="http://schemas.microsoft.com/office/drawing/2014/main" val="1039036011"/>
                    </a:ext>
                  </a:extLst>
                </a:gridCol>
                <a:gridCol w="246888">
                  <a:extLst>
                    <a:ext uri="{9D8B030D-6E8A-4147-A177-3AD203B41FA5}">
                      <a16:colId xmlns:a16="http://schemas.microsoft.com/office/drawing/2014/main" val="1530985420"/>
                    </a:ext>
                  </a:extLst>
                </a:gridCol>
                <a:gridCol w="246888">
                  <a:extLst>
                    <a:ext uri="{9D8B030D-6E8A-4147-A177-3AD203B41FA5}">
                      <a16:colId xmlns:a16="http://schemas.microsoft.com/office/drawing/2014/main" val="3941871981"/>
                    </a:ext>
                  </a:extLst>
                </a:gridCol>
                <a:gridCol w="246888">
                  <a:extLst>
                    <a:ext uri="{9D8B030D-6E8A-4147-A177-3AD203B41FA5}">
                      <a16:colId xmlns:a16="http://schemas.microsoft.com/office/drawing/2014/main" val="3085768513"/>
                    </a:ext>
                  </a:extLst>
                </a:gridCol>
                <a:gridCol w="246888">
                  <a:extLst>
                    <a:ext uri="{9D8B030D-6E8A-4147-A177-3AD203B41FA5}">
                      <a16:colId xmlns:a16="http://schemas.microsoft.com/office/drawing/2014/main" val="991376691"/>
                    </a:ext>
                  </a:extLst>
                </a:gridCol>
                <a:gridCol w="246888">
                  <a:extLst>
                    <a:ext uri="{9D8B030D-6E8A-4147-A177-3AD203B41FA5}">
                      <a16:colId xmlns:a16="http://schemas.microsoft.com/office/drawing/2014/main" val="3602854796"/>
                    </a:ext>
                  </a:extLst>
                </a:gridCol>
                <a:gridCol w="246888">
                  <a:extLst>
                    <a:ext uri="{9D8B030D-6E8A-4147-A177-3AD203B41FA5}">
                      <a16:colId xmlns:a16="http://schemas.microsoft.com/office/drawing/2014/main" val="3662425591"/>
                    </a:ext>
                  </a:extLst>
                </a:gridCol>
                <a:gridCol w="246888">
                  <a:extLst>
                    <a:ext uri="{9D8B030D-6E8A-4147-A177-3AD203B41FA5}">
                      <a16:colId xmlns:a16="http://schemas.microsoft.com/office/drawing/2014/main" val="1129662633"/>
                    </a:ext>
                  </a:extLst>
                </a:gridCol>
                <a:gridCol w="246888">
                  <a:extLst>
                    <a:ext uri="{9D8B030D-6E8A-4147-A177-3AD203B41FA5}">
                      <a16:colId xmlns:a16="http://schemas.microsoft.com/office/drawing/2014/main" val="1244661050"/>
                    </a:ext>
                  </a:extLst>
                </a:gridCol>
                <a:gridCol w="246888">
                  <a:extLst>
                    <a:ext uri="{9D8B030D-6E8A-4147-A177-3AD203B41FA5}">
                      <a16:colId xmlns:a16="http://schemas.microsoft.com/office/drawing/2014/main" val="384169954"/>
                    </a:ext>
                  </a:extLst>
                </a:gridCol>
                <a:gridCol w="246888">
                  <a:extLst>
                    <a:ext uri="{9D8B030D-6E8A-4147-A177-3AD203B41FA5}">
                      <a16:colId xmlns:a16="http://schemas.microsoft.com/office/drawing/2014/main" val="922607585"/>
                    </a:ext>
                  </a:extLst>
                </a:gridCol>
                <a:gridCol w="246888">
                  <a:extLst>
                    <a:ext uri="{9D8B030D-6E8A-4147-A177-3AD203B41FA5}">
                      <a16:colId xmlns:a16="http://schemas.microsoft.com/office/drawing/2014/main" val="3710132677"/>
                    </a:ext>
                  </a:extLst>
                </a:gridCol>
                <a:gridCol w="246888">
                  <a:extLst>
                    <a:ext uri="{9D8B030D-6E8A-4147-A177-3AD203B41FA5}">
                      <a16:colId xmlns:a16="http://schemas.microsoft.com/office/drawing/2014/main" val="2546480425"/>
                    </a:ext>
                  </a:extLst>
                </a:gridCol>
                <a:gridCol w="246888">
                  <a:extLst>
                    <a:ext uri="{9D8B030D-6E8A-4147-A177-3AD203B41FA5}">
                      <a16:colId xmlns:a16="http://schemas.microsoft.com/office/drawing/2014/main" val="1727811393"/>
                    </a:ext>
                  </a:extLst>
                </a:gridCol>
                <a:gridCol w="246888">
                  <a:extLst>
                    <a:ext uri="{9D8B030D-6E8A-4147-A177-3AD203B41FA5}">
                      <a16:colId xmlns:a16="http://schemas.microsoft.com/office/drawing/2014/main" val="914528532"/>
                    </a:ext>
                  </a:extLst>
                </a:gridCol>
                <a:gridCol w="246888">
                  <a:extLst>
                    <a:ext uri="{9D8B030D-6E8A-4147-A177-3AD203B41FA5}">
                      <a16:colId xmlns:a16="http://schemas.microsoft.com/office/drawing/2014/main" val="2497535860"/>
                    </a:ext>
                  </a:extLst>
                </a:gridCol>
                <a:gridCol w="246888">
                  <a:extLst>
                    <a:ext uri="{9D8B030D-6E8A-4147-A177-3AD203B41FA5}">
                      <a16:colId xmlns:a16="http://schemas.microsoft.com/office/drawing/2014/main" val="2304698497"/>
                    </a:ext>
                  </a:extLst>
                </a:gridCol>
                <a:gridCol w="246888">
                  <a:extLst>
                    <a:ext uri="{9D8B030D-6E8A-4147-A177-3AD203B41FA5}">
                      <a16:colId xmlns:a16="http://schemas.microsoft.com/office/drawing/2014/main" val="3625628250"/>
                    </a:ext>
                  </a:extLst>
                </a:gridCol>
                <a:gridCol w="246888">
                  <a:extLst>
                    <a:ext uri="{9D8B030D-6E8A-4147-A177-3AD203B41FA5}">
                      <a16:colId xmlns:a16="http://schemas.microsoft.com/office/drawing/2014/main" val="762326643"/>
                    </a:ext>
                  </a:extLst>
                </a:gridCol>
                <a:gridCol w="246888">
                  <a:extLst>
                    <a:ext uri="{9D8B030D-6E8A-4147-A177-3AD203B41FA5}">
                      <a16:colId xmlns:a16="http://schemas.microsoft.com/office/drawing/2014/main" val="1126609046"/>
                    </a:ext>
                  </a:extLst>
                </a:gridCol>
                <a:gridCol w="246888">
                  <a:extLst>
                    <a:ext uri="{9D8B030D-6E8A-4147-A177-3AD203B41FA5}">
                      <a16:colId xmlns:a16="http://schemas.microsoft.com/office/drawing/2014/main" val="1888856623"/>
                    </a:ext>
                  </a:extLst>
                </a:gridCol>
                <a:gridCol w="246888">
                  <a:extLst>
                    <a:ext uri="{9D8B030D-6E8A-4147-A177-3AD203B41FA5}">
                      <a16:colId xmlns:a16="http://schemas.microsoft.com/office/drawing/2014/main" val="1252519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7553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1382829"/>
                  </a:ext>
                </a:extLst>
              </a:tr>
            </a:tbl>
          </a:graphicData>
        </a:graphic>
      </p:graphicFrame>
      <p:sp>
        <p:nvSpPr>
          <p:cNvPr id="4" name="Text Placeholder 3">
            <a:extLst>
              <a:ext uri="{FF2B5EF4-FFF2-40B4-BE49-F238E27FC236}">
                <a16:creationId xmlns:a16="http://schemas.microsoft.com/office/drawing/2014/main" id="{1FD9C0AC-47FF-43E8-AF30-71A901B49BD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15624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303BA-61AB-42F1-B0CD-EA8A7E1C049B}"/>
              </a:ext>
            </a:extLst>
          </p:cNvPr>
          <p:cNvSpPr>
            <a:spLocks noGrp="1"/>
          </p:cNvSpPr>
          <p:nvPr>
            <p:ph type="title"/>
          </p:nvPr>
        </p:nvSpPr>
        <p:spPr/>
        <p:txBody>
          <a:bodyPr/>
          <a:lstStyle/>
          <a:p>
            <a:r>
              <a:rPr lang="en-US"/>
              <a:t>Facebook Own Posts Table - 13 of 26</a:t>
            </a:r>
          </a:p>
        </p:txBody>
      </p:sp>
      <p:graphicFrame>
        <p:nvGraphicFramePr>
          <p:cNvPr id="5" name="Table Placeholder 4">
            <a:extLst>
              <a:ext uri="{FF2B5EF4-FFF2-40B4-BE49-F238E27FC236}">
                <a16:creationId xmlns:a16="http://schemas.microsoft.com/office/drawing/2014/main" id="{DEC90573-98DB-4482-89B5-CA0248CB6690}"/>
              </a:ext>
            </a:extLst>
          </p:cNvPr>
          <p:cNvGraphicFramePr>
            <a:graphicFrameLocks noGrp="1"/>
          </p:cNvGraphicFramePr>
          <p:nvPr>
            <p:ph type="tbl" sz="quarter" idx="13"/>
            <p:extLst>
              <p:ext uri="{D42A27DB-BD31-4B8C-83A1-F6EECF244321}">
                <p14:modId xmlns:p14="http://schemas.microsoft.com/office/powerpoint/2010/main" val="25524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89813041"/>
                    </a:ext>
                  </a:extLst>
                </a:gridCol>
                <a:gridCol w="246888">
                  <a:extLst>
                    <a:ext uri="{9D8B030D-6E8A-4147-A177-3AD203B41FA5}">
                      <a16:colId xmlns:a16="http://schemas.microsoft.com/office/drawing/2014/main" val="1826557036"/>
                    </a:ext>
                  </a:extLst>
                </a:gridCol>
                <a:gridCol w="246888">
                  <a:extLst>
                    <a:ext uri="{9D8B030D-6E8A-4147-A177-3AD203B41FA5}">
                      <a16:colId xmlns:a16="http://schemas.microsoft.com/office/drawing/2014/main" val="3284810237"/>
                    </a:ext>
                  </a:extLst>
                </a:gridCol>
                <a:gridCol w="246888">
                  <a:extLst>
                    <a:ext uri="{9D8B030D-6E8A-4147-A177-3AD203B41FA5}">
                      <a16:colId xmlns:a16="http://schemas.microsoft.com/office/drawing/2014/main" val="2270344931"/>
                    </a:ext>
                  </a:extLst>
                </a:gridCol>
                <a:gridCol w="246888">
                  <a:extLst>
                    <a:ext uri="{9D8B030D-6E8A-4147-A177-3AD203B41FA5}">
                      <a16:colId xmlns:a16="http://schemas.microsoft.com/office/drawing/2014/main" val="4113158444"/>
                    </a:ext>
                  </a:extLst>
                </a:gridCol>
                <a:gridCol w="246888">
                  <a:extLst>
                    <a:ext uri="{9D8B030D-6E8A-4147-A177-3AD203B41FA5}">
                      <a16:colId xmlns:a16="http://schemas.microsoft.com/office/drawing/2014/main" val="555940065"/>
                    </a:ext>
                  </a:extLst>
                </a:gridCol>
                <a:gridCol w="246888">
                  <a:extLst>
                    <a:ext uri="{9D8B030D-6E8A-4147-A177-3AD203B41FA5}">
                      <a16:colId xmlns:a16="http://schemas.microsoft.com/office/drawing/2014/main" val="1246117776"/>
                    </a:ext>
                  </a:extLst>
                </a:gridCol>
                <a:gridCol w="246888">
                  <a:extLst>
                    <a:ext uri="{9D8B030D-6E8A-4147-A177-3AD203B41FA5}">
                      <a16:colId xmlns:a16="http://schemas.microsoft.com/office/drawing/2014/main" val="2371561371"/>
                    </a:ext>
                  </a:extLst>
                </a:gridCol>
                <a:gridCol w="246888">
                  <a:extLst>
                    <a:ext uri="{9D8B030D-6E8A-4147-A177-3AD203B41FA5}">
                      <a16:colId xmlns:a16="http://schemas.microsoft.com/office/drawing/2014/main" val="3646881187"/>
                    </a:ext>
                  </a:extLst>
                </a:gridCol>
                <a:gridCol w="246888">
                  <a:extLst>
                    <a:ext uri="{9D8B030D-6E8A-4147-A177-3AD203B41FA5}">
                      <a16:colId xmlns:a16="http://schemas.microsoft.com/office/drawing/2014/main" val="3807063698"/>
                    </a:ext>
                  </a:extLst>
                </a:gridCol>
                <a:gridCol w="246888">
                  <a:extLst>
                    <a:ext uri="{9D8B030D-6E8A-4147-A177-3AD203B41FA5}">
                      <a16:colId xmlns:a16="http://schemas.microsoft.com/office/drawing/2014/main" val="1893832766"/>
                    </a:ext>
                  </a:extLst>
                </a:gridCol>
                <a:gridCol w="246888">
                  <a:extLst>
                    <a:ext uri="{9D8B030D-6E8A-4147-A177-3AD203B41FA5}">
                      <a16:colId xmlns:a16="http://schemas.microsoft.com/office/drawing/2014/main" val="3555948540"/>
                    </a:ext>
                  </a:extLst>
                </a:gridCol>
                <a:gridCol w="246888">
                  <a:extLst>
                    <a:ext uri="{9D8B030D-6E8A-4147-A177-3AD203B41FA5}">
                      <a16:colId xmlns:a16="http://schemas.microsoft.com/office/drawing/2014/main" val="2226135310"/>
                    </a:ext>
                  </a:extLst>
                </a:gridCol>
                <a:gridCol w="246888">
                  <a:extLst>
                    <a:ext uri="{9D8B030D-6E8A-4147-A177-3AD203B41FA5}">
                      <a16:colId xmlns:a16="http://schemas.microsoft.com/office/drawing/2014/main" val="2665596579"/>
                    </a:ext>
                  </a:extLst>
                </a:gridCol>
                <a:gridCol w="246888">
                  <a:extLst>
                    <a:ext uri="{9D8B030D-6E8A-4147-A177-3AD203B41FA5}">
                      <a16:colId xmlns:a16="http://schemas.microsoft.com/office/drawing/2014/main" val="1156773497"/>
                    </a:ext>
                  </a:extLst>
                </a:gridCol>
                <a:gridCol w="246888">
                  <a:extLst>
                    <a:ext uri="{9D8B030D-6E8A-4147-A177-3AD203B41FA5}">
                      <a16:colId xmlns:a16="http://schemas.microsoft.com/office/drawing/2014/main" val="3780143205"/>
                    </a:ext>
                  </a:extLst>
                </a:gridCol>
                <a:gridCol w="246888">
                  <a:extLst>
                    <a:ext uri="{9D8B030D-6E8A-4147-A177-3AD203B41FA5}">
                      <a16:colId xmlns:a16="http://schemas.microsoft.com/office/drawing/2014/main" val="1047282426"/>
                    </a:ext>
                  </a:extLst>
                </a:gridCol>
                <a:gridCol w="246888">
                  <a:extLst>
                    <a:ext uri="{9D8B030D-6E8A-4147-A177-3AD203B41FA5}">
                      <a16:colId xmlns:a16="http://schemas.microsoft.com/office/drawing/2014/main" val="734982919"/>
                    </a:ext>
                  </a:extLst>
                </a:gridCol>
                <a:gridCol w="246888">
                  <a:extLst>
                    <a:ext uri="{9D8B030D-6E8A-4147-A177-3AD203B41FA5}">
                      <a16:colId xmlns:a16="http://schemas.microsoft.com/office/drawing/2014/main" val="419721872"/>
                    </a:ext>
                  </a:extLst>
                </a:gridCol>
                <a:gridCol w="246888">
                  <a:extLst>
                    <a:ext uri="{9D8B030D-6E8A-4147-A177-3AD203B41FA5}">
                      <a16:colId xmlns:a16="http://schemas.microsoft.com/office/drawing/2014/main" val="1840899710"/>
                    </a:ext>
                  </a:extLst>
                </a:gridCol>
                <a:gridCol w="246888">
                  <a:extLst>
                    <a:ext uri="{9D8B030D-6E8A-4147-A177-3AD203B41FA5}">
                      <a16:colId xmlns:a16="http://schemas.microsoft.com/office/drawing/2014/main" val="730040886"/>
                    </a:ext>
                  </a:extLst>
                </a:gridCol>
                <a:gridCol w="246888">
                  <a:extLst>
                    <a:ext uri="{9D8B030D-6E8A-4147-A177-3AD203B41FA5}">
                      <a16:colId xmlns:a16="http://schemas.microsoft.com/office/drawing/2014/main" val="2157572940"/>
                    </a:ext>
                  </a:extLst>
                </a:gridCol>
                <a:gridCol w="246888">
                  <a:extLst>
                    <a:ext uri="{9D8B030D-6E8A-4147-A177-3AD203B41FA5}">
                      <a16:colId xmlns:a16="http://schemas.microsoft.com/office/drawing/2014/main" val="168841725"/>
                    </a:ext>
                  </a:extLst>
                </a:gridCol>
                <a:gridCol w="246888">
                  <a:extLst>
                    <a:ext uri="{9D8B030D-6E8A-4147-A177-3AD203B41FA5}">
                      <a16:colId xmlns:a16="http://schemas.microsoft.com/office/drawing/2014/main" val="4156184427"/>
                    </a:ext>
                  </a:extLst>
                </a:gridCol>
                <a:gridCol w="246888">
                  <a:extLst>
                    <a:ext uri="{9D8B030D-6E8A-4147-A177-3AD203B41FA5}">
                      <a16:colId xmlns:a16="http://schemas.microsoft.com/office/drawing/2014/main" val="906666645"/>
                    </a:ext>
                  </a:extLst>
                </a:gridCol>
                <a:gridCol w="246888">
                  <a:extLst>
                    <a:ext uri="{9D8B030D-6E8A-4147-A177-3AD203B41FA5}">
                      <a16:colId xmlns:a16="http://schemas.microsoft.com/office/drawing/2014/main" val="2777832041"/>
                    </a:ext>
                  </a:extLst>
                </a:gridCol>
                <a:gridCol w="246888">
                  <a:extLst>
                    <a:ext uri="{9D8B030D-6E8A-4147-A177-3AD203B41FA5}">
                      <a16:colId xmlns:a16="http://schemas.microsoft.com/office/drawing/2014/main" val="169077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4818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17046393"/>
                  </a:ext>
                </a:extLst>
              </a:tr>
            </a:tbl>
          </a:graphicData>
        </a:graphic>
      </p:graphicFrame>
      <p:sp>
        <p:nvSpPr>
          <p:cNvPr id="4" name="Text Placeholder 3">
            <a:extLst>
              <a:ext uri="{FF2B5EF4-FFF2-40B4-BE49-F238E27FC236}">
                <a16:creationId xmlns:a16="http://schemas.microsoft.com/office/drawing/2014/main" id="{6457DB69-EA70-4779-9141-4CB8F727C19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22391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36F64-2B8F-4151-AD81-1668F48EA2B3}"/>
              </a:ext>
            </a:extLst>
          </p:cNvPr>
          <p:cNvSpPr>
            <a:spLocks noGrp="1"/>
          </p:cNvSpPr>
          <p:nvPr>
            <p:ph type="title"/>
          </p:nvPr>
        </p:nvSpPr>
        <p:spPr/>
        <p:txBody>
          <a:bodyPr/>
          <a:lstStyle/>
          <a:p>
            <a:r>
              <a:rPr lang="en-US"/>
              <a:t>Facebook Own Posts Table - 14 of 26</a:t>
            </a:r>
          </a:p>
        </p:txBody>
      </p:sp>
      <p:graphicFrame>
        <p:nvGraphicFramePr>
          <p:cNvPr id="5" name="Table Placeholder 4">
            <a:extLst>
              <a:ext uri="{FF2B5EF4-FFF2-40B4-BE49-F238E27FC236}">
                <a16:creationId xmlns:a16="http://schemas.microsoft.com/office/drawing/2014/main" id="{D6D2D330-B8E3-4115-A960-45EAC5568269}"/>
              </a:ext>
            </a:extLst>
          </p:cNvPr>
          <p:cNvGraphicFramePr>
            <a:graphicFrameLocks noGrp="1"/>
          </p:cNvGraphicFramePr>
          <p:nvPr>
            <p:ph type="tbl" sz="quarter" idx="13"/>
            <p:extLst>
              <p:ext uri="{D42A27DB-BD31-4B8C-83A1-F6EECF244321}">
                <p14:modId xmlns:p14="http://schemas.microsoft.com/office/powerpoint/2010/main" val="257757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1150593"/>
                    </a:ext>
                  </a:extLst>
                </a:gridCol>
                <a:gridCol w="246888">
                  <a:extLst>
                    <a:ext uri="{9D8B030D-6E8A-4147-A177-3AD203B41FA5}">
                      <a16:colId xmlns:a16="http://schemas.microsoft.com/office/drawing/2014/main" val="3294140725"/>
                    </a:ext>
                  </a:extLst>
                </a:gridCol>
                <a:gridCol w="246888">
                  <a:extLst>
                    <a:ext uri="{9D8B030D-6E8A-4147-A177-3AD203B41FA5}">
                      <a16:colId xmlns:a16="http://schemas.microsoft.com/office/drawing/2014/main" val="305281309"/>
                    </a:ext>
                  </a:extLst>
                </a:gridCol>
                <a:gridCol w="246888">
                  <a:extLst>
                    <a:ext uri="{9D8B030D-6E8A-4147-A177-3AD203B41FA5}">
                      <a16:colId xmlns:a16="http://schemas.microsoft.com/office/drawing/2014/main" val="1568655805"/>
                    </a:ext>
                  </a:extLst>
                </a:gridCol>
                <a:gridCol w="246888">
                  <a:extLst>
                    <a:ext uri="{9D8B030D-6E8A-4147-A177-3AD203B41FA5}">
                      <a16:colId xmlns:a16="http://schemas.microsoft.com/office/drawing/2014/main" val="3265775395"/>
                    </a:ext>
                  </a:extLst>
                </a:gridCol>
                <a:gridCol w="246888">
                  <a:extLst>
                    <a:ext uri="{9D8B030D-6E8A-4147-A177-3AD203B41FA5}">
                      <a16:colId xmlns:a16="http://schemas.microsoft.com/office/drawing/2014/main" val="4102078466"/>
                    </a:ext>
                  </a:extLst>
                </a:gridCol>
                <a:gridCol w="246888">
                  <a:extLst>
                    <a:ext uri="{9D8B030D-6E8A-4147-A177-3AD203B41FA5}">
                      <a16:colId xmlns:a16="http://schemas.microsoft.com/office/drawing/2014/main" val="1038300283"/>
                    </a:ext>
                  </a:extLst>
                </a:gridCol>
                <a:gridCol w="246888">
                  <a:extLst>
                    <a:ext uri="{9D8B030D-6E8A-4147-A177-3AD203B41FA5}">
                      <a16:colId xmlns:a16="http://schemas.microsoft.com/office/drawing/2014/main" val="555473437"/>
                    </a:ext>
                  </a:extLst>
                </a:gridCol>
                <a:gridCol w="246888">
                  <a:extLst>
                    <a:ext uri="{9D8B030D-6E8A-4147-A177-3AD203B41FA5}">
                      <a16:colId xmlns:a16="http://schemas.microsoft.com/office/drawing/2014/main" val="1819374898"/>
                    </a:ext>
                  </a:extLst>
                </a:gridCol>
                <a:gridCol w="246888">
                  <a:extLst>
                    <a:ext uri="{9D8B030D-6E8A-4147-A177-3AD203B41FA5}">
                      <a16:colId xmlns:a16="http://schemas.microsoft.com/office/drawing/2014/main" val="2496868951"/>
                    </a:ext>
                  </a:extLst>
                </a:gridCol>
                <a:gridCol w="246888">
                  <a:extLst>
                    <a:ext uri="{9D8B030D-6E8A-4147-A177-3AD203B41FA5}">
                      <a16:colId xmlns:a16="http://schemas.microsoft.com/office/drawing/2014/main" val="2470238001"/>
                    </a:ext>
                  </a:extLst>
                </a:gridCol>
                <a:gridCol w="246888">
                  <a:extLst>
                    <a:ext uri="{9D8B030D-6E8A-4147-A177-3AD203B41FA5}">
                      <a16:colId xmlns:a16="http://schemas.microsoft.com/office/drawing/2014/main" val="3251477230"/>
                    </a:ext>
                  </a:extLst>
                </a:gridCol>
                <a:gridCol w="246888">
                  <a:extLst>
                    <a:ext uri="{9D8B030D-6E8A-4147-A177-3AD203B41FA5}">
                      <a16:colId xmlns:a16="http://schemas.microsoft.com/office/drawing/2014/main" val="1257039717"/>
                    </a:ext>
                  </a:extLst>
                </a:gridCol>
                <a:gridCol w="246888">
                  <a:extLst>
                    <a:ext uri="{9D8B030D-6E8A-4147-A177-3AD203B41FA5}">
                      <a16:colId xmlns:a16="http://schemas.microsoft.com/office/drawing/2014/main" val="210419718"/>
                    </a:ext>
                  </a:extLst>
                </a:gridCol>
                <a:gridCol w="246888">
                  <a:extLst>
                    <a:ext uri="{9D8B030D-6E8A-4147-A177-3AD203B41FA5}">
                      <a16:colId xmlns:a16="http://schemas.microsoft.com/office/drawing/2014/main" val="3062085466"/>
                    </a:ext>
                  </a:extLst>
                </a:gridCol>
                <a:gridCol w="246888">
                  <a:extLst>
                    <a:ext uri="{9D8B030D-6E8A-4147-A177-3AD203B41FA5}">
                      <a16:colId xmlns:a16="http://schemas.microsoft.com/office/drawing/2014/main" val="895419963"/>
                    </a:ext>
                  </a:extLst>
                </a:gridCol>
                <a:gridCol w="246888">
                  <a:extLst>
                    <a:ext uri="{9D8B030D-6E8A-4147-A177-3AD203B41FA5}">
                      <a16:colId xmlns:a16="http://schemas.microsoft.com/office/drawing/2014/main" val="2152089304"/>
                    </a:ext>
                  </a:extLst>
                </a:gridCol>
                <a:gridCol w="246888">
                  <a:extLst>
                    <a:ext uri="{9D8B030D-6E8A-4147-A177-3AD203B41FA5}">
                      <a16:colId xmlns:a16="http://schemas.microsoft.com/office/drawing/2014/main" val="3570023051"/>
                    </a:ext>
                  </a:extLst>
                </a:gridCol>
                <a:gridCol w="246888">
                  <a:extLst>
                    <a:ext uri="{9D8B030D-6E8A-4147-A177-3AD203B41FA5}">
                      <a16:colId xmlns:a16="http://schemas.microsoft.com/office/drawing/2014/main" val="3003130841"/>
                    </a:ext>
                  </a:extLst>
                </a:gridCol>
                <a:gridCol w="246888">
                  <a:extLst>
                    <a:ext uri="{9D8B030D-6E8A-4147-A177-3AD203B41FA5}">
                      <a16:colId xmlns:a16="http://schemas.microsoft.com/office/drawing/2014/main" val="2200678966"/>
                    </a:ext>
                  </a:extLst>
                </a:gridCol>
                <a:gridCol w="246888">
                  <a:extLst>
                    <a:ext uri="{9D8B030D-6E8A-4147-A177-3AD203B41FA5}">
                      <a16:colId xmlns:a16="http://schemas.microsoft.com/office/drawing/2014/main" val="94729844"/>
                    </a:ext>
                  </a:extLst>
                </a:gridCol>
                <a:gridCol w="246888">
                  <a:extLst>
                    <a:ext uri="{9D8B030D-6E8A-4147-A177-3AD203B41FA5}">
                      <a16:colId xmlns:a16="http://schemas.microsoft.com/office/drawing/2014/main" val="945992204"/>
                    </a:ext>
                  </a:extLst>
                </a:gridCol>
                <a:gridCol w="246888">
                  <a:extLst>
                    <a:ext uri="{9D8B030D-6E8A-4147-A177-3AD203B41FA5}">
                      <a16:colId xmlns:a16="http://schemas.microsoft.com/office/drawing/2014/main" val="4216787186"/>
                    </a:ext>
                  </a:extLst>
                </a:gridCol>
                <a:gridCol w="246888">
                  <a:extLst>
                    <a:ext uri="{9D8B030D-6E8A-4147-A177-3AD203B41FA5}">
                      <a16:colId xmlns:a16="http://schemas.microsoft.com/office/drawing/2014/main" val="1309644277"/>
                    </a:ext>
                  </a:extLst>
                </a:gridCol>
                <a:gridCol w="246888">
                  <a:extLst>
                    <a:ext uri="{9D8B030D-6E8A-4147-A177-3AD203B41FA5}">
                      <a16:colId xmlns:a16="http://schemas.microsoft.com/office/drawing/2014/main" val="687000545"/>
                    </a:ext>
                  </a:extLst>
                </a:gridCol>
                <a:gridCol w="246888">
                  <a:extLst>
                    <a:ext uri="{9D8B030D-6E8A-4147-A177-3AD203B41FA5}">
                      <a16:colId xmlns:a16="http://schemas.microsoft.com/office/drawing/2014/main" val="2308017584"/>
                    </a:ext>
                  </a:extLst>
                </a:gridCol>
                <a:gridCol w="246888">
                  <a:extLst>
                    <a:ext uri="{9D8B030D-6E8A-4147-A177-3AD203B41FA5}">
                      <a16:colId xmlns:a16="http://schemas.microsoft.com/office/drawing/2014/main" val="168836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7581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4448123"/>
                  </a:ext>
                </a:extLst>
              </a:tr>
            </a:tbl>
          </a:graphicData>
        </a:graphic>
      </p:graphicFrame>
      <p:sp>
        <p:nvSpPr>
          <p:cNvPr id="4" name="Text Placeholder 3">
            <a:extLst>
              <a:ext uri="{FF2B5EF4-FFF2-40B4-BE49-F238E27FC236}">
                <a16:creationId xmlns:a16="http://schemas.microsoft.com/office/drawing/2014/main" id="{2FB462E7-3660-4A78-9E3F-01E1BC7E0C4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07925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002E-BD30-437D-972D-44101C3EAFAE}"/>
              </a:ext>
            </a:extLst>
          </p:cNvPr>
          <p:cNvSpPr>
            <a:spLocks noGrp="1"/>
          </p:cNvSpPr>
          <p:nvPr>
            <p:ph type="title"/>
          </p:nvPr>
        </p:nvSpPr>
        <p:spPr/>
        <p:txBody>
          <a:bodyPr/>
          <a:lstStyle/>
          <a:p>
            <a:r>
              <a:rPr lang="en-US"/>
              <a:t>Facebook Own Posts Table - 15 of 26</a:t>
            </a:r>
          </a:p>
        </p:txBody>
      </p:sp>
      <p:graphicFrame>
        <p:nvGraphicFramePr>
          <p:cNvPr id="5" name="Table Placeholder 4">
            <a:extLst>
              <a:ext uri="{FF2B5EF4-FFF2-40B4-BE49-F238E27FC236}">
                <a16:creationId xmlns:a16="http://schemas.microsoft.com/office/drawing/2014/main" id="{D2F4DB9B-09EC-44DD-A43D-A9650856DD53}"/>
              </a:ext>
            </a:extLst>
          </p:cNvPr>
          <p:cNvGraphicFramePr>
            <a:graphicFrameLocks noGrp="1"/>
          </p:cNvGraphicFramePr>
          <p:nvPr>
            <p:ph type="tbl" sz="quarter" idx="13"/>
            <p:extLst>
              <p:ext uri="{D42A27DB-BD31-4B8C-83A1-F6EECF244321}">
                <p14:modId xmlns:p14="http://schemas.microsoft.com/office/powerpoint/2010/main" val="85020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9707717"/>
                    </a:ext>
                  </a:extLst>
                </a:gridCol>
                <a:gridCol w="246888">
                  <a:extLst>
                    <a:ext uri="{9D8B030D-6E8A-4147-A177-3AD203B41FA5}">
                      <a16:colId xmlns:a16="http://schemas.microsoft.com/office/drawing/2014/main" val="2090482977"/>
                    </a:ext>
                  </a:extLst>
                </a:gridCol>
                <a:gridCol w="246888">
                  <a:extLst>
                    <a:ext uri="{9D8B030D-6E8A-4147-A177-3AD203B41FA5}">
                      <a16:colId xmlns:a16="http://schemas.microsoft.com/office/drawing/2014/main" val="3381139428"/>
                    </a:ext>
                  </a:extLst>
                </a:gridCol>
                <a:gridCol w="246888">
                  <a:extLst>
                    <a:ext uri="{9D8B030D-6E8A-4147-A177-3AD203B41FA5}">
                      <a16:colId xmlns:a16="http://schemas.microsoft.com/office/drawing/2014/main" val="293817826"/>
                    </a:ext>
                  </a:extLst>
                </a:gridCol>
                <a:gridCol w="246888">
                  <a:extLst>
                    <a:ext uri="{9D8B030D-6E8A-4147-A177-3AD203B41FA5}">
                      <a16:colId xmlns:a16="http://schemas.microsoft.com/office/drawing/2014/main" val="1688984037"/>
                    </a:ext>
                  </a:extLst>
                </a:gridCol>
                <a:gridCol w="246888">
                  <a:extLst>
                    <a:ext uri="{9D8B030D-6E8A-4147-A177-3AD203B41FA5}">
                      <a16:colId xmlns:a16="http://schemas.microsoft.com/office/drawing/2014/main" val="1409435999"/>
                    </a:ext>
                  </a:extLst>
                </a:gridCol>
                <a:gridCol w="246888">
                  <a:extLst>
                    <a:ext uri="{9D8B030D-6E8A-4147-A177-3AD203B41FA5}">
                      <a16:colId xmlns:a16="http://schemas.microsoft.com/office/drawing/2014/main" val="1063924014"/>
                    </a:ext>
                  </a:extLst>
                </a:gridCol>
                <a:gridCol w="246888">
                  <a:extLst>
                    <a:ext uri="{9D8B030D-6E8A-4147-A177-3AD203B41FA5}">
                      <a16:colId xmlns:a16="http://schemas.microsoft.com/office/drawing/2014/main" val="917901656"/>
                    </a:ext>
                  </a:extLst>
                </a:gridCol>
                <a:gridCol w="246888">
                  <a:extLst>
                    <a:ext uri="{9D8B030D-6E8A-4147-A177-3AD203B41FA5}">
                      <a16:colId xmlns:a16="http://schemas.microsoft.com/office/drawing/2014/main" val="2677347667"/>
                    </a:ext>
                  </a:extLst>
                </a:gridCol>
                <a:gridCol w="246888">
                  <a:extLst>
                    <a:ext uri="{9D8B030D-6E8A-4147-A177-3AD203B41FA5}">
                      <a16:colId xmlns:a16="http://schemas.microsoft.com/office/drawing/2014/main" val="2752476147"/>
                    </a:ext>
                  </a:extLst>
                </a:gridCol>
                <a:gridCol w="246888">
                  <a:extLst>
                    <a:ext uri="{9D8B030D-6E8A-4147-A177-3AD203B41FA5}">
                      <a16:colId xmlns:a16="http://schemas.microsoft.com/office/drawing/2014/main" val="3386645140"/>
                    </a:ext>
                  </a:extLst>
                </a:gridCol>
                <a:gridCol w="246888">
                  <a:extLst>
                    <a:ext uri="{9D8B030D-6E8A-4147-A177-3AD203B41FA5}">
                      <a16:colId xmlns:a16="http://schemas.microsoft.com/office/drawing/2014/main" val="1626441583"/>
                    </a:ext>
                  </a:extLst>
                </a:gridCol>
                <a:gridCol w="246888">
                  <a:extLst>
                    <a:ext uri="{9D8B030D-6E8A-4147-A177-3AD203B41FA5}">
                      <a16:colId xmlns:a16="http://schemas.microsoft.com/office/drawing/2014/main" val="3538393391"/>
                    </a:ext>
                  </a:extLst>
                </a:gridCol>
                <a:gridCol w="246888">
                  <a:extLst>
                    <a:ext uri="{9D8B030D-6E8A-4147-A177-3AD203B41FA5}">
                      <a16:colId xmlns:a16="http://schemas.microsoft.com/office/drawing/2014/main" val="77944766"/>
                    </a:ext>
                  </a:extLst>
                </a:gridCol>
                <a:gridCol w="246888">
                  <a:extLst>
                    <a:ext uri="{9D8B030D-6E8A-4147-A177-3AD203B41FA5}">
                      <a16:colId xmlns:a16="http://schemas.microsoft.com/office/drawing/2014/main" val="2058503642"/>
                    </a:ext>
                  </a:extLst>
                </a:gridCol>
                <a:gridCol w="246888">
                  <a:extLst>
                    <a:ext uri="{9D8B030D-6E8A-4147-A177-3AD203B41FA5}">
                      <a16:colId xmlns:a16="http://schemas.microsoft.com/office/drawing/2014/main" val="3940100367"/>
                    </a:ext>
                  </a:extLst>
                </a:gridCol>
                <a:gridCol w="246888">
                  <a:extLst>
                    <a:ext uri="{9D8B030D-6E8A-4147-A177-3AD203B41FA5}">
                      <a16:colId xmlns:a16="http://schemas.microsoft.com/office/drawing/2014/main" val="460100485"/>
                    </a:ext>
                  </a:extLst>
                </a:gridCol>
                <a:gridCol w="246888">
                  <a:extLst>
                    <a:ext uri="{9D8B030D-6E8A-4147-A177-3AD203B41FA5}">
                      <a16:colId xmlns:a16="http://schemas.microsoft.com/office/drawing/2014/main" val="509055744"/>
                    </a:ext>
                  </a:extLst>
                </a:gridCol>
                <a:gridCol w="246888">
                  <a:extLst>
                    <a:ext uri="{9D8B030D-6E8A-4147-A177-3AD203B41FA5}">
                      <a16:colId xmlns:a16="http://schemas.microsoft.com/office/drawing/2014/main" val="4132308627"/>
                    </a:ext>
                  </a:extLst>
                </a:gridCol>
                <a:gridCol w="246888">
                  <a:extLst>
                    <a:ext uri="{9D8B030D-6E8A-4147-A177-3AD203B41FA5}">
                      <a16:colId xmlns:a16="http://schemas.microsoft.com/office/drawing/2014/main" val="1067149999"/>
                    </a:ext>
                  </a:extLst>
                </a:gridCol>
                <a:gridCol w="246888">
                  <a:extLst>
                    <a:ext uri="{9D8B030D-6E8A-4147-A177-3AD203B41FA5}">
                      <a16:colId xmlns:a16="http://schemas.microsoft.com/office/drawing/2014/main" val="2743746115"/>
                    </a:ext>
                  </a:extLst>
                </a:gridCol>
                <a:gridCol w="246888">
                  <a:extLst>
                    <a:ext uri="{9D8B030D-6E8A-4147-A177-3AD203B41FA5}">
                      <a16:colId xmlns:a16="http://schemas.microsoft.com/office/drawing/2014/main" val="2833315728"/>
                    </a:ext>
                  </a:extLst>
                </a:gridCol>
                <a:gridCol w="246888">
                  <a:extLst>
                    <a:ext uri="{9D8B030D-6E8A-4147-A177-3AD203B41FA5}">
                      <a16:colId xmlns:a16="http://schemas.microsoft.com/office/drawing/2014/main" val="3139244360"/>
                    </a:ext>
                  </a:extLst>
                </a:gridCol>
                <a:gridCol w="246888">
                  <a:extLst>
                    <a:ext uri="{9D8B030D-6E8A-4147-A177-3AD203B41FA5}">
                      <a16:colId xmlns:a16="http://schemas.microsoft.com/office/drawing/2014/main" val="501004554"/>
                    </a:ext>
                  </a:extLst>
                </a:gridCol>
                <a:gridCol w="246888">
                  <a:extLst>
                    <a:ext uri="{9D8B030D-6E8A-4147-A177-3AD203B41FA5}">
                      <a16:colId xmlns:a16="http://schemas.microsoft.com/office/drawing/2014/main" val="3048364815"/>
                    </a:ext>
                  </a:extLst>
                </a:gridCol>
                <a:gridCol w="246888">
                  <a:extLst>
                    <a:ext uri="{9D8B030D-6E8A-4147-A177-3AD203B41FA5}">
                      <a16:colId xmlns:a16="http://schemas.microsoft.com/office/drawing/2014/main" val="3879464767"/>
                    </a:ext>
                  </a:extLst>
                </a:gridCol>
                <a:gridCol w="246888">
                  <a:extLst>
                    <a:ext uri="{9D8B030D-6E8A-4147-A177-3AD203B41FA5}">
                      <a16:colId xmlns:a16="http://schemas.microsoft.com/office/drawing/2014/main" val="55677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6767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68812838"/>
                  </a:ext>
                </a:extLst>
              </a:tr>
            </a:tbl>
          </a:graphicData>
        </a:graphic>
      </p:graphicFrame>
      <p:sp>
        <p:nvSpPr>
          <p:cNvPr id="4" name="Text Placeholder 3">
            <a:extLst>
              <a:ext uri="{FF2B5EF4-FFF2-40B4-BE49-F238E27FC236}">
                <a16:creationId xmlns:a16="http://schemas.microsoft.com/office/drawing/2014/main" id="{729EEDDB-15D3-447C-A39A-166AC08ECBB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924786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176A8-6192-4172-8CD2-DE2F001DADEF}"/>
              </a:ext>
            </a:extLst>
          </p:cNvPr>
          <p:cNvSpPr>
            <a:spLocks noGrp="1"/>
          </p:cNvSpPr>
          <p:nvPr>
            <p:ph type="title"/>
          </p:nvPr>
        </p:nvSpPr>
        <p:spPr/>
        <p:txBody>
          <a:bodyPr/>
          <a:lstStyle/>
          <a:p>
            <a:r>
              <a:rPr lang="en-US"/>
              <a:t>Facebook Own Posts Table - 16 of 26</a:t>
            </a:r>
          </a:p>
        </p:txBody>
      </p:sp>
      <p:graphicFrame>
        <p:nvGraphicFramePr>
          <p:cNvPr id="5" name="Table Placeholder 4">
            <a:extLst>
              <a:ext uri="{FF2B5EF4-FFF2-40B4-BE49-F238E27FC236}">
                <a16:creationId xmlns:a16="http://schemas.microsoft.com/office/drawing/2014/main" id="{2935B8F4-BFB4-4099-8E7E-9CF193E620D8}"/>
              </a:ext>
            </a:extLst>
          </p:cNvPr>
          <p:cNvGraphicFramePr>
            <a:graphicFrameLocks noGrp="1"/>
          </p:cNvGraphicFramePr>
          <p:nvPr>
            <p:ph type="tbl" sz="quarter" idx="13"/>
            <p:extLst>
              <p:ext uri="{D42A27DB-BD31-4B8C-83A1-F6EECF244321}">
                <p14:modId xmlns:p14="http://schemas.microsoft.com/office/powerpoint/2010/main" val="235779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266692"/>
                    </a:ext>
                  </a:extLst>
                </a:gridCol>
                <a:gridCol w="246888">
                  <a:extLst>
                    <a:ext uri="{9D8B030D-6E8A-4147-A177-3AD203B41FA5}">
                      <a16:colId xmlns:a16="http://schemas.microsoft.com/office/drawing/2014/main" val="1327078507"/>
                    </a:ext>
                  </a:extLst>
                </a:gridCol>
                <a:gridCol w="246888">
                  <a:extLst>
                    <a:ext uri="{9D8B030D-6E8A-4147-A177-3AD203B41FA5}">
                      <a16:colId xmlns:a16="http://schemas.microsoft.com/office/drawing/2014/main" val="256198332"/>
                    </a:ext>
                  </a:extLst>
                </a:gridCol>
                <a:gridCol w="246888">
                  <a:extLst>
                    <a:ext uri="{9D8B030D-6E8A-4147-A177-3AD203B41FA5}">
                      <a16:colId xmlns:a16="http://schemas.microsoft.com/office/drawing/2014/main" val="4083397097"/>
                    </a:ext>
                  </a:extLst>
                </a:gridCol>
                <a:gridCol w="246888">
                  <a:extLst>
                    <a:ext uri="{9D8B030D-6E8A-4147-A177-3AD203B41FA5}">
                      <a16:colId xmlns:a16="http://schemas.microsoft.com/office/drawing/2014/main" val="556158572"/>
                    </a:ext>
                  </a:extLst>
                </a:gridCol>
                <a:gridCol w="246888">
                  <a:extLst>
                    <a:ext uri="{9D8B030D-6E8A-4147-A177-3AD203B41FA5}">
                      <a16:colId xmlns:a16="http://schemas.microsoft.com/office/drawing/2014/main" val="3246215085"/>
                    </a:ext>
                  </a:extLst>
                </a:gridCol>
                <a:gridCol w="246888">
                  <a:extLst>
                    <a:ext uri="{9D8B030D-6E8A-4147-A177-3AD203B41FA5}">
                      <a16:colId xmlns:a16="http://schemas.microsoft.com/office/drawing/2014/main" val="2795922632"/>
                    </a:ext>
                  </a:extLst>
                </a:gridCol>
                <a:gridCol w="246888">
                  <a:extLst>
                    <a:ext uri="{9D8B030D-6E8A-4147-A177-3AD203B41FA5}">
                      <a16:colId xmlns:a16="http://schemas.microsoft.com/office/drawing/2014/main" val="4109398685"/>
                    </a:ext>
                  </a:extLst>
                </a:gridCol>
                <a:gridCol w="246888">
                  <a:extLst>
                    <a:ext uri="{9D8B030D-6E8A-4147-A177-3AD203B41FA5}">
                      <a16:colId xmlns:a16="http://schemas.microsoft.com/office/drawing/2014/main" val="3579265853"/>
                    </a:ext>
                  </a:extLst>
                </a:gridCol>
                <a:gridCol w="246888">
                  <a:extLst>
                    <a:ext uri="{9D8B030D-6E8A-4147-A177-3AD203B41FA5}">
                      <a16:colId xmlns:a16="http://schemas.microsoft.com/office/drawing/2014/main" val="333791902"/>
                    </a:ext>
                  </a:extLst>
                </a:gridCol>
                <a:gridCol w="246888">
                  <a:extLst>
                    <a:ext uri="{9D8B030D-6E8A-4147-A177-3AD203B41FA5}">
                      <a16:colId xmlns:a16="http://schemas.microsoft.com/office/drawing/2014/main" val="874179199"/>
                    </a:ext>
                  </a:extLst>
                </a:gridCol>
                <a:gridCol w="246888">
                  <a:extLst>
                    <a:ext uri="{9D8B030D-6E8A-4147-A177-3AD203B41FA5}">
                      <a16:colId xmlns:a16="http://schemas.microsoft.com/office/drawing/2014/main" val="1827382235"/>
                    </a:ext>
                  </a:extLst>
                </a:gridCol>
                <a:gridCol w="246888">
                  <a:extLst>
                    <a:ext uri="{9D8B030D-6E8A-4147-A177-3AD203B41FA5}">
                      <a16:colId xmlns:a16="http://schemas.microsoft.com/office/drawing/2014/main" val="3374189274"/>
                    </a:ext>
                  </a:extLst>
                </a:gridCol>
                <a:gridCol w="246888">
                  <a:extLst>
                    <a:ext uri="{9D8B030D-6E8A-4147-A177-3AD203B41FA5}">
                      <a16:colId xmlns:a16="http://schemas.microsoft.com/office/drawing/2014/main" val="2681409425"/>
                    </a:ext>
                  </a:extLst>
                </a:gridCol>
                <a:gridCol w="246888">
                  <a:extLst>
                    <a:ext uri="{9D8B030D-6E8A-4147-A177-3AD203B41FA5}">
                      <a16:colId xmlns:a16="http://schemas.microsoft.com/office/drawing/2014/main" val="1683161143"/>
                    </a:ext>
                  </a:extLst>
                </a:gridCol>
                <a:gridCol w="246888">
                  <a:extLst>
                    <a:ext uri="{9D8B030D-6E8A-4147-A177-3AD203B41FA5}">
                      <a16:colId xmlns:a16="http://schemas.microsoft.com/office/drawing/2014/main" val="2335163605"/>
                    </a:ext>
                  </a:extLst>
                </a:gridCol>
                <a:gridCol w="246888">
                  <a:extLst>
                    <a:ext uri="{9D8B030D-6E8A-4147-A177-3AD203B41FA5}">
                      <a16:colId xmlns:a16="http://schemas.microsoft.com/office/drawing/2014/main" val="262621320"/>
                    </a:ext>
                  </a:extLst>
                </a:gridCol>
                <a:gridCol w="246888">
                  <a:extLst>
                    <a:ext uri="{9D8B030D-6E8A-4147-A177-3AD203B41FA5}">
                      <a16:colId xmlns:a16="http://schemas.microsoft.com/office/drawing/2014/main" val="1214930415"/>
                    </a:ext>
                  </a:extLst>
                </a:gridCol>
                <a:gridCol w="246888">
                  <a:extLst>
                    <a:ext uri="{9D8B030D-6E8A-4147-A177-3AD203B41FA5}">
                      <a16:colId xmlns:a16="http://schemas.microsoft.com/office/drawing/2014/main" val="3153348076"/>
                    </a:ext>
                  </a:extLst>
                </a:gridCol>
                <a:gridCol w="246888">
                  <a:extLst>
                    <a:ext uri="{9D8B030D-6E8A-4147-A177-3AD203B41FA5}">
                      <a16:colId xmlns:a16="http://schemas.microsoft.com/office/drawing/2014/main" val="371039030"/>
                    </a:ext>
                  </a:extLst>
                </a:gridCol>
                <a:gridCol w="246888">
                  <a:extLst>
                    <a:ext uri="{9D8B030D-6E8A-4147-A177-3AD203B41FA5}">
                      <a16:colId xmlns:a16="http://schemas.microsoft.com/office/drawing/2014/main" val="1511740927"/>
                    </a:ext>
                  </a:extLst>
                </a:gridCol>
                <a:gridCol w="246888">
                  <a:extLst>
                    <a:ext uri="{9D8B030D-6E8A-4147-A177-3AD203B41FA5}">
                      <a16:colId xmlns:a16="http://schemas.microsoft.com/office/drawing/2014/main" val="537161654"/>
                    </a:ext>
                  </a:extLst>
                </a:gridCol>
                <a:gridCol w="246888">
                  <a:extLst>
                    <a:ext uri="{9D8B030D-6E8A-4147-A177-3AD203B41FA5}">
                      <a16:colId xmlns:a16="http://schemas.microsoft.com/office/drawing/2014/main" val="2351135256"/>
                    </a:ext>
                  </a:extLst>
                </a:gridCol>
                <a:gridCol w="246888">
                  <a:extLst>
                    <a:ext uri="{9D8B030D-6E8A-4147-A177-3AD203B41FA5}">
                      <a16:colId xmlns:a16="http://schemas.microsoft.com/office/drawing/2014/main" val="14791824"/>
                    </a:ext>
                  </a:extLst>
                </a:gridCol>
                <a:gridCol w="246888">
                  <a:extLst>
                    <a:ext uri="{9D8B030D-6E8A-4147-A177-3AD203B41FA5}">
                      <a16:colId xmlns:a16="http://schemas.microsoft.com/office/drawing/2014/main" val="935836547"/>
                    </a:ext>
                  </a:extLst>
                </a:gridCol>
                <a:gridCol w="246888">
                  <a:extLst>
                    <a:ext uri="{9D8B030D-6E8A-4147-A177-3AD203B41FA5}">
                      <a16:colId xmlns:a16="http://schemas.microsoft.com/office/drawing/2014/main" val="2529725816"/>
                    </a:ext>
                  </a:extLst>
                </a:gridCol>
                <a:gridCol w="246888">
                  <a:extLst>
                    <a:ext uri="{9D8B030D-6E8A-4147-A177-3AD203B41FA5}">
                      <a16:colId xmlns:a16="http://schemas.microsoft.com/office/drawing/2014/main" val="242166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926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09619699"/>
                  </a:ext>
                </a:extLst>
              </a:tr>
            </a:tbl>
          </a:graphicData>
        </a:graphic>
      </p:graphicFrame>
      <p:sp>
        <p:nvSpPr>
          <p:cNvPr id="4" name="Text Placeholder 3">
            <a:extLst>
              <a:ext uri="{FF2B5EF4-FFF2-40B4-BE49-F238E27FC236}">
                <a16:creationId xmlns:a16="http://schemas.microsoft.com/office/drawing/2014/main" id="{9286D01E-22E2-4AD0-A2B8-3CD4B9DE18C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723962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80ED-74C7-49BE-94A7-BAE79BDDC53A}"/>
              </a:ext>
            </a:extLst>
          </p:cNvPr>
          <p:cNvSpPr>
            <a:spLocks noGrp="1"/>
          </p:cNvSpPr>
          <p:nvPr>
            <p:ph type="title"/>
          </p:nvPr>
        </p:nvSpPr>
        <p:spPr/>
        <p:txBody>
          <a:bodyPr/>
          <a:lstStyle/>
          <a:p>
            <a:r>
              <a:rPr lang="en-US"/>
              <a:t>Facebook Own Posts Table - 17 of 26</a:t>
            </a:r>
          </a:p>
        </p:txBody>
      </p:sp>
      <p:graphicFrame>
        <p:nvGraphicFramePr>
          <p:cNvPr id="5" name="Table Placeholder 4">
            <a:extLst>
              <a:ext uri="{FF2B5EF4-FFF2-40B4-BE49-F238E27FC236}">
                <a16:creationId xmlns:a16="http://schemas.microsoft.com/office/drawing/2014/main" id="{CAD193A5-0C92-4D08-A7C6-41739D6DD59A}"/>
              </a:ext>
            </a:extLst>
          </p:cNvPr>
          <p:cNvGraphicFramePr>
            <a:graphicFrameLocks noGrp="1"/>
          </p:cNvGraphicFramePr>
          <p:nvPr>
            <p:ph type="tbl" sz="quarter" idx="13"/>
            <p:extLst>
              <p:ext uri="{D42A27DB-BD31-4B8C-83A1-F6EECF244321}">
                <p14:modId xmlns:p14="http://schemas.microsoft.com/office/powerpoint/2010/main" val="171086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28437824"/>
                    </a:ext>
                  </a:extLst>
                </a:gridCol>
                <a:gridCol w="246888">
                  <a:extLst>
                    <a:ext uri="{9D8B030D-6E8A-4147-A177-3AD203B41FA5}">
                      <a16:colId xmlns:a16="http://schemas.microsoft.com/office/drawing/2014/main" val="3200670027"/>
                    </a:ext>
                  </a:extLst>
                </a:gridCol>
                <a:gridCol w="246888">
                  <a:extLst>
                    <a:ext uri="{9D8B030D-6E8A-4147-A177-3AD203B41FA5}">
                      <a16:colId xmlns:a16="http://schemas.microsoft.com/office/drawing/2014/main" val="1843998699"/>
                    </a:ext>
                  </a:extLst>
                </a:gridCol>
                <a:gridCol w="246888">
                  <a:extLst>
                    <a:ext uri="{9D8B030D-6E8A-4147-A177-3AD203B41FA5}">
                      <a16:colId xmlns:a16="http://schemas.microsoft.com/office/drawing/2014/main" val="290162917"/>
                    </a:ext>
                  </a:extLst>
                </a:gridCol>
                <a:gridCol w="246888">
                  <a:extLst>
                    <a:ext uri="{9D8B030D-6E8A-4147-A177-3AD203B41FA5}">
                      <a16:colId xmlns:a16="http://schemas.microsoft.com/office/drawing/2014/main" val="3711212209"/>
                    </a:ext>
                  </a:extLst>
                </a:gridCol>
                <a:gridCol w="246888">
                  <a:extLst>
                    <a:ext uri="{9D8B030D-6E8A-4147-A177-3AD203B41FA5}">
                      <a16:colId xmlns:a16="http://schemas.microsoft.com/office/drawing/2014/main" val="2445967092"/>
                    </a:ext>
                  </a:extLst>
                </a:gridCol>
                <a:gridCol w="246888">
                  <a:extLst>
                    <a:ext uri="{9D8B030D-6E8A-4147-A177-3AD203B41FA5}">
                      <a16:colId xmlns:a16="http://schemas.microsoft.com/office/drawing/2014/main" val="1759533130"/>
                    </a:ext>
                  </a:extLst>
                </a:gridCol>
                <a:gridCol w="246888">
                  <a:extLst>
                    <a:ext uri="{9D8B030D-6E8A-4147-A177-3AD203B41FA5}">
                      <a16:colId xmlns:a16="http://schemas.microsoft.com/office/drawing/2014/main" val="2703301114"/>
                    </a:ext>
                  </a:extLst>
                </a:gridCol>
                <a:gridCol w="246888">
                  <a:extLst>
                    <a:ext uri="{9D8B030D-6E8A-4147-A177-3AD203B41FA5}">
                      <a16:colId xmlns:a16="http://schemas.microsoft.com/office/drawing/2014/main" val="687650572"/>
                    </a:ext>
                  </a:extLst>
                </a:gridCol>
                <a:gridCol w="246888">
                  <a:extLst>
                    <a:ext uri="{9D8B030D-6E8A-4147-A177-3AD203B41FA5}">
                      <a16:colId xmlns:a16="http://schemas.microsoft.com/office/drawing/2014/main" val="3542623386"/>
                    </a:ext>
                  </a:extLst>
                </a:gridCol>
                <a:gridCol w="246888">
                  <a:extLst>
                    <a:ext uri="{9D8B030D-6E8A-4147-A177-3AD203B41FA5}">
                      <a16:colId xmlns:a16="http://schemas.microsoft.com/office/drawing/2014/main" val="2523557526"/>
                    </a:ext>
                  </a:extLst>
                </a:gridCol>
                <a:gridCol w="246888">
                  <a:extLst>
                    <a:ext uri="{9D8B030D-6E8A-4147-A177-3AD203B41FA5}">
                      <a16:colId xmlns:a16="http://schemas.microsoft.com/office/drawing/2014/main" val="3533754557"/>
                    </a:ext>
                  </a:extLst>
                </a:gridCol>
                <a:gridCol w="246888">
                  <a:extLst>
                    <a:ext uri="{9D8B030D-6E8A-4147-A177-3AD203B41FA5}">
                      <a16:colId xmlns:a16="http://schemas.microsoft.com/office/drawing/2014/main" val="2940507380"/>
                    </a:ext>
                  </a:extLst>
                </a:gridCol>
                <a:gridCol w="246888">
                  <a:extLst>
                    <a:ext uri="{9D8B030D-6E8A-4147-A177-3AD203B41FA5}">
                      <a16:colId xmlns:a16="http://schemas.microsoft.com/office/drawing/2014/main" val="111265987"/>
                    </a:ext>
                  </a:extLst>
                </a:gridCol>
                <a:gridCol w="246888">
                  <a:extLst>
                    <a:ext uri="{9D8B030D-6E8A-4147-A177-3AD203B41FA5}">
                      <a16:colId xmlns:a16="http://schemas.microsoft.com/office/drawing/2014/main" val="2748087425"/>
                    </a:ext>
                  </a:extLst>
                </a:gridCol>
                <a:gridCol w="246888">
                  <a:extLst>
                    <a:ext uri="{9D8B030D-6E8A-4147-A177-3AD203B41FA5}">
                      <a16:colId xmlns:a16="http://schemas.microsoft.com/office/drawing/2014/main" val="1665847001"/>
                    </a:ext>
                  </a:extLst>
                </a:gridCol>
                <a:gridCol w="246888">
                  <a:extLst>
                    <a:ext uri="{9D8B030D-6E8A-4147-A177-3AD203B41FA5}">
                      <a16:colId xmlns:a16="http://schemas.microsoft.com/office/drawing/2014/main" val="4026998969"/>
                    </a:ext>
                  </a:extLst>
                </a:gridCol>
                <a:gridCol w="246888">
                  <a:extLst>
                    <a:ext uri="{9D8B030D-6E8A-4147-A177-3AD203B41FA5}">
                      <a16:colId xmlns:a16="http://schemas.microsoft.com/office/drawing/2014/main" val="3448724265"/>
                    </a:ext>
                  </a:extLst>
                </a:gridCol>
                <a:gridCol w="246888">
                  <a:extLst>
                    <a:ext uri="{9D8B030D-6E8A-4147-A177-3AD203B41FA5}">
                      <a16:colId xmlns:a16="http://schemas.microsoft.com/office/drawing/2014/main" val="2346491548"/>
                    </a:ext>
                  </a:extLst>
                </a:gridCol>
                <a:gridCol w="246888">
                  <a:extLst>
                    <a:ext uri="{9D8B030D-6E8A-4147-A177-3AD203B41FA5}">
                      <a16:colId xmlns:a16="http://schemas.microsoft.com/office/drawing/2014/main" val="2910006453"/>
                    </a:ext>
                  </a:extLst>
                </a:gridCol>
                <a:gridCol w="246888">
                  <a:extLst>
                    <a:ext uri="{9D8B030D-6E8A-4147-A177-3AD203B41FA5}">
                      <a16:colId xmlns:a16="http://schemas.microsoft.com/office/drawing/2014/main" val="516959622"/>
                    </a:ext>
                  </a:extLst>
                </a:gridCol>
                <a:gridCol w="246888">
                  <a:extLst>
                    <a:ext uri="{9D8B030D-6E8A-4147-A177-3AD203B41FA5}">
                      <a16:colId xmlns:a16="http://schemas.microsoft.com/office/drawing/2014/main" val="1818688380"/>
                    </a:ext>
                  </a:extLst>
                </a:gridCol>
                <a:gridCol w="246888">
                  <a:extLst>
                    <a:ext uri="{9D8B030D-6E8A-4147-A177-3AD203B41FA5}">
                      <a16:colId xmlns:a16="http://schemas.microsoft.com/office/drawing/2014/main" val="2441991959"/>
                    </a:ext>
                  </a:extLst>
                </a:gridCol>
                <a:gridCol w="246888">
                  <a:extLst>
                    <a:ext uri="{9D8B030D-6E8A-4147-A177-3AD203B41FA5}">
                      <a16:colId xmlns:a16="http://schemas.microsoft.com/office/drawing/2014/main" val="3514697563"/>
                    </a:ext>
                  </a:extLst>
                </a:gridCol>
                <a:gridCol w="246888">
                  <a:extLst>
                    <a:ext uri="{9D8B030D-6E8A-4147-A177-3AD203B41FA5}">
                      <a16:colId xmlns:a16="http://schemas.microsoft.com/office/drawing/2014/main" val="1154753925"/>
                    </a:ext>
                  </a:extLst>
                </a:gridCol>
                <a:gridCol w="246888">
                  <a:extLst>
                    <a:ext uri="{9D8B030D-6E8A-4147-A177-3AD203B41FA5}">
                      <a16:colId xmlns:a16="http://schemas.microsoft.com/office/drawing/2014/main" val="510100805"/>
                    </a:ext>
                  </a:extLst>
                </a:gridCol>
                <a:gridCol w="246888">
                  <a:extLst>
                    <a:ext uri="{9D8B030D-6E8A-4147-A177-3AD203B41FA5}">
                      <a16:colId xmlns:a16="http://schemas.microsoft.com/office/drawing/2014/main" val="93413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4680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- 2018-01-29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ang inyong kalusugan maski anong edad. Alagaan ang inyong body to live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57059273"/>
                  </a:ext>
                </a:extLst>
              </a:tr>
            </a:tbl>
          </a:graphicData>
        </a:graphic>
      </p:graphicFrame>
      <p:sp>
        <p:nvSpPr>
          <p:cNvPr id="4" name="Text Placeholder 3">
            <a:extLst>
              <a:ext uri="{FF2B5EF4-FFF2-40B4-BE49-F238E27FC236}">
                <a16:creationId xmlns:a16="http://schemas.microsoft.com/office/drawing/2014/main" id="{C5472733-11B6-4FD4-AF28-8366F6DE517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249066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51857-822F-4CE9-A117-C7529D5FB6AD}"/>
              </a:ext>
            </a:extLst>
          </p:cNvPr>
          <p:cNvSpPr>
            <a:spLocks noGrp="1"/>
          </p:cNvSpPr>
          <p:nvPr>
            <p:ph type="title"/>
          </p:nvPr>
        </p:nvSpPr>
        <p:spPr/>
        <p:txBody>
          <a:bodyPr/>
          <a:lstStyle/>
          <a:p>
            <a:r>
              <a:rPr lang="en-US"/>
              <a:t>Facebook Own Posts Table - 18 of 26</a:t>
            </a:r>
          </a:p>
        </p:txBody>
      </p:sp>
      <p:graphicFrame>
        <p:nvGraphicFramePr>
          <p:cNvPr id="5" name="Table Placeholder 4">
            <a:extLst>
              <a:ext uri="{FF2B5EF4-FFF2-40B4-BE49-F238E27FC236}">
                <a16:creationId xmlns:a16="http://schemas.microsoft.com/office/drawing/2014/main" id="{B282F52A-BA8D-4C78-B57D-74AEAE69C55C}"/>
              </a:ext>
            </a:extLst>
          </p:cNvPr>
          <p:cNvGraphicFramePr>
            <a:graphicFrameLocks noGrp="1"/>
          </p:cNvGraphicFramePr>
          <p:nvPr>
            <p:ph type="tbl" sz="quarter" idx="13"/>
            <p:extLst>
              <p:ext uri="{D42A27DB-BD31-4B8C-83A1-F6EECF244321}">
                <p14:modId xmlns:p14="http://schemas.microsoft.com/office/powerpoint/2010/main" val="141880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18239914"/>
                    </a:ext>
                  </a:extLst>
                </a:gridCol>
                <a:gridCol w="246888">
                  <a:extLst>
                    <a:ext uri="{9D8B030D-6E8A-4147-A177-3AD203B41FA5}">
                      <a16:colId xmlns:a16="http://schemas.microsoft.com/office/drawing/2014/main" val="3816359122"/>
                    </a:ext>
                  </a:extLst>
                </a:gridCol>
                <a:gridCol w="246888">
                  <a:extLst>
                    <a:ext uri="{9D8B030D-6E8A-4147-A177-3AD203B41FA5}">
                      <a16:colId xmlns:a16="http://schemas.microsoft.com/office/drawing/2014/main" val="3178980206"/>
                    </a:ext>
                  </a:extLst>
                </a:gridCol>
                <a:gridCol w="246888">
                  <a:extLst>
                    <a:ext uri="{9D8B030D-6E8A-4147-A177-3AD203B41FA5}">
                      <a16:colId xmlns:a16="http://schemas.microsoft.com/office/drawing/2014/main" val="17043256"/>
                    </a:ext>
                  </a:extLst>
                </a:gridCol>
                <a:gridCol w="246888">
                  <a:extLst>
                    <a:ext uri="{9D8B030D-6E8A-4147-A177-3AD203B41FA5}">
                      <a16:colId xmlns:a16="http://schemas.microsoft.com/office/drawing/2014/main" val="3957854645"/>
                    </a:ext>
                  </a:extLst>
                </a:gridCol>
                <a:gridCol w="246888">
                  <a:extLst>
                    <a:ext uri="{9D8B030D-6E8A-4147-A177-3AD203B41FA5}">
                      <a16:colId xmlns:a16="http://schemas.microsoft.com/office/drawing/2014/main" val="2099860176"/>
                    </a:ext>
                  </a:extLst>
                </a:gridCol>
                <a:gridCol w="246888">
                  <a:extLst>
                    <a:ext uri="{9D8B030D-6E8A-4147-A177-3AD203B41FA5}">
                      <a16:colId xmlns:a16="http://schemas.microsoft.com/office/drawing/2014/main" val="1350327329"/>
                    </a:ext>
                  </a:extLst>
                </a:gridCol>
                <a:gridCol w="246888">
                  <a:extLst>
                    <a:ext uri="{9D8B030D-6E8A-4147-A177-3AD203B41FA5}">
                      <a16:colId xmlns:a16="http://schemas.microsoft.com/office/drawing/2014/main" val="3459418927"/>
                    </a:ext>
                  </a:extLst>
                </a:gridCol>
                <a:gridCol w="246888">
                  <a:extLst>
                    <a:ext uri="{9D8B030D-6E8A-4147-A177-3AD203B41FA5}">
                      <a16:colId xmlns:a16="http://schemas.microsoft.com/office/drawing/2014/main" val="914544529"/>
                    </a:ext>
                  </a:extLst>
                </a:gridCol>
                <a:gridCol w="246888">
                  <a:extLst>
                    <a:ext uri="{9D8B030D-6E8A-4147-A177-3AD203B41FA5}">
                      <a16:colId xmlns:a16="http://schemas.microsoft.com/office/drawing/2014/main" val="3342441816"/>
                    </a:ext>
                  </a:extLst>
                </a:gridCol>
                <a:gridCol w="246888">
                  <a:extLst>
                    <a:ext uri="{9D8B030D-6E8A-4147-A177-3AD203B41FA5}">
                      <a16:colId xmlns:a16="http://schemas.microsoft.com/office/drawing/2014/main" val="1907228992"/>
                    </a:ext>
                  </a:extLst>
                </a:gridCol>
                <a:gridCol w="246888">
                  <a:extLst>
                    <a:ext uri="{9D8B030D-6E8A-4147-A177-3AD203B41FA5}">
                      <a16:colId xmlns:a16="http://schemas.microsoft.com/office/drawing/2014/main" val="697715314"/>
                    </a:ext>
                  </a:extLst>
                </a:gridCol>
                <a:gridCol w="246888">
                  <a:extLst>
                    <a:ext uri="{9D8B030D-6E8A-4147-A177-3AD203B41FA5}">
                      <a16:colId xmlns:a16="http://schemas.microsoft.com/office/drawing/2014/main" val="2347824187"/>
                    </a:ext>
                  </a:extLst>
                </a:gridCol>
                <a:gridCol w="246888">
                  <a:extLst>
                    <a:ext uri="{9D8B030D-6E8A-4147-A177-3AD203B41FA5}">
                      <a16:colId xmlns:a16="http://schemas.microsoft.com/office/drawing/2014/main" val="3908136179"/>
                    </a:ext>
                  </a:extLst>
                </a:gridCol>
                <a:gridCol w="246888">
                  <a:extLst>
                    <a:ext uri="{9D8B030D-6E8A-4147-A177-3AD203B41FA5}">
                      <a16:colId xmlns:a16="http://schemas.microsoft.com/office/drawing/2014/main" val="1337769285"/>
                    </a:ext>
                  </a:extLst>
                </a:gridCol>
                <a:gridCol w="246888">
                  <a:extLst>
                    <a:ext uri="{9D8B030D-6E8A-4147-A177-3AD203B41FA5}">
                      <a16:colId xmlns:a16="http://schemas.microsoft.com/office/drawing/2014/main" val="1707666260"/>
                    </a:ext>
                  </a:extLst>
                </a:gridCol>
                <a:gridCol w="246888">
                  <a:extLst>
                    <a:ext uri="{9D8B030D-6E8A-4147-A177-3AD203B41FA5}">
                      <a16:colId xmlns:a16="http://schemas.microsoft.com/office/drawing/2014/main" val="2456960282"/>
                    </a:ext>
                  </a:extLst>
                </a:gridCol>
                <a:gridCol w="246888">
                  <a:extLst>
                    <a:ext uri="{9D8B030D-6E8A-4147-A177-3AD203B41FA5}">
                      <a16:colId xmlns:a16="http://schemas.microsoft.com/office/drawing/2014/main" val="3166967218"/>
                    </a:ext>
                  </a:extLst>
                </a:gridCol>
                <a:gridCol w="246888">
                  <a:extLst>
                    <a:ext uri="{9D8B030D-6E8A-4147-A177-3AD203B41FA5}">
                      <a16:colId xmlns:a16="http://schemas.microsoft.com/office/drawing/2014/main" val="112178965"/>
                    </a:ext>
                  </a:extLst>
                </a:gridCol>
                <a:gridCol w="246888">
                  <a:extLst>
                    <a:ext uri="{9D8B030D-6E8A-4147-A177-3AD203B41FA5}">
                      <a16:colId xmlns:a16="http://schemas.microsoft.com/office/drawing/2014/main" val="1899519068"/>
                    </a:ext>
                  </a:extLst>
                </a:gridCol>
                <a:gridCol w="246888">
                  <a:extLst>
                    <a:ext uri="{9D8B030D-6E8A-4147-A177-3AD203B41FA5}">
                      <a16:colId xmlns:a16="http://schemas.microsoft.com/office/drawing/2014/main" val="1559171516"/>
                    </a:ext>
                  </a:extLst>
                </a:gridCol>
                <a:gridCol w="246888">
                  <a:extLst>
                    <a:ext uri="{9D8B030D-6E8A-4147-A177-3AD203B41FA5}">
                      <a16:colId xmlns:a16="http://schemas.microsoft.com/office/drawing/2014/main" val="2116591766"/>
                    </a:ext>
                  </a:extLst>
                </a:gridCol>
                <a:gridCol w="246888">
                  <a:extLst>
                    <a:ext uri="{9D8B030D-6E8A-4147-A177-3AD203B41FA5}">
                      <a16:colId xmlns:a16="http://schemas.microsoft.com/office/drawing/2014/main" val="2119537555"/>
                    </a:ext>
                  </a:extLst>
                </a:gridCol>
                <a:gridCol w="246888">
                  <a:extLst>
                    <a:ext uri="{9D8B030D-6E8A-4147-A177-3AD203B41FA5}">
                      <a16:colId xmlns:a16="http://schemas.microsoft.com/office/drawing/2014/main" val="810805571"/>
                    </a:ext>
                  </a:extLst>
                </a:gridCol>
                <a:gridCol w="246888">
                  <a:extLst>
                    <a:ext uri="{9D8B030D-6E8A-4147-A177-3AD203B41FA5}">
                      <a16:colId xmlns:a16="http://schemas.microsoft.com/office/drawing/2014/main" val="1397106795"/>
                    </a:ext>
                  </a:extLst>
                </a:gridCol>
                <a:gridCol w="246888">
                  <a:extLst>
                    <a:ext uri="{9D8B030D-6E8A-4147-A177-3AD203B41FA5}">
                      <a16:colId xmlns:a16="http://schemas.microsoft.com/office/drawing/2014/main" val="2150854563"/>
                    </a:ext>
                  </a:extLst>
                </a:gridCol>
                <a:gridCol w="246888">
                  <a:extLst>
                    <a:ext uri="{9D8B030D-6E8A-4147-A177-3AD203B41FA5}">
                      <a16:colId xmlns:a16="http://schemas.microsoft.com/office/drawing/2014/main" val="425820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5493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- 2018-01-28 13:00:02</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tamang gamot para sa klase ng inyong ubo? 
Here are 3 kinds of cough medicine.
https://tgp.com.ph/blog/3-kinds-cough-medicine/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74817479"/>
                  </a:ext>
                </a:extLst>
              </a:tr>
            </a:tbl>
          </a:graphicData>
        </a:graphic>
      </p:graphicFrame>
      <p:sp>
        <p:nvSpPr>
          <p:cNvPr id="4" name="Text Placeholder 3">
            <a:extLst>
              <a:ext uri="{FF2B5EF4-FFF2-40B4-BE49-F238E27FC236}">
                <a16:creationId xmlns:a16="http://schemas.microsoft.com/office/drawing/2014/main" id="{A8169CE3-E114-479A-854A-D077589A8E9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264329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1A6B4-132F-4CFC-9331-630FFB61945B}"/>
              </a:ext>
            </a:extLst>
          </p:cNvPr>
          <p:cNvSpPr>
            <a:spLocks noGrp="1"/>
          </p:cNvSpPr>
          <p:nvPr>
            <p:ph type="title"/>
          </p:nvPr>
        </p:nvSpPr>
        <p:spPr/>
        <p:txBody>
          <a:bodyPr/>
          <a:lstStyle/>
          <a:p>
            <a:r>
              <a:rPr lang="en-US"/>
              <a:t>Facebook Own Posts Table - 19 of 26</a:t>
            </a:r>
          </a:p>
        </p:txBody>
      </p:sp>
      <p:graphicFrame>
        <p:nvGraphicFramePr>
          <p:cNvPr id="5" name="Table Placeholder 4">
            <a:extLst>
              <a:ext uri="{FF2B5EF4-FFF2-40B4-BE49-F238E27FC236}">
                <a16:creationId xmlns:a16="http://schemas.microsoft.com/office/drawing/2014/main" id="{653CFE2A-3083-4A9C-9BF6-2B0DA157E5A3}"/>
              </a:ext>
            </a:extLst>
          </p:cNvPr>
          <p:cNvGraphicFramePr>
            <a:graphicFrameLocks noGrp="1"/>
          </p:cNvGraphicFramePr>
          <p:nvPr>
            <p:ph type="tbl" sz="quarter" idx="13"/>
            <p:extLst>
              <p:ext uri="{D42A27DB-BD31-4B8C-83A1-F6EECF244321}">
                <p14:modId xmlns:p14="http://schemas.microsoft.com/office/powerpoint/2010/main" val="80194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5501166"/>
                    </a:ext>
                  </a:extLst>
                </a:gridCol>
                <a:gridCol w="246888">
                  <a:extLst>
                    <a:ext uri="{9D8B030D-6E8A-4147-A177-3AD203B41FA5}">
                      <a16:colId xmlns:a16="http://schemas.microsoft.com/office/drawing/2014/main" val="2628007012"/>
                    </a:ext>
                  </a:extLst>
                </a:gridCol>
                <a:gridCol w="246888">
                  <a:extLst>
                    <a:ext uri="{9D8B030D-6E8A-4147-A177-3AD203B41FA5}">
                      <a16:colId xmlns:a16="http://schemas.microsoft.com/office/drawing/2014/main" val="142637326"/>
                    </a:ext>
                  </a:extLst>
                </a:gridCol>
                <a:gridCol w="246888">
                  <a:extLst>
                    <a:ext uri="{9D8B030D-6E8A-4147-A177-3AD203B41FA5}">
                      <a16:colId xmlns:a16="http://schemas.microsoft.com/office/drawing/2014/main" val="1936829547"/>
                    </a:ext>
                  </a:extLst>
                </a:gridCol>
                <a:gridCol w="246888">
                  <a:extLst>
                    <a:ext uri="{9D8B030D-6E8A-4147-A177-3AD203B41FA5}">
                      <a16:colId xmlns:a16="http://schemas.microsoft.com/office/drawing/2014/main" val="944124714"/>
                    </a:ext>
                  </a:extLst>
                </a:gridCol>
                <a:gridCol w="246888">
                  <a:extLst>
                    <a:ext uri="{9D8B030D-6E8A-4147-A177-3AD203B41FA5}">
                      <a16:colId xmlns:a16="http://schemas.microsoft.com/office/drawing/2014/main" val="3529887201"/>
                    </a:ext>
                  </a:extLst>
                </a:gridCol>
                <a:gridCol w="246888">
                  <a:extLst>
                    <a:ext uri="{9D8B030D-6E8A-4147-A177-3AD203B41FA5}">
                      <a16:colId xmlns:a16="http://schemas.microsoft.com/office/drawing/2014/main" val="2082057655"/>
                    </a:ext>
                  </a:extLst>
                </a:gridCol>
                <a:gridCol w="246888">
                  <a:extLst>
                    <a:ext uri="{9D8B030D-6E8A-4147-A177-3AD203B41FA5}">
                      <a16:colId xmlns:a16="http://schemas.microsoft.com/office/drawing/2014/main" val="3812529243"/>
                    </a:ext>
                  </a:extLst>
                </a:gridCol>
                <a:gridCol w="246888">
                  <a:extLst>
                    <a:ext uri="{9D8B030D-6E8A-4147-A177-3AD203B41FA5}">
                      <a16:colId xmlns:a16="http://schemas.microsoft.com/office/drawing/2014/main" val="3293452898"/>
                    </a:ext>
                  </a:extLst>
                </a:gridCol>
                <a:gridCol w="246888">
                  <a:extLst>
                    <a:ext uri="{9D8B030D-6E8A-4147-A177-3AD203B41FA5}">
                      <a16:colId xmlns:a16="http://schemas.microsoft.com/office/drawing/2014/main" val="1017628955"/>
                    </a:ext>
                  </a:extLst>
                </a:gridCol>
                <a:gridCol w="246888">
                  <a:extLst>
                    <a:ext uri="{9D8B030D-6E8A-4147-A177-3AD203B41FA5}">
                      <a16:colId xmlns:a16="http://schemas.microsoft.com/office/drawing/2014/main" val="3089295937"/>
                    </a:ext>
                  </a:extLst>
                </a:gridCol>
                <a:gridCol w="246888">
                  <a:extLst>
                    <a:ext uri="{9D8B030D-6E8A-4147-A177-3AD203B41FA5}">
                      <a16:colId xmlns:a16="http://schemas.microsoft.com/office/drawing/2014/main" val="1426445900"/>
                    </a:ext>
                  </a:extLst>
                </a:gridCol>
                <a:gridCol w="246888">
                  <a:extLst>
                    <a:ext uri="{9D8B030D-6E8A-4147-A177-3AD203B41FA5}">
                      <a16:colId xmlns:a16="http://schemas.microsoft.com/office/drawing/2014/main" val="925528102"/>
                    </a:ext>
                  </a:extLst>
                </a:gridCol>
                <a:gridCol w="246888">
                  <a:extLst>
                    <a:ext uri="{9D8B030D-6E8A-4147-A177-3AD203B41FA5}">
                      <a16:colId xmlns:a16="http://schemas.microsoft.com/office/drawing/2014/main" val="1188072613"/>
                    </a:ext>
                  </a:extLst>
                </a:gridCol>
                <a:gridCol w="246888">
                  <a:extLst>
                    <a:ext uri="{9D8B030D-6E8A-4147-A177-3AD203B41FA5}">
                      <a16:colId xmlns:a16="http://schemas.microsoft.com/office/drawing/2014/main" val="1034551731"/>
                    </a:ext>
                  </a:extLst>
                </a:gridCol>
                <a:gridCol w="246888">
                  <a:extLst>
                    <a:ext uri="{9D8B030D-6E8A-4147-A177-3AD203B41FA5}">
                      <a16:colId xmlns:a16="http://schemas.microsoft.com/office/drawing/2014/main" val="214847458"/>
                    </a:ext>
                  </a:extLst>
                </a:gridCol>
                <a:gridCol w="246888">
                  <a:extLst>
                    <a:ext uri="{9D8B030D-6E8A-4147-A177-3AD203B41FA5}">
                      <a16:colId xmlns:a16="http://schemas.microsoft.com/office/drawing/2014/main" val="3870521416"/>
                    </a:ext>
                  </a:extLst>
                </a:gridCol>
                <a:gridCol w="246888">
                  <a:extLst>
                    <a:ext uri="{9D8B030D-6E8A-4147-A177-3AD203B41FA5}">
                      <a16:colId xmlns:a16="http://schemas.microsoft.com/office/drawing/2014/main" val="4021582713"/>
                    </a:ext>
                  </a:extLst>
                </a:gridCol>
                <a:gridCol w="246888">
                  <a:extLst>
                    <a:ext uri="{9D8B030D-6E8A-4147-A177-3AD203B41FA5}">
                      <a16:colId xmlns:a16="http://schemas.microsoft.com/office/drawing/2014/main" val="3514281384"/>
                    </a:ext>
                  </a:extLst>
                </a:gridCol>
                <a:gridCol w="246888">
                  <a:extLst>
                    <a:ext uri="{9D8B030D-6E8A-4147-A177-3AD203B41FA5}">
                      <a16:colId xmlns:a16="http://schemas.microsoft.com/office/drawing/2014/main" val="843519501"/>
                    </a:ext>
                  </a:extLst>
                </a:gridCol>
                <a:gridCol w="246888">
                  <a:extLst>
                    <a:ext uri="{9D8B030D-6E8A-4147-A177-3AD203B41FA5}">
                      <a16:colId xmlns:a16="http://schemas.microsoft.com/office/drawing/2014/main" val="1970477390"/>
                    </a:ext>
                  </a:extLst>
                </a:gridCol>
                <a:gridCol w="246888">
                  <a:extLst>
                    <a:ext uri="{9D8B030D-6E8A-4147-A177-3AD203B41FA5}">
                      <a16:colId xmlns:a16="http://schemas.microsoft.com/office/drawing/2014/main" val="1990296548"/>
                    </a:ext>
                  </a:extLst>
                </a:gridCol>
                <a:gridCol w="246888">
                  <a:extLst>
                    <a:ext uri="{9D8B030D-6E8A-4147-A177-3AD203B41FA5}">
                      <a16:colId xmlns:a16="http://schemas.microsoft.com/office/drawing/2014/main" val="1346492916"/>
                    </a:ext>
                  </a:extLst>
                </a:gridCol>
                <a:gridCol w="246888">
                  <a:extLst>
                    <a:ext uri="{9D8B030D-6E8A-4147-A177-3AD203B41FA5}">
                      <a16:colId xmlns:a16="http://schemas.microsoft.com/office/drawing/2014/main" val="2690763750"/>
                    </a:ext>
                  </a:extLst>
                </a:gridCol>
                <a:gridCol w="246888">
                  <a:extLst>
                    <a:ext uri="{9D8B030D-6E8A-4147-A177-3AD203B41FA5}">
                      <a16:colId xmlns:a16="http://schemas.microsoft.com/office/drawing/2014/main" val="1981142858"/>
                    </a:ext>
                  </a:extLst>
                </a:gridCol>
                <a:gridCol w="246888">
                  <a:extLst>
                    <a:ext uri="{9D8B030D-6E8A-4147-A177-3AD203B41FA5}">
                      <a16:colId xmlns:a16="http://schemas.microsoft.com/office/drawing/2014/main" val="904092029"/>
                    </a:ext>
                  </a:extLst>
                </a:gridCol>
                <a:gridCol w="246888">
                  <a:extLst>
                    <a:ext uri="{9D8B030D-6E8A-4147-A177-3AD203B41FA5}">
                      <a16:colId xmlns:a16="http://schemas.microsoft.com/office/drawing/2014/main" val="56928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972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13:24:00</a:t>
                      </a:r>
                      <a:r>
                        <a:rPr kumimoji="0" lang="en-US" sz="1000" b="0" i="0" u="none" strike="noStrike" kern="1200" cap="none" spc="0" normalizeH="0" baseline="0" noProof="0">
                          <a:ln>
                            <a:noFill/>
                          </a:ln>
                          <a:solidFill>
                            <a:prstClr val="black"/>
                          </a:solidFill>
                          <a:effectLst/>
                          <a:uLnTx/>
                          <a:uFillTx/>
                          <a:latin typeface="+mn-lt"/>
                          <a:ea typeface="+mn-ea"/>
                          <a:cs typeface="+mn-cs"/>
                        </a:rPr>
                        <a:t>
We are informing the public that we are not affiliated with a page called TGP Franchise Opportunity that offers suspicious "franchising" practices. Please be very careful in facilitating negotiations and transactions with the said social media account as it does not represent the TGP brand. You may also help us by reporting the social media account.
Thank you and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5304585"/>
                  </a:ext>
                </a:extLst>
              </a:tr>
            </a:tbl>
          </a:graphicData>
        </a:graphic>
      </p:graphicFrame>
      <p:sp>
        <p:nvSpPr>
          <p:cNvPr id="4" name="Text Placeholder 3">
            <a:extLst>
              <a:ext uri="{FF2B5EF4-FFF2-40B4-BE49-F238E27FC236}">
                <a16:creationId xmlns:a16="http://schemas.microsoft.com/office/drawing/2014/main" id="{DFF5B016-8B6F-4927-AC22-35557EAA198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9072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B6DB-97ED-4CB5-8089-256A85AAB985}"/>
              </a:ext>
            </a:extLst>
          </p:cNvPr>
          <p:cNvSpPr>
            <a:spLocks noGrp="1"/>
          </p:cNvSpPr>
          <p:nvPr>
            <p:ph type="title"/>
          </p:nvPr>
        </p:nvSpPr>
        <p:spPr/>
        <p:txBody>
          <a:bodyPr/>
          <a:lstStyle/>
          <a:p>
            <a:r>
              <a:rPr lang="en-US"/>
              <a:t>Facebook Own Posts Table - 20 of 26</a:t>
            </a:r>
          </a:p>
        </p:txBody>
      </p:sp>
      <p:graphicFrame>
        <p:nvGraphicFramePr>
          <p:cNvPr id="5" name="Table Placeholder 4">
            <a:extLst>
              <a:ext uri="{FF2B5EF4-FFF2-40B4-BE49-F238E27FC236}">
                <a16:creationId xmlns:a16="http://schemas.microsoft.com/office/drawing/2014/main" id="{B792841E-B6F0-458D-AC5B-488E7EBB1DC8}"/>
              </a:ext>
            </a:extLst>
          </p:cNvPr>
          <p:cNvGraphicFramePr>
            <a:graphicFrameLocks noGrp="1"/>
          </p:cNvGraphicFramePr>
          <p:nvPr>
            <p:ph type="tbl" sz="quarter" idx="13"/>
            <p:extLst>
              <p:ext uri="{D42A27DB-BD31-4B8C-83A1-F6EECF244321}">
                <p14:modId xmlns:p14="http://schemas.microsoft.com/office/powerpoint/2010/main" val="255760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5399897"/>
                    </a:ext>
                  </a:extLst>
                </a:gridCol>
                <a:gridCol w="246888">
                  <a:extLst>
                    <a:ext uri="{9D8B030D-6E8A-4147-A177-3AD203B41FA5}">
                      <a16:colId xmlns:a16="http://schemas.microsoft.com/office/drawing/2014/main" val="1536788314"/>
                    </a:ext>
                  </a:extLst>
                </a:gridCol>
                <a:gridCol w="246888">
                  <a:extLst>
                    <a:ext uri="{9D8B030D-6E8A-4147-A177-3AD203B41FA5}">
                      <a16:colId xmlns:a16="http://schemas.microsoft.com/office/drawing/2014/main" val="1622438108"/>
                    </a:ext>
                  </a:extLst>
                </a:gridCol>
                <a:gridCol w="246888">
                  <a:extLst>
                    <a:ext uri="{9D8B030D-6E8A-4147-A177-3AD203B41FA5}">
                      <a16:colId xmlns:a16="http://schemas.microsoft.com/office/drawing/2014/main" val="42345994"/>
                    </a:ext>
                  </a:extLst>
                </a:gridCol>
                <a:gridCol w="246888">
                  <a:extLst>
                    <a:ext uri="{9D8B030D-6E8A-4147-A177-3AD203B41FA5}">
                      <a16:colId xmlns:a16="http://schemas.microsoft.com/office/drawing/2014/main" val="1194356497"/>
                    </a:ext>
                  </a:extLst>
                </a:gridCol>
                <a:gridCol w="246888">
                  <a:extLst>
                    <a:ext uri="{9D8B030D-6E8A-4147-A177-3AD203B41FA5}">
                      <a16:colId xmlns:a16="http://schemas.microsoft.com/office/drawing/2014/main" val="17673257"/>
                    </a:ext>
                  </a:extLst>
                </a:gridCol>
                <a:gridCol w="246888">
                  <a:extLst>
                    <a:ext uri="{9D8B030D-6E8A-4147-A177-3AD203B41FA5}">
                      <a16:colId xmlns:a16="http://schemas.microsoft.com/office/drawing/2014/main" val="1505213335"/>
                    </a:ext>
                  </a:extLst>
                </a:gridCol>
                <a:gridCol w="246888">
                  <a:extLst>
                    <a:ext uri="{9D8B030D-6E8A-4147-A177-3AD203B41FA5}">
                      <a16:colId xmlns:a16="http://schemas.microsoft.com/office/drawing/2014/main" val="3141888173"/>
                    </a:ext>
                  </a:extLst>
                </a:gridCol>
                <a:gridCol w="246888">
                  <a:extLst>
                    <a:ext uri="{9D8B030D-6E8A-4147-A177-3AD203B41FA5}">
                      <a16:colId xmlns:a16="http://schemas.microsoft.com/office/drawing/2014/main" val="868057293"/>
                    </a:ext>
                  </a:extLst>
                </a:gridCol>
                <a:gridCol w="246888">
                  <a:extLst>
                    <a:ext uri="{9D8B030D-6E8A-4147-A177-3AD203B41FA5}">
                      <a16:colId xmlns:a16="http://schemas.microsoft.com/office/drawing/2014/main" val="2693057539"/>
                    </a:ext>
                  </a:extLst>
                </a:gridCol>
                <a:gridCol w="246888">
                  <a:extLst>
                    <a:ext uri="{9D8B030D-6E8A-4147-A177-3AD203B41FA5}">
                      <a16:colId xmlns:a16="http://schemas.microsoft.com/office/drawing/2014/main" val="362939793"/>
                    </a:ext>
                  </a:extLst>
                </a:gridCol>
                <a:gridCol w="246888">
                  <a:extLst>
                    <a:ext uri="{9D8B030D-6E8A-4147-A177-3AD203B41FA5}">
                      <a16:colId xmlns:a16="http://schemas.microsoft.com/office/drawing/2014/main" val="983447001"/>
                    </a:ext>
                  </a:extLst>
                </a:gridCol>
                <a:gridCol w="246888">
                  <a:extLst>
                    <a:ext uri="{9D8B030D-6E8A-4147-A177-3AD203B41FA5}">
                      <a16:colId xmlns:a16="http://schemas.microsoft.com/office/drawing/2014/main" val="3363883223"/>
                    </a:ext>
                  </a:extLst>
                </a:gridCol>
                <a:gridCol w="246888">
                  <a:extLst>
                    <a:ext uri="{9D8B030D-6E8A-4147-A177-3AD203B41FA5}">
                      <a16:colId xmlns:a16="http://schemas.microsoft.com/office/drawing/2014/main" val="2415775361"/>
                    </a:ext>
                  </a:extLst>
                </a:gridCol>
                <a:gridCol w="246888">
                  <a:extLst>
                    <a:ext uri="{9D8B030D-6E8A-4147-A177-3AD203B41FA5}">
                      <a16:colId xmlns:a16="http://schemas.microsoft.com/office/drawing/2014/main" val="1984274732"/>
                    </a:ext>
                  </a:extLst>
                </a:gridCol>
                <a:gridCol w="246888">
                  <a:extLst>
                    <a:ext uri="{9D8B030D-6E8A-4147-A177-3AD203B41FA5}">
                      <a16:colId xmlns:a16="http://schemas.microsoft.com/office/drawing/2014/main" val="3573415016"/>
                    </a:ext>
                  </a:extLst>
                </a:gridCol>
                <a:gridCol w="246888">
                  <a:extLst>
                    <a:ext uri="{9D8B030D-6E8A-4147-A177-3AD203B41FA5}">
                      <a16:colId xmlns:a16="http://schemas.microsoft.com/office/drawing/2014/main" val="1119533865"/>
                    </a:ext>
                  </a:extLst>
                </a:gridCol>
                <a:gridCol w="246888">
                  <a:extLst>
                    <a:ext uri="{9D8B030D-6E8A-4147-A177-3AD203B41FA5}">
                      <a16:colId xmlns:a16="http://schemas.microsoft.com/office/drawing/2014/main" val="1923547340"/>
                    </a:ext>
                  </a:extLst>
                </a:gridCol>
                <a:gridCol w="246888">
                  <a:extLst>
                    <a:ext uri="{9D8B030D-6E8A-4147-A177-3AD203B41FA5}">
                      <a16:colId xmlns:a16="http://schemas.microsoft.com/office/drawing/2014/main" val="496063439"/>
                    </a:ext>
                  </a:extLst>
                </a:gridCol>
                <a:gridCol w="246888">
                  <a:extLst>
                    <a:ext uri="{9D8B030D-6E8A-4147-A177-3AD203B41FA5}">
                      <a16:colId xmlns:a16="http://schemas.microsoft.com/office/drawing/2014/main" val="283343006"/>
                    </a:ext>
                  </a:extLst>
                </a:gridCol>
                <a:gridCol w="246888">
                  <a:extLst>
                    <a:ext uri="{9D8B030D-6E8A-4147-A177-3AD203B41FA5}">
                      <a16:colId xmlns:a16="http://schemas.microsoft.com/office/drawing/2014/main" val="2844307576"/>
                    </a:ext>
                  </a:extLst>
                </a:gridCol>
                <a:gridCol w="246888">
                  <a:extLst>
                    <a:ext uri="{9D8B030D-6E8A-4147-A177-3AD203B41FA5}">
                      <a16:colId xmlns:a16="http://schemas.microsoft.com/office/drawing/2014/main" val="1024998564"/>
                    </a:ext>
                  </a:extLst>
                </a:gridCol>
                <a:gridCol w="246888">
                  <a:extLst>
                    <a:ext uri="{9D8B030D-6E8A-4147-A177-3AD203B41FA5}">
                      <a16:colId xmlns:a16="http://schemas.microsoft.com/office/drawing/2014/main" val="307362116"/>
                    </a:ext>
                  </a:extLst>
                </a:gridCol>
                <a:gridCol w="246888">
                  <a:extLst>
                    <a:ext uri="{9D8B030D-6E8A-4147-A177-3AD203B41FA5}">
                      <a16:colId xmlns:a16="http://schemas.microsoft.com/office/drawing/2014/main" val="1347145886"/>
                    </a:ext>
                  </a:extLst>
                </a:gridCol>
                <a:gridCol w="246888">
                  <a:extLst>
                    <a:ext uri="{9D8B030D-6E8A-4147-A177-3AD203B41FA5}">
                      <a16:colId xmlns:a16="http://schemas.microsoft.com/office/drawing/2014/main" val="3481686191"/>
                    </a:ext>
                  </a:extLst>
                </a:gridCol>
                <a:gridCol w="246888">
                  <a:extLst>
                    <a:ext uri="{9D8B030D-6E8A-4147-A177-3AD203B41FA5}">
                      <a16:colId xmlns:a16="http://schemas.microsoft.com/office/drawing/2014/main" val="1394355659"/>
                    </a:ext>
                  </a:extLst>
                </a:gridCol>
                <a:gridCol w="246888">
                  <a:extLst>
                    <a:ext uri="{9D8B030D-6E8A-4147-A177-3AD203B41FA5}">
                      <a16:colId xmlns:a16="http://schemas.microsoft.com/office/drawing/2014/main" val="376679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6352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12:00:00</a:t>
                      </a:r>
                      <a:r>
                        <a:rPr kumimoji="0" lang="en-US" sz="1000" b="0" i="0" u="none" strike="noStrike" kern="1200" cap="none" spc="0" normalizeH="0" baseline="0" noProof="0">
                          <a:ln>
                            <a:noFill/>
                          </a:ln>
                          <a:solidFill>
                            <a:prstClr val="black"/>
                          </a:solidFill>
                          <a:effectLst/>
                          <a:uLnTx/>
                          <a:uFillTx/>
                          <a:latin typeface="+mn-lt"/>
                          <a:ea typeface="+mn-ea"/>
                          <a:cs typeface="+mn-cs"/>
                        </a:rPr>
                        <a:t>
Ikaw ba'y diabetic? O di kaya'y may kakilala kang diabetic?
Here are 4 healthy alternatives for their diets!
https://tgp.com.ph/blog/4-substitute-medications-diabetes/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8274151"/>
                  </a:ext>
                </a:extLst>
              </a:tr>
            </a:tbl>
          </a:graphicData>
        </a:graphic>
      </p:graphicFrame>
      <p:sp>
        <p:nvSpPr>
          <p:cNvPr id="4" name="Text Placeholder 3">
            <a:extLst>
              <a:ext uri="{FF2B5EF4-FFF2-40B4-BE49-F238E27FC236}">
                <a16:creationId xmlns:a16="http://schemas.microsoft.com/office/drawing/2014/main" id="{C6AF2D4F-926D-4091-B038-DBDACF88BEE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865356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C9236-A10D-4973-B5C7-4B89E7B31DA9}"/>
              </a:ext>
            </a:extLst>
          </p:cNvPr>
          <p:cNvSpPr>
            <a:spLocks noGrp="1"/>
          </p:cNvSpPr>
          <p:nvPr>
            <p:ph type="title"/>
          </p:nvPr>
        </p:nvSpPr>
        <p:spPr/>
        <p:txBody>
          <a:bodyPr/>
          <a:lstStyle/>
          <a:p>
            <a:r>
              <a:rPr lang="en-US"/>
              <a:t>Facebook Own Posts Table - 21 of 26</a:t>
            </a:r>
          </a:p>
        </p:txBody>
      </p:sp>
      <p:graphicFrame>
        <p:nvGraphicFramePr>
          <p:cNvPr id="5" name="Table Placeholder 4">
            <a:extLst>
              <a:ext uri="{FF2B5EF4-FFF2-40B4-BE49-F238E27FC236}">
                <a16:creationId xmlns:a16="http://schemas.microsoft.com/office/drawing/2014/main" id="{CC27AAA4-4273-45DA-B23B-D46B9AD492B8}"/>
              </a:ext>
            </a:extLst>
          </p:cNvPr>
          <p:cNvGraphicFramePr>
            <a:graphicFrameLocks noGrp="1"/>
          </p:cNvGraphicFramePr>
          <p:nvPr>
            <p:ph type="tbl" sz="quarter" idx="13"/>
            <p:extLst>
              <p:ext uri="{D42A27DB-BD31-4B8C-83A1-F6EECF244321}">
                <p14:modId xmlns:p14="http://schemas.microsoft.com/office/powerpoint/2010/main" val="404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9082631"/>
                    </a:ext>
                  </a:extLst>
                </a:gridCol>
                <a:gridCol w="246888">
                  <a:extLst>
                    <a:ext uri="{9D8B030D-6E8A-4147-A177-3AD203B41FA5}">
                      <a16:colId xmlns:a16="http://schemas.microsoft.com/office/drawing/2014/main" val="3717301193"/>
                    </a:ext>
                  </a:extLst>
                </a:gridCol>
                <a:gridCol w="246888">
                  <a:extLst>
                    <a:ext uri="{9D8B030D-6E8A-4147-A177-3AD203B41FA5}">
                      <a16:colId xmlns:a16="http://schemas.microsoft.com/office/drawing/2014/main" val="1474202695"/>
                    </a:ext>
                  </a:extLst>
                </a:gridCol>
                <a:gridCol w="246888">
                  <a:extLst>
                    <a:ext uri="{9D8B030D-6E8A-4147-A177-3AD203B41FA5}">
                      <a16:colId xmlns:a16="http://schemas.microsoft.com/office/drawing/2014/main" val="3173784750"/>
                    </a:ext>
                  </a:extLst>
                </a:gridCol>
                <a:gridCol w="246888">
                  <a:extLst>
                    <a:ext uri="{9D8B030D-6E8A-4147-A177-3AD203B41FA5}">
                      <a16:colId xmlns:a16="http://schemas.microsoft.com/office/drawing/2014/main" val="840081402"/>
                    </a:ext>
                  </a:extLst>
                </a:gridCol>
                <a:gridCol w="246888">
                  <a:extLst>
                    <a:ext uri="{9D8B030D-6E8A-4147-A177-3AD203B41FA5}">
                      <a16:colId xmlns:a16="http://schemas.microsoft.com/office/drawing/2014/main" val="1131619178"/>
                    </a:ext>
                  </a:extLst>
                </a:gridCol>
                <a:gridCol w="246888">
                  <a:extLst>
                    <a:ext uri="{9D8B030D-6E8A-4147-A177-3AD203B41FA5}">
                      <a16:colId xmlns:a16="http://schemas.microsoft.com/office/drawing/2014/main" val="3097891856"/>
                    </a:ext>
                  </a:extLst>
                </a:gridCol>
                <a:gridCol w="246888">
                  <a:extLst>
                    <a:ext uri="{9D8B030D-6E8A-4147-A177-3AD203B41FA5}">
                      <a16:colId xmlns:a16="http://schemas.microsoft.com/office/drawing/2014/main" val="642371928"/>
                    </a:ext>
                  </a:extLst>
                </a:gridCol>
                <a:gridCol w="246888">
                  <a:extLst>
                    <a:ext uri="{9D8B030D-6E8A-4147-A177-3AD203B41FA5}">
                      <a16:colId xmlns:a16="http://schemas.microsoft.com/office/drawing/2014/main" val="1340365242"/>
                    </a:ext>
                  </a:extLst>
                </a:gridCol>
                <a:gridCol w="246888">
                  <a:extLst>
                    <a:ext uri="{9D8B030D-6E8A-4147-A177-3AD203B41FA5}">
                      <a16:colId xmlns:a16="http://schemas.microsoft.com/office/drawing/2014/main" val="3011098223"/>
                    </a:ext>
                  </a:extLst>
                </a:gridCol>
                <a:gridCol w="246888">
                  <a:extLst>
                    <a:ext uri="{9D8B030D-6E8A-4147-A177-3AD203B41FA5}">
                      <a16:colId xmlns:a16="http://schemas.microsoft.com/office/drawing/2014/main" val="2245857109"/>
                    </a:ext>
                  </a:extLst>
                </a:gridCol>
                <a:gridCol w="246888">
                  <a:extLst>
                    <a:ext uri="{9D8B030D-6E8A-4147-A177-3AD203B41FA5}">
                      <a16:colId xmlns:a16="http://schemas.microsoft.com/office/drawing/2014/main" val="3387300418"/>
                    </a:ext>
                  </a:extLst>
                </a:gridCol>
                <a:gridCol w="246888">
                  <a:extLst>
                    <a:ext uri="{9D8B030D-6E8A-4147-A177-3AD203B41FA5}">
                      <a16:colId xmlns:a16="http://schemas.microsoft.com/office/drawing/2014/main" val="1364763518"/>
                    </a:ext>
                  </a:extLst>
                </a:gridCol>
                <a:gridCol w="246888">
                  <a:extLst>
                    <a:ext uri="{9D8B030D-6E8A-4147-A177-3AD203B41FA5}">
                      <a16:colId xmlns:a16="http://schemas.microsoft.com/office/drawing/2014/main" val="2427085895"/>
                    </a:ext>
                  </a:extLst>
                </a:gridCol>
                <a:gridCol w="246888">
                  <a:extLst>
                    <a:ext uri="{9D8B030D-6E8A-4147-A177-3AD203B41FA5}">
                      <a16:colId xmlns:a16="http://schemas.microsoft.com/office/drawing/2014/main" val="2153987414"/>
                    </a:ext>
                  </a:extLst>
                </a:gridCol>
                <a:gridCol w="246888">
                  <a:extLst>
                    <a:ext uri="{9D8B030D-6E8A-4147-A177-3AD203B41FA5}">
                      <a16:colId xmlns:a16="http://schemas.microsoft.com/office/drawing/2014/main" val="3193633319"/>
                    </a:ext>
                  </a:extLst>
                </a:gridCol>
                <a:gridCol w="246888">
                  <a:extLst>
                    <a:ext uri="{9D8B030D-6E8A-4147-A177-3AD203B41FA5}">
                      <a16:colId xmlns:a16="http://schemas.microsoft.com/office/drawing/2014/main" val="312612998"/>
                    </a:ext>
                  </a:extLst>
                </a:gridCol>
                <a:gridCol w="246888">
                  <a:extLst>
                    <a:ext uri="{9D8B030D-6E8A-4147-A177-3AD203B41FA5}">
                      <a16:colId xmlns:a16="http://schemas.microsoft.com/office/drawing/2014/main" val="4236181680"/>
                    </a:ext>
                  </a:extLst>
                </a:gridCol>
                <a:gridCol w="246888">
                  <a:extLst>
                    <a:ext uri="{9D8B030D-6E8A-4147-A177-3AD203B41FA5}">
                      <a16:colId xmlns:a16="http://schemas.microsoft.com/office/drawing/2014/main" val="3650600211"/>
                    </a:ext>
                  </a:extLst>
                </a:gridCol>
                <a:gridCol w="246888">
                  <a:extLst>
                    <a:ext uri="{9D8B030D-6E8A-4147-A177-3AD203B41FA5}">
                      <a16:colId xmlns:a16="http://schemas.microsoft.com/office/drawing/2014/main" val="2415661016"/>
                    </a:ext>
                  </a:extLst>
                </a:gridCol>
                <a:gridCol w="246888">
                  <a:extLst>
                    <a:ext uri="{9D8B030D-6E8A-4147-A177-3AD203B41FA5}">
                      <a16:colId xmlns:a16="http://schemas.microsoft.com/office/drawing/2014/main" val="141827744"/>
                    </a:ext>
                  </a:extLst>
                </a:gridCol>
                <a:gridCol w="246888">
                  <a:extLst>
                    <a:ext uri="{9D8B030D-6E8A-4147-A177-3AD203B41FA5}">
                      <a16:colId xmlns:a16="http://schemas.microsoft.com/office/drawing/2014/main" val="522931163"/>
                    </a:ext>
                  </a:extLst>
                </a:gridCol>
                <a:gridCol w="246888">
                  <a:extLst>
                    <a:ext uri="{9D8B030D-6E8A-4147-A177-3AD203B41FA5}">
                      <a16:colId xmlns:a16="http://schemas.microsoft.com/office/drawing/2014/main" val="4081135108"/>
                    </a:ext>
                  </a:extLst>
                </a:gridCol>
                <a:gridCol w="246888">
                  <a:extLst>
                    <a:ext uri="{9D8B030D-6E8A-4147-A177-3AD203B41FA5}">
                      <a16:colId xmlns:a16="http://schemas.microsoft.com/office/drawing/2014/main" val="1367190584"/>
                    </a:ext>
                  </a:extLst>
                </a:gridCol>
                <a:gridCol w="246888">
                  <a:extLst>
                    <a:ext uri="{9D8B030D-6E8A-4147-A177-3AD203B41FA5}">
                      <a16:colId xmlns:a16="http://schemas.microsoft.com/office/drawing/2014/main" val="1090614824"/>
                    </a:ext>
                  </a:extLst>
                </a:gridCol>
                <a:gridCol w="246888">
                  <a:extLst>
                    <a:ext uri="{9D8B030D-6E8A-4147-A177-3AD203B41FA5}">
                      <a16:colId xmlns:a16="http://schemas.microsoft.com/office/drawing/2014/main" val="3768123077"/>
                    </a:ext>
                  </a:extLst>
                </a:gridCol>
                <a:gridCol w="246888">
                  <a:extLst>
                    <a:ext uri="{9D8B030D-6E8A-4147-A177-3AD203B41FA5}">
                      <a16:colId xmlns:a16="http://schemas.microsoft.com/office/drawing/2014/main" val="423106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995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- 2018-01-23 13:00:00</a:t>
                      </a:r>
                      <a:r>
                        <a:rPr kumimoji="0" lang="en-US" sz="1000" b="0" i="0" u="none" strike="noStrike" kern="1200" cap="none" spc="0" normalizeH="0" baseline="0" noProof="0">
                          <a:ln>
                            <a:noFill/>
                          </a:ln>
                          <a:solidFill>
                            <a:prstClr val="black"/>
                          </a:solidFill>
                          <a:effectLst/>
                          <a:uLnTx/>
                          <a:uFillTx/>
                          <a:latin typeface="+mn-lt"/>
                          <a:ea typeface="+mn-ea"/>
                          <a:cs typeface="+mn-cs"/>
                        </a:rPr>
                        <a:t>
Bukod sa TGPagbigay ng mabisa at abot-kayang gamot, ang TGP 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72059622"/>
                  </a:ext>
                </a:extLst>
              </a:tr>
            </a:tbl>
          </a:graphicData>
        </a:graphic>
      </p:graphicFrame>
      <p:sp>
        <p:nvSpPr>
          <p:cNvPr id="4" name="Text Placeholder 3">
            <a:extLst>
              <a:ext uri="{FF2B5EF4-FFF2-40B4-BE49-F238E27FC236}">
                <a16:creationId xmlns:a16="http://schemas.microsoft.com/office/drawing/2014/main" id="{EAC1A0C5-26AF-4184-BCFF-1F6043FFA6E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490136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AE24-6D24-42BB-BE6F-02755ED0BD2B}"/>
              </a:ext>
            </a:extLst>
          </p:cNvPr>
          <p:cNvSpPr>
            <a:spLocks noGrp="1"/>
          </p:cNvSpPr>
          <p:nvPr>
            <p:ph type="title"/>
          </p:nvPr>
        </p:nvSpPr>
        <p:spPr/>
        <p:txBody>
          <a:bodyPr/>
          <a:lstStyle/>
          <a:p>
            <a:r>
              <a:rPr lang="en-US"/>
              <a:t>Facebook Own Posts Table - 22 of 26</a:t>
            </a:r>
          </a:p>
        </p:txBody>
      </p:sp>
      <p:graphicFrame>
        <p:nvGraphicFramePr>
          <p:cNvPr id="5" name="Table Placeholder 4">
            <a:extLst>
              <a:ext uri="{FF2B5EF4-FFF2-40B4-BE49-F238E27FC236}">
                <a16:creationId xmlns:a16="http://schemas.microsoft.com/office/drawing/2014/main" id="{85B14C5B-3E52-43B9-816B-C7857859AA3A}"/>
              </a:ext>
            </a:extLst>
          </p:cNvPr>
          <p:cNvGraphicFramePr>
            <a:graphicFrameLocks noGrp="1"/>
          </p:cNvGraphicFramePr>
          <p:nvPr>
            <p:ph type="tbl" sz="quarter" idx="13"/>
            <p:extLst>
              <p:ext uri="{D42A27DB-BD31-4B8C-83A1-F6EECF244321}">
                <p14:modId xmlns:p14="http://schemas.microsoft.com/office/powerpoint/2010/main" val="2128785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868456"/>
                    </a:ext>
                  </a:extLst>
                </a:gridCol>
                <a:gridCol w="246888">
                  <a:extLst>
                    <a:ext uri="{9D8B030D-6E8A-4147-A177-3AD203B41FA5}">
                      <a16:colId xmlns:a16="http://schemas.microsoft.com/office/drawing/2014/main" val="3828256355"/>
                    </a:ext>
                  </a:extLst>
                </a:gridCol>
                <a:gridCol w="246888">
                  <a:extLst>
                    <a:ext uri="{9D8B030D-6E8A-4147-A177-3AD203B41FA5}">
                      <a16:colId xmlns:a16="http://schemas.microsoft.com/office/drawing/2014/main" val="4288033956"/>
                    </a:ext>
                  </a:extLst>
                </a:gridCol>
                <a:gridCol w="246888">
                  <a:extLst>
                    <a:ext uri="{9D8B030D-6E8A-4147-A177-3AD203B41FA5}">
                      <a16:colId xmlns:a16="http://schemas.microsoft.com/office/drawing/2014/main" val="3786967852"/>
                    </a:ext>
                  </a:extLst>
                </a:gridCol>
                <a:gridCol w="246888">
                  <a:extLst>
                    <a:ext uri="{9D8B030D-6E8A-4147-A177-3AD203B41FA5}">
                      <a16:colId xmlns:a16="http://schemas.microsoft.com/office/drawing/2014/main" val="1058824641"/>
                    </a:ext>
                  </a:extLst>
                </a:gridCol>
                <a:gridCol w="246888">
                  <a:extLst>
                    <a:ext uri="{9D8B030D-6E8A-4147-A177-3AD203B41FA5}">
                      <a16:colId xmlns:a16="http://schemas.microsoft.com/office/drawing/2014/main" val="3452148801"/>
                    </a:ext>
                  </a:extLst>
                </a:gridCol>
                <a:gridCol w="246888">
                  <a:extLst>
                    <a:ext uri="{9D8B030D-6E8A-4147-A177-3AD203B41FA5}">
                      <a16:colId xmlns:a16="http://schemas.microsoft.com/office/drawing/2014/main" val="2572618942"/>
                    </a:ext>
                  </a:extLst>
                </a:gridCol>
                <a:gridCol w="246888">
                  <a:extLst>
                    <a:ext uri="{9D8B030D-6E8A-4147-A177-3AD203B41FA5}">
                      <a16:colId xmlns:a16="http://schemas.microsoft.com/office/drawing/2014/main" val="1443737929"/>
                    </a:ext>
                  </a:extLst>
                </a:gridCol>
                <a:gridCol w="246888">
                  <a:extLst>
                    <a:ext uri="{9D8B030D-6E8A-4147-A177-3AD203B41FA5}">
                      <a16:colId xmlns:a16="http://schemas.microsoft.com/office/drawing/2014/main" val="3730693996"/>
                    </a:ext>
                  </a:extLst>
                </a:gridCol>
                <a:gridCol w="246888">
                  <a:extLst>
                    <a:ext uri="{9D8B030D-6E8A-4147-A177-3AD203B41FA5}">
                      <a16:colId xmlns:a16="http://schemas.microsoft.com/office/drawing/2014/main" val="324296949"/>
                    </a:ext>
                  </a:extLst>
                </a:gridCol>
                <a:gridCol w="246888">
                  <a:extLst>
                    <a:ext uri="{9D8B030D-6E8A-4147-A177-3AD203B41FA5}">
                      <a16:colId xmlns:a16="http://schemas.microsoft.com/office/drawing/2014/main" val="1168956280"/>
                    </a:ext>
                  </a:extLst>
                </a:gridCol>
                <a:gridCol w="246888">
                  <a:extLst>
                    <a:ext uri="{9D8B030D-6E8A-4147-A177-3AD203B41FA5}">
                      <a16:colId xmlns:a16="http://schemas.microsoft.com/office/drawing/2014/main" val="772864804"/>
                    </a:ext>
                  </a:extLst>
                </a:gridCol>
                <a:gridCol w="246888">
                  <a:extLst>
                    <a:ext uri="{9D8B030D-6E8A-4147-A177-3AD203B41FA5}">
                      <a16:colId xmlns:a16="http://schemas.microsoft.com/office/drawing/2014/main" val="2415178350"/>
                    </a:ext>
                  </a:extLst>
                </a:gridCol>
                <a:gridCol w="246888">
                  <a:extLst>
                    <a:ext uri="{9D8B030D-6E8A-4147-A177-3AD203B41FA5}">
                      <a16:colId xmlns:a16="http://schemas.microsoft.com/office/drawing/2014/main" val="3823776517"/>
                    </a:ext>
                  </a:extLst>
                </a:gridCol>
                <a:gridCol w="246888">
                  <a:extLst>
                    <a:ext uri="{9D8B030D-6E8A-4147-A177-3AD203B41FA5}">
                      <a16:colId xmlns:a16="http://schemas.microsoft.com/office/drawing/2014/main" val="3053520390"/>
                    </a:ext>
                  </a:extLst>
                </a:gridCol>
                <a:gridCol w="246888">
                  <a:extLst>
                    <a:ext uri="{9D8B030D-6E8A-4147-A177-3AD203B41FA5}">
                      <a16:colId xmlns:a16="http://schemas.microsoft.com/office/drawing/2014/main" val="2333954055"/>
                    </a:ext>
                  </a:extLst>
                </a:gridCol>
                <a:gridCol w="246888">
                  <a:extLst>
                    <a:ext uri="{9D8B030D-6E8A-4147-A177-3AD203B41FA5}">
                      <a16:colId xmlns:a16="http://schemas.microsoft.com/office/drawing/2014/main" val="1551932722"/>
                    </a:ext>
                  </a:extLst>
                </a:gridCol>
                <a:gridCol w="246888">
                  <a:extLst>
                    <a:ext uri="{9D8B030D-6E8A-4147-A177-3AD203B41FA5}">
                      <a16:colId xmlns:a16="http://schemas.microsoft.com/office/drawing/2014/main" val="1834480841"/>
                    </a:ext>
                  </a:extLst>
                </a:gridCol>
                <a:gridCol w="246888">
                  <a:extLst>
                    <a:ext uri="{9D8B030D-6E8A-4147-A177-3AD203B41FA5}">
                      <a16:colId xmlns:a16="http://schemas.microsoft.com/office/drawing/2014/main" val="2856684260"/>
                    </a:ext>
                  </a:extLst>
                </a:gridCol>
                <a:gridCol w="246888">
                  <a:extLst>
                    <a:ext uri="{9D8B030D-6E8A-4147-A177-3AD203B41FA5}">
                      <a16:colId xmlns:a16="http://schemas.microsoft.com/office/drawing/2014/main" val="1367997538"/>
                    </a:ext>
                  </a:extLst>
                </a:gridCol>
                <a:gridCol w="246888">
                  <a:extLst>
                    <a:ext uri="{9D8B030D-6E8A-4147-A177-3AD203B41FA5}">
                      <a16:colId xmlns:a16="http://schemas.microsoft.com/office/drawing/2014/main" val="3929263652"/>
                    </a:ext>
                  </a:extLst>
                </a:gridCol>
                <a:gridCol w="246888">
                  <a:extLst>
                    <a:ext uri="{9D8B030D-6E8A-4147-A177-3AD203B41FA5}">
                      <a16:colId xmlns:a16="http://schemas.microsoft.com/office/drawing/2014/main" val="3012078347"/>
                    </a:ext>
                  </a:extLst>
                </a:gridCol>
                <a:gridCol w="246888">
                  <a:extLst>
                    <a:ext uri="{9D8B030D-6E8A-4147-A177-3AD203B41FA5}">
                      <a16:colId xmlns:a16="http://schemas.microsoft.com/office/drawing/2014/main" val="3390491334"/>
                    </a:ext>
                  </a:extLst>
                </a:gridCol>
                <a:gridCol w="246888">
                  <a:extLst>
                    <a:ext uri="{9D8B030D-6E8A-4147-A177-3AD203B41FA5}">
                      <a16:colId xmlns:a16="http://schemas.microsoft.com/office/drawing/2014/main" val="2802834934"/>
                    </a:ext>
                  </a:extLst>
                </a:gridCol>
                <a:gridCol w="246888">
                  <a:extLst>
                    <a:ext uri="{9D8B030D-6E8A-4147-A177-3AD203B41FA5}">
                      <a16:colId xmlns:a16="http://schemas.microsoft.com/office/drawing/2014/main" val="3432953656"/>
                    </a:ext>
                  </a:extLst>
                </a:gridCol>
                <a:gridCol w="246888">
                  <a:extLst>
                    <a:ext uri="{9D8B030D-6E8A-4147-A177-3AD203B41FA5}">
                      <a16:colId xmlns:a16="http://schemas.microsoft.com/office/drawing/2014/main" val="1312925522"/>
                    </a:ext>
                  </a:extLst>
                </a:gridCol>
                <a:gridCol w="246888">
                  <a:extLst>
                    <a:ext uri="{9D8B030D-6E8A-4147-A177-3AD203B41FA5}">
                      <a16:colId xmlns:a16="http://schemas.microsoft.com/office/drawing/2014/main" val="1296589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843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- 2018-01-21 12:54:00</a:t>
                      </a:r>
                      <a:r>
                        <a:rPr kumimoji="0" lang="en-US" sz="1000" b="0" i="0" u="none" strike="noStrike" kern="1200" cap="none" spc="0" normalizeH="0" baseline="0" noProof="0">
                          <a:ln>
                            <a:noFill/>
                          </a:ln>
                          <a:solidFill>
                            <a:prstClr val="black"/>
                          </a:solidFill>
                          <a:effectLst/>
                          <a:uLnTx/>
                          <a:uFillTx/>
                          <a:latin typeface="+mn-lt"/>
                          <a:ea typeface="+mn-ea"/>
                          <a:cs typeface="+mn-cs"/>
                        </a:rPr>
                        <a:t>
Love your Liver 4ever!
Alam nyo ba ang mga tungkulin ng inyong atay?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6449482"/>
                  </a:ext>
                </a:extLst>
              </a:tr>
            </a:tbl>
          </a:graphicData>
        </a:graphic>
      </p:graphicFrame>
      <p:sp>
        <p:nvSpPr>
          <p:cNvPr id="4" name="Text Placeholder 3">
            <a:extLst>
              <a:ext uri="{FF2B5EF4-FFF2-40B4-BE49-F238E27FC236}">
                <a16:creationId xmlns:a16="http://schemas.microsoft.com/office/drawing/2014/main" id="{690DA042-10BF-4DE7-8400-F9CC372E490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9566035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0187-7538-4A52-BD04-7ADA863A5C1B}"/>
              </a:ext>
            </a:extLst>
          </p:cNvPr>
          <p:cNvSpPr>
            <a:spLocks noGrp="1"/>
          </p:cNvSpPr>
          <p:nvPr>
            <p:ph type="title"/>
          </p:nvPr>
        </p:nvSpPr>
        <p:spPr/>
        <p:txBody>
          <a:bodyPr/>
          <a:lstStyle/>
          <a:p>
            <a:r>
              <a:rPr lang="en-US"/>
              <a:t>Facebook Own Posts Table - 23 of 26</a:t>
            </a:r>
          </a:p>
        </p:txBody>
      </p:sp>
      <p:graphicFrame>
        <p:nvGraphicFramePr>
          <p:cNvPr id="5" name="Table Placeholder 4">
            <a:extLst>
              <a:ext uri="{FF2B5EF4-FFF2-40B4-BE49-F238E27FC236}">
                <a16:creationId xmlns:a16="http://schemas.microsoft.com/office/drawing/2014/main" id="{7DD845D1-7D70-4F9B-A0CE-C7694664D7D5}"/>
              </a:ext>
            </a:extLst>
          </p:cNvPr>
          <p:cNvGraphicFramePr>
            <a:graphicFrameLocks noGrp="1"/>
          </p:cNvGraphicFramePr>
          <p:nvPr>
            <p:ph type="tbl" sz="quarter" idx="13"/>
            <p:extLst>
              <p:ext uri="{D42A27DB-BD31-4B8C-83A1-F6EECF244321}">
                <p14:modId xmlns:p14="http://schemas.microsoft.com/office/powerpoint/2010/main" val="397160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18949947"/>
                    </a:ext>
                  </a:extLst>
                </a:gridCol>
                <a:gridCol w="246888">
                  <a:extLst>
                    <a:ext uri="{9D8B030D-6E8A-4147-A177-3AD203B41FA5}">
                      <a16:colId xmlns:a16="http://schemas.microsoft.com/office/drawing/2014/main" val="3278378395"/>
                    </a:ext>
                  </a:extLst>
                </a:gridCol>
                <a:gridCol w="246888">
                  <a:extLst>
                    <a:ext uri="{9D8B030D-6E8A-4147-A177-3AD203B41FA5}">
                      <a16:colId xmlns:a16="http://schemas.microsoft.com/office/drawing/2014/main" val="2163650251"/>
                    </a:ext>
                  </a:extLst>
                </a:gridCol>
                <a:gridCol w="246888">
                  <a:extLst>
                    <a:ext uri="{9D8B030D-6E8A-4147-A177-3AD203B41FA5}">
                      <a16:colId xmlns:a16="http://schemas.microsoft.com/office/drawing/2014/main" val="2347855323"/>
                    </a:ext>
                  </a:extLst>
                </a:gridCol>
                <a:gridCol w="246888">
                  <a:extLst>
                    <a:ext uri="{9D8B030D-6E8A-4147-A177-3AD203B41FA5}">
                      <a16:colId xmlns:a16="http://schemas.microsoft.com/office/drawing/2014/main" val="3166475934"/>
                    </a:ext>
                  </a:extLst>
                </a:gridCol>
                <a:gridCol w="246888">
                  <a:extLst>
                    <a:ext uri="{9D8B030D-6E8A-4147-A177-3AD203B41FA5}">
                      <a16:colId xmlns:a16="http://schemas.microsoft.com/office/drawing/2014/main" val="382397488"/>
                    </a:ext>
                  </a:extLst>
                </a:gridCol>
                <a:gridCol w="246888">
                  <a:extLst>
                    <a:ext uri="{9D8B030D-6E8A-4147-A177-3AD203B41FA5}">
                      <a16:colId xmlns:a16="http://schemas.microsoft.com/office/drawing/2014/main" val="27630375"/>
                    </a:ext>
                  </a:extLst>
                </a:gridCol>
                <a:gridCol w="246888">
                  <a:extLst>
                    <a:ext uri="{9D8B030D-6E8A-4147-A177-3AD203B41FA5}">
                      <a16:colId xmlns:a16="http://schemas.microsoft.com/office/drawing/2014/main" val="3280627332"/>
                    </a:ext>
                  </a:extLst>
                </a:gridCol>
                <a:gridCol w="246888">
                  <a:extLst>
                    <a:ext uri="{9D8B030D-6E8A-4147-A177-3AD203B41FA5}">
                      <a16:colId xmlns:a16="http://schemas.microsoft.com/office/drawing/2014/main" val="2264140941"/>
                    </a:ext>
                  </a:extLst>
                </a:gridCol>
                <a:gridCol w="246888">
                  <a:extLst>
                    <a:ext uri="{9D8B030D-6E8A-4147-A177-3AD203B41FA5}">
                      <a16:colId xmlns:a16="http://schemas.microsoft.com/office/drawing/2014/main" val="3229054452"/>
                    </a:ext>
                  </a:extLst>
                </a:gridCol>
                <a:gridCol w="246888">
                  <a:extLst>
                    <a:ext uri="{9D8B030D-6E8A-4147-A177-3AD203B41FA5}">
                      <a16:colId xmlns:a16="http://schemas.microsoft.com/office/drawing/2014/main" val="94648342"/>
                    </a:ext>
                  </a:extLst>
                </a:gridCol>
                <a:gridCol w="246888">
                  <a:extLst>
                    <a:ext uri="{9D8B030D-6E8A-4147-A177-3AD203B41FA5}">
                      <a16:colId xmlns:a16="http://schemas.microsoft.com/office/drawing/2014/main" val="3610272007"/>
                    </a:ext>
                  </a:extLst>
                </a:gridCol>
                <a:gridCol w="246888">
                  <a:extLst>
                    <a:ext uri="{9D8B030D-6E8A-4147-A177-3AD203B41FA5}">
                      <a16:colId xmlns:a16="http://schemas.microsoft.com/office/drawing/2014/main" val="1753700162"/>
                    </a:ext>
                  </a:extLst>
                </a:gridCol>
                <a:gridCol w="246888">
                  <a:extLst>
                    <a:ext uri="{9D8B030D-6E8A-4147-A177-3AD203B41FA5}">
                      <a16:colId xmlns:a16="http://schemas.microsoft.com/office/drawing/2014/main" val="4226465209"/>
                    </a:ext>
                  </a:extLst>
                </a:gridCol>
                <a:gridCol w="246888">
                  <a:extLst>
                    <a:ext uri="{9D8B030D-6E8A-4147-A177-3AD203B41FA5}">
                      <a16:colId xmlns:a16="http://schemas.microsoft.com/office/drawing/2014/main" val="1316908372"/>
                    </a:ext>
                  </a:extLst>
                </a:gridCol>
                <a:gridCol w="246888">
                  <a:extLst>
                    <a:ext uri="{9D8B030D-6E8A-4147-A177-3AD203B41FA5}">
                      <a16:colId xmlns:a16="http://schemas.microsoft.com/office/drawing/2014/main" val="3051345381"/>
                    </a:ext>
                  </a:extLst>
                </a:gridCol>
                <a:gridCol w="246888">
                  <a:extLst>
                    <a:ext uri="{9D8B030D-6E8A-4147-A177-3AD203B41FA5}">
                      <a16:colId xmlns:a16="http://schemas.microsoft.com/office/drawing/2014/main" val="1775320952"/>
                    </a:ext>
                  </a:extLst>
                </a:gridCol>
                <a:gridCol w="246888">
                  <a:extLst>
                    <a:ext uri="{9D8B030D-6E8A-4147-A177-3AD203B41FA5}">
                      <a16:colId xmlns:a16="http://schemas.microsoft.com/office/drawing/2014/main" val="4064278657"/>
                    </a:ext>
                  </a:extLst>
                </a:gridCol>
                <a:gridCol w="246888">
                  <a:extLst>
                    <a:ext uri="{9D8B030D-6E8A-4147-A177-3AD203B41FA5}">
                      <a16:colId xmlns:a16="http://schemas.microsoft.com/office/drawing/2014/main" val="2253337724"/>
                    </a:ext>
                  </a:extLst>
                </a:gridCol>
                <a:gridCol w="246888">
                  <a:extLst>
                    <a:ext uri="{9D8B030D-6E8A-4147-A177-3AD203B41FA5}">
                      <a16:colId xmlns:a16="http://schemas.microsoft.com/office/drawing/2014/main" val="3483129228"/>
                    </a:ext>
                  </a:extLst>
                </a:gridCol>
                <a:gridCol w="246888">
                  <a:extLst>
                    <a:ext uri="{9D8B030D-6E8A-4147-A177-3AD203B41FA5}">
                      <a16:colId xmlns:a16="http://schemas.microsoft.com/office/drawing/2014/main" val="1311077697"/>
                    </a:ext>
                  </a:extLst>
                </a:gridCol>
                <a:gridCol w="246888">
                  <a:extLst>
                    <a:ext uri="{9D8B030D-6E8A-4147-A177-3AD203B41FA5}">
                      <a16:colId xmlns:a16="http://schemas.microsoft.com/office/drawing/2014/main" val="1815198671"/>
                    </a:ext>
                  </a:extLst>
                </a:gridCol>
                <a:gridCol w="246888">
                  <a:extLst>
                    <a:ext uri="{9D8B030D-6E8A-4147-A177-3AD203B41FA5}">
                      <a16:colId xmlns:a16="http://schemas.microsoft.com/office/drawing/2014/main" val="897197493"/>
                    </a:ext>
                  </a:extLst>
                </a:gridCol>
                <a:gridCol w="246888">
                  <a:extLst>
                    <a:ext uri="{9D8B030D-6E8A-4147-A177-3AD203B41FA5}">
                      <a16:colId xmlns:a16="http://schemas.microsoft.com/office/drawing/2014/main" val="2483922709"/>
                    </a:ext>
                  </a:extLst>
                </a:gridCol>
                <a:gridCol w="246888">
                  <a:extLst>
                    <a:ext uri="{9D8B030D-6E8A-4147-A177-3AD203B41FA5}">
                      <a16:colId xmlns:a16="http://schemas.microsoft.com/office/drawing/2014/main" val="4239177624"/>
                    </a:ext>
                  </a:extLst>
                </a:gridCol>
                <a:gridCol w="246888">
                  <a:extLst>
                    <a:ext uri="{9D8B030D-6E8A-4147-A177-3AD203B41FA5}">
                      <a16:colId xmlns:a16="http://schemas.microsoft.com/office/drawing/2014/main" val="2736699417"/>
                    </a:ext>
                  </a:extLst>
                </a:gridCol>
                <a:gridCol w="246888">
                  <a:extLst>
                    <a:ext uri="{9D8B030D-6E8A-4147-A177-3AD203B41FA5}">
                      <a16:colId xmlns:a16="http://schemas.microsoft.com/office/drawing/2014/main" val="108125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906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- 2018-01-20 13:30:00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TGP Villa Olympia San Vicente, San Pedro Laguna Branch!
Nagbigay ang TGP ng libreng medical consultation, blood sugar screening, fun games and freebies.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0003829"/>
                  </a:ext>
                </a:extLst>
              </a:tr>
            </a:tbl>
          </a:graphicData>
        </a:graphic>
      </p:graphicFrame>
      <p:sp>
        <p:nvSpPr>
          <p:cNvPr id="4" name="Text Placeholder 3">
            <a:extLst>
              <a:ext uri="{FF2B5EF4-FFF2-40B4-BE49-F238E27FC236}">
                <a16:creationId xmlns:a16="http://schemas.microsoft.com/office/drawing/2014/main" id="{8A499498-30FF-4FE6-91B1-ECE6D5EF8A4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448442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3DC5-8A77-4A94-B88F-A4CEA97FF0B3}"/>
              </a:ext>
            </a:extLst>
          </p:cNvPr>
          <p:cNvSpPr>
            <a:spLocks noGrp="1"/>
          </p:cNvSpPr>
          <p:nvPr>
            <p:ph type="title"/>
          </p:nvPr>
        </p:nvSpPr>
        <p:spPr/>
        <p:txBody>
          <a:bodyPr/>
          <a:lstStyle/>
          <a:p>
            <a:r>
              <a:rPr lang="en-US"/>
              <a:t>Facebook Own Posts Table - 24 of 26</a:t>
            </a:r>
          </a:p>
        </p:txBody>
      </p:sp>
      <p:graphicFrame>
        <p:nvGraphicFramePr>
          <p:cNvPr id="5" name="Table Placeholder 4">
            <a:extLst>
              <a:ext uri="{FF2B5EF4-FFF2-40B4-BE49-F238E27FC236}">
                <a16:creationId xmlns:a16="http://schemas.microsoft.com/office/drawing/2014/main" id="{CA4CA76D-AADD-4600-BA4C-FC799CD90149}"/>
              </a:ext>
            </a:extLst>
          </p:cNvPr>
          <p:cNvGraphicFramePr>
            <a:graphicFrameLocks noGrp="1"/>
          </p:cNvGraphicFramePr>
          <p:nvPr>
            <p:ph type="tbl" sz="quarter" idx="13"/>
            <p:extLst>
              <p:ext uri="{D42A27DB-BD31-4B8C-83A1-F6EECF244321}">
                <p14:modId xmlns:p14="http://schemas.microsoft.com/office/powerpoint/2010/main" val="74555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8631990"/>
                    </a:ext>
                  </a:extLst>
                </a:gridCol>
                <a:gridCol w="246888">
                  <a:extLst>
                    <a:ext uri="{9D8B030D-6E8A-4147-A177-3AD203B41FA5}">
                      <a16:colId xmlns:a16="http://schemas.microsoft.com/office/drawing/2014/main" val="2146121013"/>
                    </a:ext>
                  </a:extLst>
                </a:gridCol>
                <a:gridCol w="246888">
                  <a:extLst>
                    <a:ext uri="{9D8B030D-6E8A-4147-A177-3AD203B41FA5}">
                      <a16:colId xmlns:a16="http://schemas.microsoft.com/office/drawing/2014/main" val="1127889179"/>
                    </a:ext>
                  </a:extLst>
                </a:gridCol>
                <a:gridCol w="246888">
                  <a:extLst>
                    <a:ext uri="{9D8B030D-6E8A-4147-A177-3AD203B41FA5}">
                      <a16:colId xmlns:a16="http://schemas.microsoft.com/office/drawing/2014/main" val="4254147145"/>
                    </a:ext>
                  </a:extLst>
                </a:gridCol>
                <a:gridCol w="246888">
                  <a:extLst>
                    <a:ext uri="{9D8B030D-6E8A-4147-A177-3AD203B41FA5}">
                      <a16:colId xmlns:a16="http://schemas.microsoft.com/office/drawing/2014/main" val="611119157"/>
                    </a:ext>
                  </a:extLst>
                </a:gridCol>
                <a:gridCol w="246888">
                  <a:extLst>
                    <a:ext uri="{9D8B030D-6E8A-4147-A177-3AD203B41FA5}">
                      <a16:colId xmlns:a16="http://schemas.microsoft.com/office/drawing/2014/main" val="976032507"/>
                    </a:ext>
                  </a:extLst>
                </a:gridCol>
                <a:gridCol w="246888">
                  <a:extLst>
                    <a:ext uri="{9D8B030D-6E8A-4147-A177-3AD203B41FA5}">
                      <a16:colId xmlns:a16="http://schemas.microsoft.com/office/drawing/2014/main" val="1116324957"/>
                    </a:ext>
                  </a:extLst>
                </a:gridCol>
                <a:gridCol w="246888">
                  <a:extLst>
                    <a:ext uri="{9D8B030D-6E8A-4147-A177-3AD203B41FA5}">
                      <a16:colId xmlns:a16="http://schemas.microsoft.com/office/drawing/2014/main" val="3911364985"/>
                    </a:ext>
                  </a:extLst>
                </a:gridCol>
                <a:gridCol w="246888">
                  <a:extLst>
                    <a:ext uri="{9D8B030D-6E8A-4147-A177-3AD203B41FA5}">
                      <a16:colId xmlns:a16="http://schemas.microsoft.com/office/drawing/2014/main" val="810392887"/>
                    </a:ext>
                  </a:extLst>
                </a:gridCol>
                <a:gridCol w="246888">
                  <a:extLst>
                    <a:ext uri="{9D8B030D-6E8A-4147-A177-3AD203B41FA5}">
                      <a16:colId xmlns:a16="http://schemas.microsoft.com/office/drawing/2014/main" val="1559851735"/>
                    </a:ext>
                  </a:extLst>
                </a:gridCol>
                <a:gridCol w="246888">
                  <a:extLst>
                    <a:ext uri="{9D8B030D-6E8A-4147-A177-3AD203B41FA5}">
                      <a16:colId xmlns:a16="http://schemas.microsoft.com/office/drawing/2014/main" val="3461419662"/>
                    </a:ext>
                  </a:extLst>
                </a:gridCol>
                <a:gridCol w="246888">
                  <a:extLst>
                    <a:ext uri="{9D8B030D-6E8A-4147-A177-3AD203B41FA5}">
                      <a16:colId xmlns:a16="http://schemas.microsoft.com/office/drawing/2014/main" val="3230895881"/>
                    </a:ext>
                  </a:extLst>
                </a:gridCol>
                <a:gridCol w="246888">
                  <a:extLst>
                    <a:ext uri="{9D8B030D-6E8A-4147-A177-3AD203B41FA5}">
                      <a16:colId xmlns:a16="http://schemas.microsoft.com/office/drawing/2014/main" val="4216197475"/>
                    </a:ext>
                  </a:extLst>
                </a:gridCol>
                <a:gridCol w="246888">
                  <a:extLst>
                    <a:ext uri="{9D8B030D-6E8A-4147-A177-3AD203B41FA5}">
                      <a16:colId xmlns:a16="http://schemas.microsoft.com/office/drawing/2014/main" val="577799897"/>
                    </a:ext>
                  </a:extLst>
                </a:gridCol>
                <a:gridCol w="246888">
                  <a:extLst>
                    <a:ext uri="{9D8B030D-6E8A-4147-A177-3AD203B41FA5}">
                      <a16:colId xmlns:a16="http://schemas.microsoft.com/office/drawing/2014/main" val="3997161705"/>
                    </a:ext>
                  </a:extLst>
                </a:gridCol>
                <a:gridCol w="246888">
                  <a:extLst>
                    <a:ext uri="{9D8B030D-6E8A-4147-A177-3AD203B41FA5}">
                      <a16:colId xmlns:a16="http://schemas.microsoft.com/office/drawing/2014/main" val="971177464"/>
                    </a:ext>
                  </a:extLst>
                </a:gridCol>
                <a:gridCol w="246888">
                  <a:extLst>
                    <a:ext uri="{9D8B030D-6E8A-4147-A177-3AD203B41FA5}">
                      <a16:colId xmlns:a16="http://schemas.microsoft.com/office/drawing/2014/main" val="1698527188"/>
                    </a:ext>
                  </a:extLst>
                </a:gridCol>
                <a:gridCol w="246888">
                  <a:extLst>
                    <a:ext uri="{9D8B030D-6E8A-4147-A177-3AD203B41FA5}">
                      <a16:colId xmlns:a16="http://schemas.microsoft.com/office/drawing/2014/main" val="3362586981"/>
                    </a:ext>
                  </a:extLst>
                </a:gridCol>
                <a:gridCol w="246888">
                  <a:extLst>
                    <a:ext uri="{9D8B030D-6E8A-4147-A177-3AD203B41FA5}">
                      <a16:colId xmlns:a16="http://schemas.microsoft.com/office/drawing/2014/main" val="2578798924"/>
                    </a:ext>
                  </a:extLst>
                </a:gridCol>
                <a:gridCol w="246888">
                  <a:extLst>
                    <a:ext uri="{9D8B030D-6E8A-4147-A177-3AD203B41FA5}">
                      <a16:colId xmlns:a16="http://schemas.microsoft.com/office/drawing/2014/main" val="1905111822"/>
                    </a:ext>
                  </a:extLst>
                </a:gridCol>
                <a:gridCol w="246888">
                  <a:extLst>
                    <a:ext uri="{9D8B030D-6E8A-4147-A177-3AD203B41FA5}">
                      <a16:colId xmlns:a16="http://schemas.microsoft.com/office/drawing/2014/main" val="3048811208"/>
                    </a:ext>
                  </a:extLst>
                </a:gridCol>
                <a:gridCol w="246888">
                  <a:extLst>
                    <a:ext uri="{9D8B030D-6E8A-4147-A177-3AD203B41FA5}">
                      <a16:colId xmlns:a16="http://schemas.microsoft.com/office/drawing/2014/main" val="659079699"/>
                    </a:ext>
                  </a:extLst>
                </a:gridCol>
                <a:gridCol w="246888">
                  <a:extLst>
                    <a:ext uri="{9D8B030D-6E8A-4147-A177-3AD203B41FA5}">
                      <a16:colId xmlns:a16="http://schemas.microsoft.com/office/drawing/2014/main" val="2502218045"/>
                    </a:ext>
                  </a:extLst>
                </a:gridCol>
                <a:gridCol w="246888">
                  <a:extLst>
                    <a:ext uri="{9D8B030D-6E8A-4147-A177-3AD203B41FA5}">
                      <a16:colId xmlns:a16="http://schemas.microsoft.com/office/drawing/2014/main" val="2987785496"/>
                    </a:ext>
                  </a:extLst>
                </a:gridCol>
                <a:gridCol w="246888">
                  <a:extLst>
                    <a:ext uri="{9D8B030D-6E8A-4147-A177-3AD203B41FA5}">
                      <a16:colId xmlns:a16="http://schemas.microsoft.com/office/drawing/2014/main" val="2973861068"/>
                    </a:ext>
                  </a:extLst>
                </a:gridCol>
                <a:gridCol w="246888">
                  <a:extLst>
                    <a:ext uri="{9D8B030D-6E8A-4147-A177-3AD203B41FA5}">
                      <a16:colId xmlns:a16="http://schemas.microsoft.com/office/drawing/2014/main" val="3778606744"/>
                    </a:ext>
                  </a:extLst>
                </a:gridCol>
                <a:gridCol w="246888">
                  <a:extLst>
                    <a:ext uri="{9D8B030D-6E8A-4147-A177-3AD203B41FA5}">
                      <a16:colId xmlns:a16="http://schemas.microsoft.com/office/drawing/2014/main" val="335381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89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19:22:42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78022199"/>
                  </a:ext>
                </a:extLst>
              </a:tr>
            </a:tbl>
          </a:graphicData>
        </a:graphic>
      </p:graphicFrame>
      <p:sp>
        <p:nvSpPr>
          <p:cNvPr id="4" name="Text Placeholder 3">
            <a:extLst>
              <a:ext uri="{FF2B5EF4-FFF2-40B4-BE49-F238E27FC236}">
                <a16:creationId xmlns:a16="http://schemas.microsoft.com/office/drawing/2014/main" id="{6CA16F0F-A38F-4F1A-86C1-2B9A8D191C4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492945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4A93-38DD-4F5B-8523-6B37F54E8901}"/>
              </a:ext>
            </a:extLst>
          </p:cNvPr>
          <p:cNvSpPr>
            <a:spLocks noGrp="1"/>
          </p:cNvSpPr>
          <p:nvPr>
            <p:ph type="title"/>
          </p:nvPr>
        </p:nvSpPr>
        <p:spPr/>
        <p:txBody>
          <a:bodyPr/>
          <a:lstStyle/>
          <a:p>
            <a:r>
              <a:rPr lang="en-US"/>
              <a:t>Facebook Own Posts Table - 25 of 26</a:t>
            </a:r>
          </a:p>
        </p:txBody>
      </p:sp>
      <p:graphicFrame>
        <p:nvGraphicFramePr>
          <p:cNvPr id="5" name="Table Placeholder 4">
            <a:extLst>
              <a:ext uri="{FF2B5EF4-FFF2-40B4-BE49-F238E27FC236}">
                <a16:creationId xmlns:a16="http://schemas.microsoft.com/office/drawing/2014/main" id="{1CD603F5-00A1-4E14-9BB3-C85FBE58D91C}"/>
              </a:ext>
            </a:extLst>
          </p:cNvPr>
          <p:cNvGraphicFramePr>
            <a:graphicFrameLocks noGrp="1"/>
          </p:cNvGraphicFramePr>
          <p:nvPr>
            <p:ph type="tbl" sz="quarter" idx="13"/>
            <p:extLst>
              <p:ext uri="{D42A27DB-BD31-4B8C-83A1-F6EECF244321}">
                <p14:modId xmlns:p14="http://schemas.microsoft.com/office/powerpoint/2010/main" val="27434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2244666"/>
                    </a:ext>
                  </a:extLst>
                </a:gridCol>
                <a:gridCol w="246888">
                  <a:extLst>
                    <a:ext uri="{9D8B030D-6E8A-4147-A177-3AD203B41FA5}">
                      <a16:colId xmlns:a16="http://schemas.microsoft.com/office/drawing/2014/main" val="1011302126"/>
                    </a:ext>
                  </a:extLst>
                </a:gridCol>
                <a:gridCol w="246888">
                  <a:extLst>
                    <a:ext uri="{9D8B030D-6E8A-4147-A177-3AD203B41FA5}">
                      <a16:colId xmlns:a16="http://schemas.microsoft.com/office/drawing/2014/main" val="1698773907"/>
                    </a:ext>
                  </a:extLst>
                </a:gridCol>
                <a:gridCol w="246888">
                  <a:extLst>
                    <a:ext uri="{9D8B030D-6E8A-4147-A177-3AD203B41FA5}">
                      <a16:colId xmlns:a16="http://schemas.microsoft.com/office/drawing/2014/main" val="1054398344"/>
                    </a:ext>
                  </a:extLst>
                </a:gridCol>
                <a:gridCol w="246888">
                  <a:extLst>
                    <a:ext uri="{9D8B030D-6E8A-4147-A177-3AD203B41FA5}">
                      <a16:colId xmlns:a16="http://schemas.microsoft.com/office/drawing/2014/main" val="3335512068"/>
                    </a:ext>
                  </a:extLst>
                </a:gridCol>
                <a:gridCol w="246888">
                  <a:extLst>
                    <a:ext uri="{9D8B030D-6E8A-4147-A177-3AD203B41FA5}">
                      <a16:colId xmlns:a16="http://schemas.microsoft.com/office/drawing/2014/main" val="2160402334"/>
                    </a:ext>
                  </a:extLst>
                </a:gridCol>
                <a:gridCol w="246888">
                  <a:extLst>
                    <a:ext uri="{9D8B030D-6E8A-4147-A177-3AD203B41FA5}">
                      <a16:colId xmlns:a16="http://schemas.microsoft.com/office/drawing/2014/main" val="2994551879"/>
                    </a:ext>
                  </a:extLst>
                </a:gridCol>
                <a:gridCol w="246888">
                  <a:extLst>
                    <a:ext uri="{9D8B030D-6E8A-4147-A177-3AD203B41FA5}">
                      <a16:colId xmlns:a16="http://schemas.microsoft.com/office/drawing/2014/main" val="3228462566"/>
                    </a:ext>
                  </a:extLst>
                </a:gridCol>
                <a:gridCol w="246888">
                  <a:extLst>
                    <a:ext uri="{9D8B030D-6E8A-4147-A177-3AD203B41FA5}">
                      <a16:colId xmlns:a16="http://schemas.microsoft.com/office/drawing/2014/main" val="2715427558"/>
                    </a:ext>
                  </a:extLst>
                </a:gridCol>
                <a:gridCol w="246888">
                  <a:extLst>
                    <a:ext uri="{9D8B030D-6E8A-4147-A177-3AD203B41FA5}">
                      <a16:colId xmlns:a16="http://schemas.microsoft.com/office/drawing/2014/main" val="829511623"/>
                    </a:ext>
                  </a:extLst>
                </a:gridCol>
                <a:gridCol w="246888">
                  <a:extLst>
                    <a:ext uri="{9D8B030D-6E8A-4147-A177-3AD203B41FA5}">
                      <a16:colId xmlns:a16="http://schemas.microsoft.com/office/drawing/2014/main" val="2568443502"/>
                    </a:ext>
                  </a:extLst>
                </a:gridCol>
                <a:gridCol w="246888">
                  <a:extLst>
                    <a:ext uri="{9D8B030D-6E8A-4147-A177-3AD203B41FA5}">
                      <a16:colId xmlns:a16="http://schemas.microsoft.com/office/drawing/2014/main" val="2989864045"/>
                    </a:ext>
                  </a:extLst>
                </a:gridCol>
                <a:gridCol w="246888">
                  <a:extLst>
                    <a:ext uri="{9D8B030D-6E8A-4147-A177-3AD203B41FA5}">
                      <a16:colId xmlns:a16="http://schemas.microsoft.com/office/drawing/2014/main" val="3304343677"/>
                    </a:ext>
                  </a:extLst>
                </a:gridCol>
                <a:gridCol w="246888">
                  <a:extLst>
                    <a:ext uri="{9D8B030D-6E8A-4147-A177-3AD203B41FA5}">
                      <a16:colId xmlns:a16="http://schemas.microsoft.com/office/drawing/2014/main" val="2826140132"/>
                    </a:ext>
                  </a:extLst>
                </a:gridCol>
                <a:gridCol w="246888">
                  <a:extLst>
                    <a:ext uri="{9D8B030D-6E8A-4147-A177-3AD203B41FA5}">
                      <a16:colId xmlns:a16="http://schemas.microsoft.com/office/drawing/2014/main" val="16396840"/>
                    </a:ext>
                  </a:extLst>
                </a:gridCol>
                <a:gridCol w="246888">
                  <a:extLst>
                    <a:ext uri="{9D8B030D-6E8A-4147-A177-3AD203B41FA5}">
                      <a16:colId xmlns:a16="http://schemas.microsoft.com/office/drawing/2014/main" val="2076140118"/>
                    </a:ext>
                  </a:extLst>
                </a:gridCol>
                <a:gridCol w="246888">
                  <a:extLst>
                    <a:ext uri="{9D8B030D-6E8A-4147-A177-3AD203B41FA5}">
                      <a16:colId xmlns:a16="http://schemas.microsoft.com/office/drawing/2014/main" val="3842105348"/>
                    </a:ext>
                  </a:extLst>
                </a:gridCol>
                <a:gridCol w="246888">
                  <a:extLst>
                    <a:ext uri="{9D8B030D-6E8A-4147-A177-3AD203B41FA5}">
                      <a16:colId xmlns:a16="http://schemas.microsoft.com/office/drawing/2014/main" val="2949342079"/>
                    </a:ext>
                  </a:extLst>
                </a:gridCol>
                <a:gridCol w="246888">
                  <a:extLst>
                    <a:ext uri="{9D8B030D-6E8A-4147-A177-3AD203B41FA5}">
                      <a16:colId xmlns:a16="http://schemas.microsoft.com/office/drawing/2014/main" val="1392209525"/>
                    </a:ext>
                  </a:extLst>
                </a:gridCol>
                <a:gridCol w="246888">
                  <a:extLst>
                    <a:ext uri="{9D8B030D-6E8A-4147-A177-3AD203B41FA5}">
                      <a16:colId xmlns:a16="http://schemas.microsoft.com/office/drawing/2014/main" val="150768468"/>
                    </a:ext>
                  </a:extLst>
                </a:gridCol>
                <a:gridCol w="246888">
                  <a:extLst>
                    <a:ext uri="{9D8B030D-6E8A-4147-A177-3AD203B41FA5}">
                      <a16:colId xmlns:a16="http://schemas.microsoft.com/office/drawing/2014/main" val="692267422"/>
                    </a:ext>
                  </a:extLst>
                </a:gridCol>
                <a:gridCol w="246888">
                  <a:extLst>
                    <a:ext uri="{9D8B030D-6E8A-4147-A177-3AD203B41FA5}">
                      <a16:colId xmlns:a16="http://schemas.microsoft.com/office/drawing/2014/main" val="1622783814"/>
                    </a:ext>
                  </a:extLst>
                </a:gridCol>
                <a:gridCol w="246888">
                  <a:extLst>
                    <a:ext uri="{9D8B030D-6E8A-4147-A177-3AD203B41FA5}">
                      <a16:colId xmlns:a16="http://schemas.microsoft.com/office/drawing/2014/main" val="3658371308"/>
                    </a:ext>
                  </a:extLst>
                </a:gridCol>
                <a:gridCol w="246888">
                  <a:extLst>
                    <a:ext uri="{9D8B030D-6E8A-4147-A177-3AD203B41FA5}">
                      <a16:colId xmlns:a16="http://schemas.microsoft.com/office/drawing/2014/main" val="2163766083"/>
                    </a:ext>
                  </a:extLst>
                </a:gridCol>
                <a:gridCol w="246888">
                  <a:extLst>
                    <a:ext uri="{9D8B030D-6E8A-4147-A177-3AD203B41FA5}">
                      <a16:colId xmlns:a16="http://schemas.microsoft.com/office/drawing/2014/main" val="3701497230"/>
                    </a:ext>
                  </a:extLst>
                </a:gridCol>
                <a:gridCol w="246888">
                  <a:extLst>
                    <a:ext uri="{9D8B030D-6E8A-4147-A177-3AD203B41FA5}">
                      <a16:colId xmlns:a16="http://schemas.microsoft.com/office/drawing/2014/main" val="2637600194"/>
                    </a:ext>
                  </a:extLst>
                </a:gridCol>
                <a:gridCol w="246888">
                  <a:extLst>
                    <a:ext uri="{9D8B030D-6E8A-4147-A177-3AD203B41FA5}">
                      <a16:colId xmlns:a16="http://schemas.microsoft.com/office/drawing/2014/main" val="1228933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1352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12:00:00</a:t>
                      </a:r>
                      <a:r>
                        <a:rPr kumimoji="0" lang="en-US" sz="1000" b="0" i="0" u="none" strike="noStrike" kern="1200" cap="none" spc="0" normalizeH="0" baseline="0" noProof="0">
                          <a:ln>
                            <a:noFill/>
                          </a:ln>
                          <a:solidFill>
                            <a:prstClr val="black"/>
                          </a:solidFill>
                          <a:effectLst/>
                          <a:uLnTx/>
                          <a:uFillTx/>
                          <a:latin typeface="+mn-lt"/>
                          <a:ea typeface="+mn-ea"/>
                          <a:cs typeface="+mn-cs"/>
                        </a:rPr>
                        <a:t>
Ready na ba kayo? Dali! Saluhin ang TGP Paracetamol sa loob ng TGP paperbag. Take a screenshot at i-post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0157227"/>
                  </a:ext>
                </a:extLst>
              </a:tr>
            </a:tbl>
          </a:graphicData>
        </a:graphic>
      </p:graphicFrame>
      <p:sp>
        <p:nvSpPr>
          <p:cNvPr id="4" name="Text Placeholder 3">
            <a:extLst>
              <a:ext uri="{FF2B5EF4-FFF2-40B4-BE49-F238E27FC236}">
                <a16:creationId xmlns:a16="http://schemas.microsoft.com/office/drawing/2014/main" id="{FEF4D993-21C6-4238-86BB-49AD1073C38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95411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527B-CEC9-4799-A259-7DC6F1539769}"/>
              </a:ext>
            </a:extLst>
          </p:cNvPr>
          <p:cNvSpPr>
            <a:spLocks noGrp="1"/>
          </p:cNvSpPr>
          <p:nvPr>
            <p:ph type="title"/>
          </p:nvPr>
        </p:nvSpPr>
        <p:spPr/>
        <p:txBody>
          <a:bodyPr/>
          <a:lstStyle/>
          <a:p>
            <a:r>
              <a:rPr lang="en-US"/>
              <a:t>Facebook Own Posts Table - 26 of 26</a:t>
            </a:r>
          </a:p>
        </p:txBody>
      </p:sp>
      <p:graphicFrame>
        <p:nvGraphicFramePr>
          <p:cNvPr id="5" name="Table Placeholder 4">
            <a:extLst>
              <a:ext uri="{FF2B5EF4-FFF2-40B4-BE49-F238E27FC236}">
                <a16:creationId xmlns:a16="http://schemas.microsoft.com/office/drawing/2014/main" id="{2909DF21-B59F-4DFA-9214-C57BC24B2C34}"/>
              </a:ext>
            </a:extLst>
          </p:cNvPr>
          <p:cNvGraphicFramePr>
            <a:graphicFrameLocks noGrp="1"/>
          </p:cNvGraphicFramePr>
          <p:nvPr>
            <p:ph type="tbl" sz="quarter" idx="13"/>
            <p:extLst>
              <p:ext uri="{D42A27DB-BD31-4B8C-83A1-F6EECF244321}">
                <p14:modId xmlns:p14="http://schemas.microsoft.com/office/powerpoint/2010/main" val="180700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7797313"/>
                    </a:ext>
                  </a:extLst>
                </a:gridCol>
                <a:gridCol w="246888">
                  <a:extLst>
                    <a:ext uri="{9D8B030D-6E8A-4147-A177-3AD203B41FA5}">
                      <a16:colId xmlns:a16="http://schemas.microsoft.com/office/drawing/2014/main" val="315072366"/>
                    </a:ext>
                  </a:extLst>
                </a:gridCol>
                <a:gridCol w="246888">
                  <a:extLst>
                    <a:ext uri="{9D8B030D-6E8A-4147-A177-3AD203B41FA5}">
                      <a16:colId xmlns:a16="http://schemas.microsoft.com/office/drawing/2014/main" val="560900483"/>
                    </a:ext>
                  </a:extLst>
                </a:gridCol>
                <a:gridCol w="246888">
                  <a:extLst>
                    <a:ext uri="{9D8B030D-6E8A-4147-A177-3AD203B41FA5}">
                      <a16:colId xmlns:a16="http://schemas.microsoft.com/office/drawing/2014/main" val="3726981975"/>
                    </a:ext>
                  </a:extLst>
                </a:gridCol>
                <a:gridCol w="246888">
                  <a:extLst>
                    <a:ext uri="{9D8B030D-6E8A-4147-A177-3AD203B41FA5}">
                      <a16:colId xmlns:a16="http://schemas.microsoft.com/office/drawing/2014/main" val="272828515"/>
                    </a:ext>
                  </a:extLst>
                </a:gridCol>
                <a:gridCol w="246888">
                  <a:extLst>
                    <a:ext uri="{9D8B030D-6E8A-4147-A177-3AD203B41FA5}">
                      <a16:colId xmlns:a16="http://schemas.microsoft.com/office/drawing/2014/main" val="2575487558"/>
                    </a:ext>
                  </a:extLst>
                </a:gridCol>
                <a:gridCol w="246888">
                  <a:extLst>
                    <a:ext uri="{9D8B030D-6E8A-4147-A177-3AD203B41FA5}">
                      <a16:colId xmlns:a16="http://schemas.microsoft.com/office/drawing/2014/main" val="2506198936"/>
                    </a:ext>
                  </a:extLst>
                </a:gridCol>
                <a:gridCol w="246888">
                  <a:extLst>
                    <a:ext uri="{9D8B030D-6E8A-4147-A177-3AD203B41FA5}">
                      <a16:colId xmlns:a16="http://schemas.microsoft.com/office/drawing/2014/main" val="589966488"/>
                    </a:ext>
                  </a:extLst>
                </a:gridCol>
                <a:gridCol w="246888">
                  <a:extLst>
                    <a:ext uri="{9D8B030D-6E8A-4147-A177-3AD203B41FA5}">
                      <a16:colId xmlns:a16="http://schemas.microsoft.com/office/drawing/2014/main" val="1021690180"/>
                    </a:ext>
                  </a:extLst>
                </a:gridCol>
                <a:gridCol w="246888">
                  <a:extLst>
                    <a:ext uri="{9D8B030D-6E8A-4147-A177-3AD203B41FA5}">
                      <a16:colId xmlns:a16="http://schemas.microsoft.com/office/drawing/2014/main" val="3930727001"/>
                    </a:ext>
                  </a:extLst>
                </a:gridCol>
                <a:gridCol w="246888">
                  <a:extLst>
                    <a:ext uri="{9D8B030D-6E8A-4147-A177-3AD203B41FA5}">
                      <a16:colId xmlns:a16="http://schemas.microsoft.com/office/drawing/2014/main" val="3842334056"/>
                    </a:ext>
                  </a:extLst>
                </a:gridCol>
                <a:gridCol w="246888">
                  <a:extLst>
                    <a:ext uri="{9D8B030D-6E8A-4147-A177-3AD203B41FA5}">
                      <a16:colId xmlns:a16="http://schemas.microsoft.com/office/drawing/2014/main" val="2744660353"/>
                    </a:ext>
                  </a:extLst>
                </a:gridCol>
                <a:gridCol w="246888">
                  <a:extLst>
                    <a:ext uri="{9D8B030D-6E8A-4147-A177-3AD203B41FA5}">
                      <a16:colId xmlns:a16="http://schemas.microsoft.com/office/drawing/2014/main" val="376356717"/>
                    </a:ext>
                  </a:extLst>
                </a:gridCol>
                <a:gridCol w="246888">
                  <a:extLst>
                    <a:ext uri="{9D8B030D-6E8A-4147-A177-3AD203B41FA5}">
                      <a16:colId xmlns:a16="http://schemas.microsoft.com/office/drawing/2014/main" val="4088069692"/>
                    </a:ext>
                  </a:extLst>
                </a:gridCol>
                <a:gridCol w="246888">
                  <a:extLst>
                    <a:ext uri="{9D8B030D-6E8A-4147-A177-3AD203B41FA5}">
                      <a16:colId xmlns:a16="http://schemas.microsoft.com/office/drawing/2014/main" val="808291458"/>
                    </a:ext>
                  </a:extLst>
                </a:gridCol>
                <a:gridCol w="246888">
                  <a:extLst>
                    <a:ext uri="{9D8B030D-6E8A-4147-A177-3AD203B41FA5}">
                      <a16:colId xmlns:a16="http://schemas.microsoft.com/office/drawing/2014/main" val="2439751630"/>
                    </a:ext>
                  </a:extLst>
                </a:gridCol>
                <a:gridCol w="246888">
                  <a:extLst>
                    <a:ext uri="{9D8B030D-6E8A-4147-A177-3AD203B41FA5}">
                      <a16:colId xmlns:a16="http://schemas.microsoft.com/office/drawing/2014/main" val="1336764766"/>
                    </a:ext>
                  </a:extLst>
                </a:gridCol>
                <a:gridCol w="246888">
                  <a:extLst>
                    <a:ext uri="{9D8B030D-6E8A-4147-A177-3AD203B41FA5}">
                      <a16:colId xmlns:a16="http://schemas.microsoft.com/office/drawing/2014/main" val="4044726477"/>
                    </a:ext>
                  </a:extLst>
                </a:gridCol>
                <a:gridCol w="246888">
                  <a:extLst>
                    <a:ext uri="{9D8B030D-6E8A-4147-A177-3AD203B41FA5}">
                      <a16:colId xmlns:a16="http://schemas.microsoft.com/office/drawing/2014/main" val="3548729091"/>
                    </a:ext>
                  </a:extLst>
                </a:gridCol>
                <a:gridCol w="246888">
                  <a:extLst>
                    <a:ext uri="{9D8B030D-6E8A-4147-A177-3AD203B41FA5}">
                      <a16:colId xmlns:a16="http://schemas.microsoft.com/office/drawing/2014/main" val="3361621985"/>
                    </a:ext>
                  </a:extLst>
                </a:gridCol>
                <a:gridCol w="246888">
                  <a:extLst>
                    <a:ext uri="{9D8B030D-6E8A-4147-A177-3AD203B41FA5}">
                      <a16:colId xmlns:a16="http://schemas.microsoft.com/office/drawing/2014/main" val="1758616538"/>
                    </a:ext>
                  </a:extLst>
                </a:gridCol>
                <a:gridCol w="246888">
                  <a:extLst>
                    <a:ext uri="{9D8B030D-6E8A-4147-A177-3AD203B41FA5}">
                      <a16:colId xmlns:a16="http://schemas.microsoft.com/office/drawing/2014/main" val="2023598338"/>
                    </a:ext>
                  </a:extLst>
                </a:gridCol>
                <a:gridCol w="246888">
                  <a:extLst>
                    <a:ext uri="{9D8B030D-6E8A-4147-A177-3AD203B41FA5}">
                      <a16:colId xmlns:a16="http://schemas.microsoft.com/office/drawing/2014/main" val="501073072"/>
                    </a:ext>
                  </a:extLst>
                </a:gridCol>
                <a:gridCol w="246888">
                  <a:extLst>
                    <a:ext uri="{9D8B030D-6E8A-4147-A177-3AD203B41FA5}">
                      <a16:colId xmlns:a16="http://schemas.microsoft.com/office/drawing/2014/main" val="2984379371"/>
                    </a:ext>
                  </a:extLst>
                </a:gridCol>
                <a:gridCol w="246888">
                  <a:extLst>
                    <a:ext uri="{9D8B030D-6E8A-4147-A177-3AD203B41FA5}">
                      <a16:colId xmlns:a16="http://schemas.microsoft.com/office/drawing/2014/main" val="2561581197"/>
                    </a:ext>
                  </a:extLst>
                </a:gridCol>
                <a:gridCol w="246888">
                  <a:extLst>
                    <a:ext uri="{9D8B030D-6E8A-4147-A177-3AD203B41FA5}">
                      <a16:colId xmlns:a16="http://schemas.microsoft.com/office/drawing/2014/main" val="2895495544"/>
                    </a:ext>
                  </a:extLst>
                </a:gridCol>
                <a:gridCol w="246888">
                  <a:extLst>
                    <a:ext uri="{9D8B030D-6E8A-4147-A177-3AD203B41FA5}">
                      <a16:colId xmlns:a16="http://schemas.microsoft.com/office/drawing/2014/main" val="254331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006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- 2018-01-17 17:00:00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San Vicente, San Pedro, Laguna
Blk 20 Lot 23 Phase 1A Villa Olympia
(Jan. 20, 2018)
Ngayong SABADO, abangan ang Grand Opening ng TGP San Vicente, San Pedro Laguna Branch!
Activities:
🔴 FREE Medical Consultation (9am - 12nn)
🔴 FREE Fasting Blood Sugar* sa unang 100 customers w/ purchase
🔴 FUN Games and Freebies!
(*Fasting Blood Sugar: patient must have empty stomach for 8 hours before taking the test)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781436"/>
                  </a:ext>
                </a:extLst>
              </a:tr>
            </a:tbl>
          </a:graphicData>
        </a:graphic>
      </p:graphicFrame>
      <p:sp>
        <p:nvSpPr>
          <p:cNvPr id="4" name="Text Placeholder 3">
            <a:extLst>
              <a:ext uri="{FF2B5EF4-FFF2-40B4-BE49-F238E27FC236}">
                <a16:creationId xmlns:a16="http://schemas.microsoft.com/office/drawing/2014/main" id="{3A8E3B67-AA35-40E4-945D-A8914866697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690276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3771</Words>
  <Application>Microsoft Office PowerPoint</Application>
  <PresentationFormat>On-screen Show (4:3)</PresentationFormat>
  <Paragraphs>2237</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My Dashboard</vt:lpstr>
      <vt:lpstr>Facebook Fans Total</vt:lpstr>
      <vt:lpstr>Facebook Reactions Distribution</vt:lpstr>
      <vt:lpstr>Facebook Impressions</vt:lpstr>
      <vt:lpstr>Facebook Reach</vt:lpstr>
      <vt:lpstr>Facebook Engaged Users</vt:lpstr>
      <vt:lpstr>Facebook Fans Lost</vt:lpstr>
      <vt:lpstr>Facebook Page Views</vt:lpstr>
      <vt:lpstr>Facebook Reach Type Distribution (last 28 days)</vt:lpstr>
      <vt:lpstr>Facebook Fan Demographics</vt:lpstr>
      <vt:lpstr>Facebook Key Metrics Table</vt:lpstr>
      <vt:lpstr>Facebook Fans Total</vt:lpstr>
      <vt:lpstr>Facebook Post Type Distribution Per Profile</vt:lpstr>
      <vt:lpstr>Facebook Interaction Rate</vt:lpstr>
      <vt:lpstr>Facebook Interactions Distribution</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Hashtag Detection</vt:lpstr>
      <vt:lpstr>Facebook Own Posts Table - 1 of 26</vt:lpstr>
      <vt:lpstr>Facebook Own Posts Table - 2 of 26</vt:lpstr>
      <vt:lpstr>Facebook Own Posts Table - 3 of 26</vt:lpstr>
      <vt:lpstr>Facebook Own Posts Table - 4 of 26</vt:lpstr>
      <vt:lpstr>Facebook Own Posts Table - 5 of 26</vt:lpstr>
      <vt:lpstr>Facebook Own Posts Table - 6 of 26</vt:lpstr>
      <vt:lpstr>Facebook Own Posts Table - 7 of 26</vt:lpstr>
      <vt:lpstr>Facebook Own Posts Table - 8 of 26</vt:lpstr>
      <vt:lpstr>Facebook Own Posts Table - 9 of 26</vt:lpstr>
      <vt:lpstr>Facebook Own Posts Table - 10 of 26</vt:lpstr>
      <vt:lpstr>Facebook Own Posts Table - 11 of 26</vt:lpstr>
      <vt:lpstr>Facebook Own Posts Table - 12 of 26</vt:lpstr>
      <vt:lpstr>Facebook Own Posts Table - 13 of 26</vt:lpstr>
      <vt:lpstr>Facebook Own Posts Table - 14 of 26</vt:lpstr>
      <vt:lpstr>Facebook Own Posts Table - 15 of 26</vt:lpstr>
      <vt:lpstr>Facebook Own Posts Table - 16 of 26</vt:lpstr>
      <vt:lpstr>Facebook Own Posts Table - 17 of 26</vt:lpstr>
      <vt:lpstr>Facebook Own Posts Table - 18 of 26</vt:lpstr>
      <vt:lpstr>Facebook Own Posts Table - 19 of 26</vt:lpstr>
      <vt:lpstr>Facebook Own Posts Table - 20 of 26</vt:lpstr>
      <vt:lpstr>Facebook Own Posts Table - 21 of 26</vt:lpstr>
      <vt:lpstr>Facebook Own Posts Table - 22 of 26</vt:lpstr>
      <vt:lpstr>Facebook Own Posts Table - 23 of 26</vt:lpstr>
      <vt:lpstr>Facebook Own Posts Table - 24 of 26</vt:lpstr>
      <vt:lpstr>Facebook Own Posts Table - 25 of 26</vt:lpstr>
      <vt:lpstr>Facebook Own Posts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2018-04-13T09:01:51Z</dcterms:created>
  <dcterms:modified xsi:type="dcterms:W3CDTF">2018-04-13T09:04:33Z</dcterms:modified>
</cp:coreProperties>
</file>