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168540</c:v>
                </c:pt>
                <c:pt idx="1">
                  <c:v>168551</c:v>
                </c:pt>
                <c:pt idx="2">
                  <c:v>168563</c:v>
                </c:pt>
                <c:pt idx="3">
                  <c:v>168567</c:v>
                </c:pt>
                <c:pt idx="4">
                  <c:v>168579</c:v>
                </c:pt>
                <c:pt idx="5">
                  <c:v>168571</c:v>
                </c:pt>
                <c:pt idx="6">
                  <c:v>168565</c:v>
                </c:pt>
                <c:pt idx="7">
                  <c:v>168557</c:v>
                </c:pt>
                <c:pt idx="8">
                  <c:v>168568</c:v>
                </c:pt>
                <c:pt idx="9">
                  <c:v>168589</c:v>
                </c:pt>
                <c:pt idx="10">
                  <c:v>168648</c:v>
                </c:pt>
                <c:pt idx="11">
                  <c:v>168663</c:v>
                </c:pt>
                <c:pt idx="12">
                  <c:v>168663</c:v>
                </c:pt>
                <c:pt idx="13">
                  <c:v>168694</c:v>
                </c:pt>
                <c:pt idx="14">
                  <c:v>168702</c:v>
                </c:pt>
                <c:pt idx="15">
                  <c:v>168677</c:v>
                </c:pt>
                <c:pt idx="16">
                  <c:v>168673</c:v>
                </c:pt>
                <c:pt idx="17">
                  <c:v>168668</c:v>
                </c:pt>
                <c:pt idx="18">
                  <c:v>168687</c:v>
                </c:pt>
                <c:pt idx="19">
                  <c:v>168694</c:v>
                </c:pt>
                <c:pt idx="20">
                  <c:v>168701</c:v>
                </c:pt>
                <c:pt idx="21">
                  <c:v>168705</c:v>
                </c:pt>
                <c:pt idx="22">
                  <c:v>168706</c:v>
                </c:pt>
                <c:pt idx="23">
                  <c:v>168703</c:v>
                </c:pt>
                <c:pt idx="24">
                  <c:v>168707</c:v>
                </c:pt>
                <c:pt idx="25">
                  <c:v>168711</c:v>
                </c:pt>
                <c:pt idx="26">
                  <c:v>168715</c:v>
                </c:pt>
                <c:pt idx="27">
                  <c:v>168729</c:v>
                </c:pt>
                <c:pt idx="28">
                  <c:v>168730</c:v>
                </c:pt>
                <c:pt idx="29">
                  <c:v>168728</c:v>
                </c:pt>
                <c:pt idx="30">
                  <c:v>168741</c:v>
                </c:pt>
                <c:pt idx="31">
                  <c:v>168736</c:v>
                </c:pt>
                <c:pt idx="32">
                  <c:v>168728</c:v>
                </c:pt>
                <c:pt idx="33">
                  <c:v>168727</c:v>
                </c:pt>
                <c:pt idx="34">
                  <c:v>168729</c:v>
                </c:pt>
                <c:pt idx="35">
                  <c:v>168728</c:v>
                </c:pt>
                <c:pt idx="36">
                  <c:v>168725</c:v>
                </c:pt>
                <c:pt idx="37">
                  <c:v>168730</c:v>
                </c:pt>
                <c:pt idx="38">
                  <c:v>168734</c:v>
                </c:pt>
                <c:pt idx="39">
                  <c:v>168734</c:v>
                </c:pt>
                <c:pt idx="40">
                  <c:v>168737</c:v>
                </c:pt>
                <c:pt idx="41">
                  <c:v>168744</c:v>
                </c:pt>
                <c:pt idx="42">
                  <c:v>168750</c:v>
                </c:pt>
                <c:pt idx="43">
                  <c:v>168745</c:v>
                </c:pt>
                <c:pt idx="44">
                  <c:v>168688</c:v>
                </c:pt>
                <c:pt idx="45">
                  <c:v>168688</c:v>
                </c:pt>
                <c:pt idx="46">
                  <c:v>168691</c:v>
                </c:pt>
                <c:pt idx="47">
                  <c:v>168700</c:v>
                </c:pt>
                <c:pt idx="48">
                  <c:v>168701</c:v>
                </c:pt>
                <c:pt idx="49">
                  <c:v>168703</c:v>
                </c:pt>
                <c:pt idx="50">
                  <c:v>168859</c:v>
                </c:pt>
                <c:pt idx="51">
                  <c:v>169332</c:v>
                </c:pt>
                <c:pt idx="52">
                  <c:v>169805</c:v>
                </c:pt>
                <c:pt idx="53">
                  <c:v>170288</c:v>
                </c:pt>
                <c:pt idx="54">
                  <c:v>170751</c:v>
                </c:pt>
                <c:pt idx="55">
                  <c:v>171167</c:v>
                </c:pt>
                <c:pt idx="56">
                  <c:v>171587</c:v>
                </c:pt>
                <c:pt idx="57">
                  <c:v>171965</c:v>
                </c:pt>
                <c:pt idx="58">
                  <c:v>172309</c:v>
                </c:pt>
              </c:numCache>
            </c:numRef>
          </c:val>
          <c:smooth val="0"/>
          <c:extLst>
            <c:ext xmlns:c16="http://schemas.microsoft.com/office/drawing/2014/chart" uri="{C3380CC4-5D6E-409C-BE32-E72D297353CC}">
              <c16:uniqueId val="{00000000-B118-4416-95BC-713EAEEF0D6E}"/>
            </c:ext>
          </c:extLst>
        </c:ser>
        <c:dLbls>
          <c:showLegendKey val="0"/>
          <c:showVal val="0"/>
          <c:showCatName val="0"/>
          <c:showSerName val="0"/>
          <c:showPercent val="0"/>
          <c:showBubbleSize val="0"/>
        </c:dLbls>
        <c:smooth val="0"/>
        <c:axId val="236250032"/>
        <c:axId val="236249376"/>
      </c:lineChart>
      <c:dateAx>
        <c:axId val="23625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249376"/>
        <c:crosses val="autoZero"/>
        <c:auto val="1"/>
        <c:lblOffset val="100"/>
        <c:baseTimeUnit val="days"/>
      </c:dateAx>
      <c:valAx>
        <c:axId val="23624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25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4269</c:v>
                </c:pt>
              </c:numCache>
            </c:numRef>
          </c:val>
          <c:extLst>
            <c:ext xmlns:c16="http://schemas.microsoft.com/office/drawing/2014/chart" uri="{C3380CC4-5D6E-409C-BE32-E72D297353CC}">
              <c16:uniqueId val="{00000000-7D07-41D0-9FC2-C546C19C643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0</c:v>
                </c:pt>
              </c:numCache>
            </c:numRef>
          </c:val>
          <c:extLst>
            <c:ext xmlns:c16="http://schemas.microsoft.com/office/drawing/2014/chart" uri="{C3380CC4-5D6E-409C-BE32-E72D297353CC}">
              <c16:uniqueId val="{00000001-7D07-41D0-9FC2-C546C19C6439}"/>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7D07-41D0-9FC2-C546C19C6439}"/>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c:v>
                </c:pt>
              </c:strCache>
            </c:strRef>
          </c:cat>
          <c:val>
            <c:numRef>
              <c:f>Sheet1!$E$2</c:f>
              <c:numCache>
                <c:formatCode>General</c:formatCode>
                <c:ptCount val="1"/>
                <c:pt idx="0">
                  <c:v>0</c:v>
                </c:pt>
              </c:numCache>
            </c:numRef>
          </c:val>
          <c:extLst>
            <c:ext xmlns:c16="http://schemas.microsoft.com/office/drawing/2014/chart" uri="{C3380CC4-5D6E-409C-BE32-E72D297353CC}">
              <c16:uniqueId val="{00000003-7D07-41D0-9FC2-C546C19C643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7D07-41D0-9FC2-C546C19C643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7D07-41D0-9FC2-C546C19C6439}"/>
            </c:ext>
          </c:extLst>
        </c:ser>
        <c:dLbls>
          <c:showLegendKey val="0"/>
          <c:showVal val="0"/>
          <c:showCatName val="0"/>
          <c:showSerName val="0"/>
          <c:showPercent val="0"/>
          <c:showBubbleSize val="0"/>
        </c:dLbls>
        <c:gapWidth val="150"/>
        <c:overlap val="100"/>
        <c:axId val="238945432"/>
        <c:axId val="238945104"/>
      </c:barChart>
      <c:catAx>
        <c:axId val="23894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945104"/>
        <c:crosses val="autoZero"/>
        <c:auto val="1"/>
        <c:lblAlgn val="ctr"/>
        <c:lblOffset val="100"/>
        <c:noMultiLvlLbl val="0"/>
      </c:catAx>
      <c:valAx>
        <c:axId val="238945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94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1435</c:v>
                </c:pt>
                <c:pt idx="1">
                  <c:v>1770</c:v>
                </c:pt>
                <c:pt idx="2">
                  <c:v>2452</c:v>
                </c:pt>
                <c:pt idx="3">
                  <c:v>2727</c:v>
                </c:pt>
                <c:pt idx="4">
                  <c:v>1884</c:v>
                </c:pt>
                <c:pt idx="5">
                  <c:v>1692</c:v>
                </c:pt>
                <c:pt idx="6">
                  <c:v>1024</c:v>
                </c:pt>
                <c:pt idx="7">
                  <c:v>1776</c:v>
                </c:pt>
                <c:pt idx="8">
                  <c:v>8283</c:v>
                </c:pt>
                <c:pt idx="9">
                  <c:v>9932</c:v>
                </c:pt>
                <c:pt idx="10">
                  <c:v>22588</c:v>
                </c:pt>
                <c:pt idx="11">
                  <c:v>2415</c:v>
                </c:pt>
                <c:pt idx="12">
                  <c:v>3539</c:v>
                </c:pt>
                <c:pt idx="13">
                  <c:v>5349</c:v>
                </c:pt>
                <c:pt idx="14">
                  <c:v>5614</c:v>
                </c:pt>
                <c:pt idx="15">
                  <c:v>5367</c:v>
                </c:pt>
                <c:pt idx="16">
                  <c:v>2557</c:v>
                </c:pt>
                <c:pt idx="17">
                  <c:v>1648</c:v>
                </c:pt>
                <c:pt idx="18">
                  <c:v>1520</c:v>
                </c:pt>
                <c:pt idx="19">
                  <c:v>1285</c:v>
                </c:pt>
                <c:pt idx="20">
                  <c:v>1678</c:v>
                </c:pt>
                <c:pt idx="21">
                  <c:v>1529</c:v>
                </c:pt>
                <c:pt idx="22">
                  <c:v>1523</c:v>
                </c:pt>
                <c:pt idx="23">
                  <c:v>1568</c:v>
                </c:pt>
                <c:pt idx="24">
                  <c:v>1478</c:v>
                </c:pt>
                <c:pt idx="25">
                  <c:v>1166</c:v>
                </c:pt>
                <c:pt idx="26">
                  <c:v>1605</c:v>
                </c:pt>
                <c:pt idx="27">
                  <c:v>1710</c:v>
                </c:pt>
                <c:pt idx="28">
                  <c:v>1958</c:v>
                </c:pt>
                <c:pt idx="29">
                  <c:v>2672</c:v>
                </c:pt>
                <c:pt idx="30">
                  <c:v>1675</c:v>
                </c:pt>
                <c:pt idx="31">
                  <c:v>1180</c:v>
                </c:pt>
                <c:pt idx="32">
                  <c:v>1340</c:v>
                </c:pt>
                <c:pt idx="33">
                  <c:v>1544</c:v>
                </c:pt>
                <c:pt idx="34">
                  <c:v>2747</c:v>
                </c:pt>
                <c:pt idx="35">
                  <c:v>4068</c:v>
                </c:pt>
                <c:pt idx="36">
                  <c:v>3712</c:v>
                </c:pt>
                <c:pt idx="37">
                  <c:v>1919</c:v>
                </c:pt>
                <c:pt idx="38">
                  <c:v>1348</c:v>
                </c:pt>
                <c:pt idx="39">
                  <c:v>1305</c:v>
                </c:pt>
                <c:pt idx="40">
                  <c:v>1641</c:v>
                </c:pt>
                <c:pt idx="41">
                  <c:v>1257</c:v>
                </c:pt>
                <c:pt idx="42">
                  <c:v>1618</c:v>
                </c:pt>
                <c:pt idx="43">
                  <c:v>1937</c:v>
                </c:pt>
                <c:pt idx="44">
                  <c:v>4769</c:v>
                </c:pt>
                <c:pt idx="45">
                  <c:v>2376</c:v>
                </c:pt>
                <c:pt idx="46">
                  <c:v>2207</c:v>
                </c:pt>
                <c:pt idx="47">
                  <c:v>1962</c:v>
                </c:pt>
                <c:pt idx="48">
                  <c:v>1408</c:v>
                </c:pt>
                <c:pt idx="49">
                  <c:v>1047</c:v>
                </c:pt>
                <c:pt idx="50">
                  <c:v>9582</c:v>
                </c:pt>
                <c:pt idx="51">
                  <c:v>18583</c:v>
                </c:pt>
                <c:pt idx="52">
                  <c:v>16816</c:v>
                </c:pt>
                <c:pt idx="53">
                  <c:v>15344</c:v>
                </c:pt>
                <c:pt idx="54">
                  <c:v>16217</c:v>
                </c:pt>
                <c:pt idx="55">
                  <c:v>15684</c:v>
                </c:pt>
                <c:pt idx="56">
                  <c:v>16934</c:v>
                </c:pt>
                <c:pt idx="57">
                  <c:v>22638</c:v>
                </c:pt>
                <c:pt idx="58">
                  <c:v>31777</c:v>
                </c:pt>
              </c:numCache>
            </c:numRef>
          </c:val>
          <c:smooth val="0"/>
          <c:extLst>
            <c:ext xmlns:c16="http://schemas.microsoft.com/office/drawing/2014/chart" uri="{C3380CC4-5D6E-409C-BE32-E72D297353CC}">
              <c16:uniqueId val="{00000000-AEBF-42BA-A136-C92A89B9A114}"/>
            </c:ext>
          </c:extLst>
        </c:ser>
        <c:dLbls>
          <c:showLegendKey val="0"/>
          <c:showVal val="0"/>
          <c:showCatName val="0"/>
          <c:showSerName val="0"/>
          <c:showPercent val="0"/>
          <c:showBubbleSize val="0"/>
        </c:dLbls>
        <c:smooth val="0"/>
        <c:axId val="307840992"/>
        <c:axId val="307837056"/>
      </c:lineChart>
      <c:dateAx>
        <c:axId val="307840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37056"/>
        <c:crosses val="autoZero"/>
        <c:auto val="1"/>
        <c:lblOffset val="100"/>
        <c:baseTimeUnit val="days"/>
      </c:dateAx>
      <c:valAx>
        <c:axId val="30783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4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782</c:v>
                </c:pt>
                <c:pt idx="1">
                  <c:v>879</c:v>
                </c:pt>
                <c:pt idx="2">
                  <c:v>671</c:v>
                </c:pt>
                <c:pt idx="3">
                  <c:v>820</c:v>
                </c:pt>
                <c:pt idx="4">
                  <c:v>864</c:v>
                </c:pt>
                <c:pt idx="5">
                  <c:v>785</c:v>
                </c:pt>
                <c:pt idx="6">
                  <c:v>436</c:v>
                </c:pt>
                <c:pt idx="7">
                  <c:v>857</c:v>
                </c:pt>
                <c:pt idx="8">
                  <c:v>5150</c:v>
                </c:pt>
                <c:pt idx="9">
                  <c:v>6146</c:v>
                </c:pt>
                <c:pt idx="10">
                  <c:v>18493</c:v>
                </c:pt>
                <c:pt idx="11">
                  <c:v>1430</c:v>
                </c:pt>
                <c:pt idx="12">
                  <c:v>2079</c:v>
                </c:pt>
                <c:pt idx="13">
                  <c:v>3140</c:v>
                </c:pt>
                <c:pt idx="14">
                  <c:v>3113</c:v>
                </c:pt>
                <c:pt idx="15">
                  <c:v>3122</c:v>
                </c:pt>
                <c:pt idx="16">
                  <c:v>1416</c:v>
                </c:pt>
                <c:pt idx="17">
                  <c:v>731</c:v>
                </c:pt>
                <c:pt idx="18">
                  <c:v>623</c:v>
                </c:pt>
                <c:pt idx="19">
                  <c:v>465</c:v>
                </c:pt>
                <c:pt idx="20">
                  <c:v>543</c:v>
                </c:pt>
                <c:pt idx="21">
                  <c:v>469</c:v>
                </c:pt>
                <c:pt idx="22">
                  <c:v>693</c:v>
                </c:pt>
                <c:pt idx="23">
                  <c:v>717</c:v>
                </c:pt>
                <c:pt idx="24">
                  <c:v>490</c:v>
                </c:pt>
                <c:pt idx="25">
                  <c:v>445</c:v>
                </c:pt>
                <c:pt idx="26">
                  <c:v>576</c:v>
                </c:pt>
                <c:pt idx="27">
                  <c:v>575</c:v>
                </c:pt>
                <c:pt idx="28">
                  <c:v>878</c:v>
                </c:pt>
                <c:pt idx="29">
                  <c:v>1318</c:v>
                </c:pt>
                <c:pt idx="30">
                  <c:v>690</c:v>
                </c:pt>
                <c:pt idx="31">
                  <c:v>497</c:v>
                </c:pt>
                <c:pt idx="32">
                  <c:v>464</c:v>
                </c:pt>
                <c:pt idx="33">
                  <c:v>544</c:v>
                </c:pt>
                <c:pt idx="34">
                  <c:v>1216</c:v>
                </c:pt>
                <c:pt idx="35">
                  <c:v>2135</c:v>
                </c:pt>
                <c:pt idx="36">
                  <c:v>1787</c:v>
                </c:pt>
                <c:pt idx="37">
                  <c:v>749</c:v>
                </c:pt>
                <c:pt idx="38">
                  <c:v>555</c:v>
                </c:pt>
                <c:pt idx="39">
                  <c:v>454</c:v>
                </c:pt>
                <c:pt idx="40">
                  <c:v>593</c:v>
                </c:pt>
                <c:pt idx="41">
                  <c:v>533</c:v>
                </c:pt>
                <c:pt idx="42">
                  <c:v>502</c:v>
                </c:pt>
                <c:pt idx="43">
                  <c:v>969</c:v>
                </c:pt>
                <c:pt idx="44">
                  <c:v>1661</c:v>
                </c:pt>
                <c:pt idx="45">
                  <c:v>1074</c:v>
                </c:pt>
                <c:pt idx="46">
                  <c:v>995</c:v>
                </c:pt>
                <c:pt idx="47">
                  <c:v>711</c:v>
                </c:pt>
                <c:pt idx="48">
                  <c:v>431</c:v>
                </c:pt>
                <c:pt idx="49">
                  <c:v>360</c:v>
                </c:pt>
                <c:pt idx="50">
                  <c:v>8389</c:v>
                </c:pt>
                <c:pt idx="51">
                  <c:v>15935</c:v>
                </c:pt>
                <c:pt idx="52">
                  <c:v>14112</c:v>
                </c:pt>
                <c:pt idx="53">
                  <c:v>13618</c:v>
                </c:pt>
                <c:pt idx="54">
                  <c:v>14176</c:v>
                </c:pt>
                <c:pt idx="55">
                  <c:v>13320</c:v>
                </c:pt>
                <c:pt idx="56">
                  <c:v>14753</c:v>
                </c:pt>
                <c:pt idx="57">
                  <c:v>20187</c:v>
                </c:pt>
                <c:pt idx="58">
                  <c:v>28705</c:v>
                </c:pt>
              </c:numCache>
            </c:numRef>
          </c:val>
          <c:smooth val="0"/>
          <c:extLst>
            <c:ext xmlns:c16="http://schemas.microsoft.com/office/drawing/2014/chart" uri="{C3380CC4-5D6E-409C-BE32-E72D297353CC}">
              <c16:uniqueId val="{00000000-81C5-4D19-87C4-088FD0B013E1}"/>
            </c:ext>
          </c:extLst>
        </c:ser>
        <c:dLbls>
          <c:showLegendKey val="0"/>
          <c:showVal val="0"/>
          <c:showCatName val="0"/>
          <c:showSerName val="0"/>
          <c:showPercent val="0"/>
          <c:showBubbleSize val="0"/>
        </c:dLbls>
        <c:smooth val="0"/>
        <c:axId val="14465752"/>
        <c:axId val="14467064"/>
      </c:lineChart>
      <c:dateAx>
        <c:axId val="1446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67064"/>
        <c:crosses val="autoZero"/>
        <c:auto val="1"/>
        <c:lblOffset val="100"/>
        <c:baseTimeUnit val="days"/>
      </c:dateAx>
      <c:valAx>
        <c:axId val="1446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6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125</c:v>
                </c:pt>
                <c:pt idx="1">
                  <c:v>103</c:v>
                </c:pt>
                <c:pt idx="2">
                  <c:v>122</c:v>
                </c:pt>
                <c:pt idx="3">
                  <c:v>131</c:v>
                </c:pt>
                <c:pt idx="4">
                  <c:v>107</c:v>
                </c:pt>
                <c:pt idx="5">
                  <c:v>91</c:v>
                </c:pt>
                <c:pt idx="6">
                  <c:v>99</c:v>
                </c:pt>
                <c:pt idx="7">
                  <c:v>116</c:v>
                </c:pt>
                <c:pt idx="8">
                  <c:v>493</c:v>
                </c:pt>
                <c:pt idx="9">
                  <c:v>449</c:v>
                </c:pt>
                <c:pt idx="10">
                  <c:v>3376</c:v>
                </c:pt>
                <c:pt idx="11">
                  <c:v>139</c:v>
                </c:pt>
                <c:pt idx="12">
                  <c:v>213</c:v>
                </c:pt>
                <c:pt idx="13">
                  <c:v>264</c:v>
                </c:pt>
                <c:pt idx="14">
                  <c:v>350</c:v>
                </c:pt>
                <c:pt idx="15">
                  <c:v>225</c:v>
                </c:pt>
                <c:pt idx="16">
                  <c:v>95</c:v>
                </c:pt>
                <c:pt idx="17">
                  <c:v>61</c:v>
                </c:pt>
                <c:pt idx="18">
                  <c:v>85</c:v>
                </c:pt>
                <c:pt idx="19">
                  <c:v>70</c:v>
                </c:pt>
                <c:pt idx="20">
                  <c:v>70</c:v>
                </c:pt>
                <c:pt idx="21">
                  <c:v>73</c:v>
                </c:pt>
                <c:pt idx="22">
                  <c:v>83</c:v>
                </c:pt>
                <c:pt idx="23">
                  <c:v>75</c:v>
                </c:pt>
                <c:pt idx="24">
                  <c:v>67</c:v>
                </c:pt>
                <c:pt idx="25">
                  <c:v>68</c:v>
                </c:pt>
                <c:pt idx="26">
                  <c:v>87</c:v>
                </c:pt>
                <c:pt idx="27">
                  <c:v>96</c:v>
                </c:pt>
                <c:pt idx="28">
                  <c:v>126</c:v>
                </c:pt>
                <c:pt idx="29">
                  <c:v>176</c:v>
                </c:pt>
                <c:pt idx="30">
                  <c:v>112</c:v>
                </c:pt>
                <c:pt idx="31">
                  <c:v>74</c:v>
                </c:pt>
                <c:pt idx="32">
                  <c:v>83</c:v>
                </c:pt>
                <c:pt idx="33">
                  <c:v>132</c:v>
                </c:pt>
                <c:pt idx="34">
                  <c:v>155</c:v>
                </c:pt>
                <c:pt idx="35">
                  <c:v>213</c:v>
                </c:pt>
                <c:pt idx="36">
                  <c:v>147</c:v>
                </c:pt>
                <c:pt idx="37">
                  <c:v>87</c:v>
                </c:pt>
                <c:pt idx="38">
                  <c:v>83</c:v>
                </c:pt>
                <c:pt idx="39">
                  <c:v>66</c:v>
                </c:pt>
                <c:pt idx="40">
                  <c:v>98</c:v>
                </c:pt>
                <c:pt idx="41">
                  <c:v>92</c:v>
                </c:pt>
                <c:pt idx="42">
                  <c:v>80</c:v>
                </c:pt>
                <c:pt idx="43">
                  <c:v>126</c:v>
                </c:pt>
                <c:pt idx="44">
                  <c:v>254</c:v>
                </c:pt>
                <c:pt idx="45">
                  <c:v>132</c:v>
                </c:pt>
                <c:pt idx="46">
                  <c:v>252</c:v>
                </c:pt>
                <c:pt idx="47">
                  <c:v>170</c:v>
                </c:pt>
                <c:pt idx="48">
                  <c:v>97</c:v>
                </c:pt>
                <c:pt idx="49">
                  <c:v>222</c:v>
                </c:pt>
                <c:pt idx="50">
                  <c:v>334</c:v>
                </c:pt>
                <c:pt idx="51">
                  <c:v>846</c:v>
                </c:pt>
                <c:pt idx="52">
                  <c:v>786</c:v>
                </c:pt>
                <c:pt idx="53">
                  <c:v>867</c:v>
                </c:pt>
                <c:pt idx="54">
                  <c:v>846</c:v>
                </c:pt>
                <c:pt idx="55">
                  <c:v>800</c:v>
                </c:pt>
                <c:pt idx="56">
                  <c:v>795</c:v>
                </c:pt>
                <c:pt idx="57">
                  <c:v>870</c:v>
                </c:pt>
                <c:pt idx="58">
                  <c:v>1107</c:v>
                </c:pt>
              </c:numCache>
            </c:numRef>
          </c:val>
          <c:smooth val="0"/>
          <c:extLst>
            <c:ext xmlns:c16="http://schemas.microsoft.com/office/drawing/2014/chart" uri="{C3380CC4-5D6E-409C-BE32-E72D297353CC}">
              <c16:uniqueId val="{00000000-C50F-4C3A-9BE3-555480494CA8}"/>
            </c:ext>
          </c:extLst>
        </c:ser>
        <c:dLbls>
          <c:showLegendKey val="0"/>
          <c:showVal val="0"/>
          <c:showCatName val="0"/>
          <c:showSerName val="0"/>
          <c:showPercent val="0"/>
          <c:showBubbleSize val="0"/>
        </c:dLbls>
        <c:smooth val="0"/>
        <c:axId val="159301840"/>
        <c:axId val="159302496"/>
      </c:lineChart>
      <c:dateAx>
        <c:axId val="15930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302496"/>
        <c:crosses val="autoZero"/>
        <c:auto val="1"/>
        <c:lblOffset val="100"/>
        <c:baseTimeUnit val="days"/>
      </c:dateAx>
      <c:valAx>
        <c:axId val="15930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30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12</c:v>
                </c:pt>
                <c:pt idx="1">
                  <c:v>10</c:v>
                </c:pt>
                <c:pt idx="2">
                  <c:v>16</c:v>
                </c:pt>
                <c:pt idx="3">
                  <c:v>9</c:v>
                </c:pt>
                <c:pt idx="4">
                  <c:v>9</c:v>
                </c:pt>
                <c:pt idx="5">
                  <c:v>19</c:v>
                </c:pt>
                <c:pt idx="6">
                  <c:v>25</c:v>
                </c:pt>
                <c:pt idx="7">
                  <c:v>17</c:v>
                </c:pt>
                <c:pt idx="8">
                  <c:v>16</c:v>
                </c:pt>
                <c:pt idx="9">
                  <c:v>10</c:v>
                </c:pt>
                <c:pt idx="10">
                  <c:v>12</c:v>
                </c:pt>
                <c:pt idx="11">
                  <c:v>10</c:v>
                </c:pt>
                <c:pt idx="12">
                  <c:v>15</c:v>
                </c:pt>
                <c:pt idx="13">
                  <c:v>16</c:v>
                </c:pt>
                <c:pt idx="14">
                  <c:v>13</c:v>
                </c:pt>
                <c:pt idx="15">
                  <c:v>17</c:v>
                </c:pt>
                <c:pt idx="16">
                  <c:v>18</c:v>
                </c:pt>
                <c:pt idx="17">
                  <c:v>21</c:v>
                </c:pt>
                <c:pt idx="18">
                  <c:v>10</c:v>
                </c:pt>
                <c:pt idx="19">
                  <c:v>12</c:v>
                </c:pt>
                <c:pt idx="20">
                  <c:v>12</c:v>
                </c:pt>
                <c:pt idx="21">
                  <c:v>16</c:v>
                </c:pt>
                <c:pt idx="22">
                  <c:v>15</c:v>
                </c:pt>
                <c:pt idx="23">
                  <c:v>18</c:v>
                </c:pt>
                <c:pt idx="24">
                  <c:v>18</c:v>
                </c:pt>
                <c:pt idx="25">
                  <c:v>15</c:v>
                </c:pt>
                <c:pt idx="26">
                  <c:v>18</c:v>
                </c:pt>
                <c:pt idx="27">
                  <c:v>14</c:v>
                </c:pt>
                <c:pt idx="28">
                  <c:v>16</c:v>
                </c:pt>
                <c:pt idx="29">
                  <c:v>27</c:v>
                </c:pt>
                <c:pt idx="30">
                  <c:v>14</c:v>
                </c:pt>
                <c:pt idx="31">
                  <c:v>16</c:v>
                </c:pt>
                <c:pt idx="32">
                  <c:v>17</c:v>
                </c:pt>
                <c:pt idx="33">
                  <c:v>21</c:v>
                </c:pt>
                <c:pt idx="34">
                  <c:v>20</c:v>
                </c:pt>
                <c:pt idx="35">
                  <c:v>16</c:v>
                </c:pt>
                <c:pt idx="36">
                  <c:v>24</c:v>
                </c:pt>
                <c:pt idx="37">
                  <c:v>20</c:v>
                </c:pt>
                <c:pt idx="38">
                  <c:v>8</c:v>
                </c:pt>
                <c:pt idx="39">
                  <c:v>16</c:v>
                </c:pt>
                <c:pt idx="40">
                  <c:v>20</c:v>
                </c:pt>
                <c:pt idx="41">
                  <c:v>14</c:v>
                </c:pt>
                <c:pt idx="42">
                  <c:v>20</c:v>
                </c:pt>
                <c:pt idx="43">
                  <c:v>27</c:v>
                </c:pt>
                <c:pt idx="44">
                  <c:v>74</c:v>
                </c:pt>
                <c:pt idx="45">
                  <c:v>24</c:v>
                </c:pt>
                <c:pt idx="46">
                  <c:v>16</c:v>
                </c:pt>
                <c:pt idx="47">
                  <c:v>15</c:v>
                </c:pt>
                <c:pt idx="48">
                  <c:v>21</c:v>
                </c:pt>
                <c:pt idx="49">
                  <c:v>19</c:v>
                </c:pt>
                <c:pt idx="50">
                  <c:v>11</c:v>
                </c:pt>
                <c:pt idx="51">
                  <c:v>23</c:v>
                </c:pt>
                <c:pt idx="52">
                  <c:v>18</c:v>
                </c:pt>
                <c:pt idx="53">
                  <c:v>20</c:v>
                </c:pt>
                <c:pt idx="54">
                  <c:v>14</c:v>
                </c:pt>
                <c:pt idx="55">
                  <c:v>15</c:v>
                </c:pt>
                <c:pt idx="56">
                  <c:v>30</c:v>
                </c:pt>
                <c:pt idx="57">
                  <c:v>15</c:v>
                </c:pt>
                <c:pt idx="58">
                  <c:v>22</c:v>
                </c:pt>
              </c:numCache>
            </c:numRef>
          </c:val>
          <c:smooth val="0"/>
          <c:extLst>
            <c:ext xmlns:c16="http://schemas.microsoft.com/office/drawing/2014/chart" uri="{C3380CC4-5D6E-409C-BE32-E72D297353CC}">
              <c16:uniqueId val="{00000000-634E-487C-A84E-42EAD47A8EF9}"/>
            </c:ext>
          </c:extLst>
        </c:ser>
        <c:dLbls>
          <c:showLegendKey val="0"/>
          <c:showVal val="0"/>
          <c:showCatName val="0"/>
          <c:showSerName val="0"/>
          <c:showPercent val="0"/>
          <c:showBubbleSize val="0"/>
        </c:dLbls>
        <c:smooth val="0"/>
        <c:axId val="159303480"/>
        <c:axId val="159298888"/>
      </c:lineChart>
      <c:dateAx>
        <c:axId val="159303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298888"/>
        <c:crosses val="autoZero"/>
        <c:auto val="1"/>
        <c:lblOffset val="100"/>
        <c:baseTimeUnit val="days"/>
      </c:dateAx>
      <c:valAx>
        <c:axId val="15929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30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187</c:v>
                </c:pt>
                <c:pt idx="1">
                  <c:v>145</c:v>
                </c:pt>
                <c:pt idx="2">
                  <c:v>138</c:v>
                </c:pt>
                <c:pt idx="3">
                  <c:v>112</c:v>
                </c:pt>
                <c:pt idx="4">
                  <c:v>150</c:v>
                </c:pt>
                <c:pt idx="5">
                  <c:v>131</c:v>
                </c:pt>
                <c:pt idx="6">
                  <c:v>171</c:v>
                </c:pt>
                <c:pt idx="7">
                  <c:v>146</c:v>
                </c:pt>
                <c:pt idx="8">
                  <c:v>191</c:v>
                </c:pt>
                <c:pt idx="9">
                  <c:v>209</c:v>
                </c:pt>
                <c:pt idx="10">
                  <c:v>168</c:v>
                </c:pt>
                <c:pt idx="11">
                  <c:v>148</c:v>
                </c:pt>
                <c:pt idx="12">
                  <c:v>112</c:v>
                </c:pt>
                <c:pt idx="13">
                  <c:v>159</c:v>
                </c:pt>
                <c:pt idx="14">
                  <c:v>146</c:v>
                </c:pt>
                <c:pt idx="15">
                  <c:v>114</c:v>
                </c:pt>
                <c:pt idx="16">
                  <c:v>121</c:v>
                </c:pt>
                <c:pt idx="17">
                  <c:v>80</c:v>
                </c:pt>
                <c:pt idx="18">
                  <c:v>88</c:v>
                </c:pt>
                <c:pt idx="19">
                  <c:v>142</c:v>
                </c:pt>
                <c:pt idx="20">
                  <c:v>152</c:v>
                </c:pt>
                <c:pt idx="21">
                  <c:v>174</c:v>
                </c:pt>
                <c:pt idx="22">
                  <c:v>138</c:v>
                </c:pt>
                <c:pt idx="23">
                  <c:v>100</c:v>
                </c:pt>
                <c:pt idx="24">
                  <c:v>123</c:v>
                </c:pt>
                <c:pt idx="25">
                  <c:v>142</c:v>
                </c:pt>
                <c:pt idx="26">
                  <c:v>149</c:v>
                </c:pt>
                <c:pt idx="27">
                  <c:v>173</c:v>
                </c:pt>
                <c:pt idx="28">
                  <c:v>174</c:v>
                </c:pt>
                <c:pt idx="29">
                  <c:v>150</c:v>
                </c:pt>
                <c:pt idx="30">
                  <c:v>136</c:v>
                </c:pt>
                <c:pt idx="31">
                  <c:v>76</c:v>
                </c:pt>
                <c:pt idx="32">
                  <c:v>147</c:v>
                </c:pt>
                <c:pt idx="33">
                  <c:v>167</c:v>
                </c:pt>
                <c:pt idx="34">
                  <c:v>173</c:v>
                </c:pt>
                <c:pt idx="35">
                  <c:v>179</c:v>
                </c:pt>
                <c:pt idx="36">
                  <c:v>163</c:v>
                </c:pt>
                <c:pt idx="37">
                  <c:v>129</c:v>
                </c:pt>
                <c:pt idx="38">
                  <c:v>104</c:v>
                </c:pt>
                <c:pt idx="39">
                  <c:v>121</c:v>
                </c:pt>
                <c:pt idx="40">
                  <c:v>139</c:v>
                </c:pt>
                <c:pt idx="41">
                  <c:v>136</c:v>
                </c:pt>
                <c:pt idx="42">
                  <c:v>154</c:v>
                </c:pt>
                <c:pt idx="43">
                  <c:v>150</c:v>
                </c:pt>
                <c:pt idx="44">
                  <c:v>132</c:v>
                </c:pt>
                <c:pt idx="45">
                  <c:v>106</c:v>
                </c:pt>
                <c:pt idx="46">
                  <c:v>117</c:v>
                </c:pt>
                <c:pt idx="47">
                  <c:v>150</c:v>
                </c:pt>
                <c:pt idx="48">
                  <c:v>132</c:v>
                </c:pt>
                <c:pt idx="49">
                  <c:v>125</c:v>
                </c:pt>
                <c:pt idx="50">
                  <c:v>119</c:v>
                </c:pt>
                <c:pt idx="51">
                  <c:v>140</c:v>
                </c:pt>
                <c:pt idx="52">
                  <c:v>101</c:v>
                </c:pt>
                <c:pt idx="53">
                  <c:v>122</c:v>
                </c:pt>
                <c:pt idx="54">
                  <c:v>113</c:v>
                </c:pt>
                <c:pt idx="55">
                  <c:v>125</c:v>
                </c:pt>
                <c:pt idx="56">
                  <c:v>122</c:v>
                </c:pt>
                <c:pt idx="57">
                  <c:v>169</c:v>
                </c:pt>
                <c:pt idx="58">
                  <c:v>110</c:v>
                </c:pt>
              </c:numCache>
            </c:numRef>
          </c:val>
          <c:smooth val="0"/>
          <c:extLst>
            <c:ext xmlns:c16="http://schemas.microsoft.com/office/drawing/2014/chart" uri="{C3380CC4-5D6E-409C-BE32-E72D297353CC}">
              <c16:uniqueId val="{00000000-278A-41D7-B639-3EB358388CBB}"/>
            </c:ext>
          </c:extLst>
        </c:ser>
        <c:dLbls>
          <c:showLegendKey val="0"/>
          <c:showVal val="0"/>
          <c:showCatName val="0"/>
          <c:showSerName val="0"/>
          <c:showPercent val="0"/>
          <c:showBubbleSize val="0"/>
        </c:dLbls>
        <c:smooth val="0"/>
        <c:axId val="309950416"/>
        <c:axId val="309950744"/>
      </c:lineChart>
      <c:dateAx>
        <c:axId val="30995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50744"/>
        <c:crosses val="autoZero"/>
        <c:auto val="1"/>
        <c:lblOffset val="100"/>
        <c:baseTimeUnit val="days"/>
      </c:dateAx>
      <c:valAx>
        <c:axId val="30995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5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11689</c:v>
                </c:pt>
              </c:numCache>
            </c:numRef>
          </c:val>
          <c:extLst>
            <c:ext xmlns:c16="http://schemas.microsoft.com/office/drawing/2014/chart" uri="{C3380CC4-5D6E-409C-BE32-E72D297353CC}">
              <c16:uniqueId val="{00000000-93C5-4B53-89DC-B1E0BE383906}"/>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6176</c:v>
                </c:pt>
              </c:numCache>
            </c:numRef>
          </c:val>
          <c:extLst>
            <c:ext xmlns:c16="http://schemas.microsoft.com/office/drawing/2014/chart" uri="{C3380CC4-5D6E-409C-BE32-E72D297353CC}">
              <c16:uniqueId val="{00000001-93C5-4B53-89DC-B1E0BE383906}"/>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88169</c:v>
                </c:pt>
              </c:numCache>
            </c:numRef>
          </c:val>
          <c:extLst>
            <c:ext xmlns:c16="http://schemas.microsoft.com/office/drawing/2014/chart" uri="{C3380CC4-5D6E-409C-BE32-E72D297353CC}">
              <c16:uniqueId val="{00000002-93C5-4B53-89DC-B1E0BE383906}"/>
            </c:ext>
          </c:extLst>
        </c:ser>
        <c:dLbls>
          <c:showLegendKey val="0"/>
          <c:showVal val="0"/>
          <c:showCatName val="0"/>
          <c:showSerName val="0"/>
          <c:showPercent val="0"/>
          <c:showBubbleSize val="0"/>
        </c:dLbls>
        <c:gapWidth val="219"/>
        <c:overlap val="-27"/>
        <c:axId val="309940576"/>
        <c:axId val="309942872"/>
      </c:barChart>
      <c:catAx>
        <c:axId val="3099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42872"/>
        <c:crosses val="autoZero"/>
        <c:auto val="1"/>
        <c:lblAlgn val="ctr"/>
        <c:lblOffset val="100"/>
        <c:noMultiLvlLbl val="0"/>
      </c:catAx>
      <c:valAx>
        <c:axId val="30994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4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2786</c:v>
                </c:pt>
                <c:pt idx="1">
                  <c:v>28518</c:v>
                </c:pt>
                <c:pt idx="2">
                  <c:v>43426</c:v>
                </c:pt>
                <c:pt idx="3">
                  <c:v>22717</c:v>
                </c:pt>
                <c:pt idx="4">
                  <c:v>9312</c:v>
                </c:pt>
                <c:pt idx="5">
                  <c:v>4540</c:v>
                </c:pt>
                <c:pt idx="6">
                  <c:v>2224</c:v>
                </c:pt>
              </c:numCache>
            </c:numRef>
          </c:val>
          <c:extLst>
            <c:ext xmlns:c16="http://schemas.microsoft.com/office/drawing/2014/chart" uri="{C3380CC4-5D6E-409C-BE32-E72D297353CC}">
              <c16:uniqueId val="{00000000-F940-482D-AF7A-2BDFF690675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1687</c:v>
                </c:pt>
                <c:pt idx="1">
                  <c:v>18964</c:v>
                </c:pt>
                <c:pt idx="2">
                  <c:v>20327</c:v>
                </c:pt>
                <c:pt idx="3">
                  <c:v>9997</c:v>
                </c:pt>
                <c:pt idx="4">
                  <c:v>4190</c:v>
                </c:pt>
                <c:pt idx="5">
                  <c:v>1884</c:v>
                </c:pt>
                <c:pt idx="6">
                  <c:v>1461</c:v>
                </c:pt>
              </c:numCache>
            </c:numRef>
          </c:val>
          <c:extLst>
            <c:ext xmlns:c16="http://schemas.microsoft.com/office/drawing/2014/chart" uri="{C3380CC4-5D6E-409C-BE32-E72D297353CC}">
              <c16:uniqueId val="{00000001-F940-482D-AF7A-2BDFF6906759}"/>
            </c:ext>
          </c:extLst>
        </c:ser>
        <c:dLbls>
          <c:showLegendKey val="0"/>
          <c:showVal val="0"/>
          <c:showCatName val="0"/>
          <c:showSerName val="0"/>
          <c:showPercent val="0"/>
          <c:showBubbleSize val="0"/>
        </c:dLbls>
        <c:gapWidth val="219"/>
        <c:overlap val="-27"/>
        <c:axId val="309938280"/>
        <c:axId val="309941560"/>
      </c:barChart>
      <c:catAx>
        <c:axId val="3099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41560"/>
        <c:crosses val="autoZero"/>
        <c:auto val="1"/>
        <c:lblAlgn val="ctr"/>
        <c:lblOffset val="100"/>
        <c:noMultiLvlLbl val="0"/>
      </c:catAx>
      <c:valAx>
        <c:axId val="30994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3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168569</c:v>
                </c:pt>
                <c:pt idx="1">
                  <c:v>168583</c:v>
                </c:pt>
                <c:pt idx="2">
                  <c:v>168592</c:v>
                </c:pt>
                <c:pt idx="3">
                  <c:v>168598</c:v>
                </c:pt>
                <c:pt idx="4">
                  <c:v>168608</c:v>
                </c:pt>
                <c:pt idx="5">
                  <c:v>168597</c:v>
                </c:pt>
                <c:pt idx="6">
                  <c:v>168596</c:v>
                </c:pt>
                <c:pt idx="7">
                  <c:v>168584</c:v>
                </c:pt>
                <c:pt idx="8">
                  <c:v>168599</c:v>
                </c:pt>
                <c:pt idx="9">
                  <c:v>168639</c:v>
                </c:pt>
                <c:pt idx="10">
                  <c:v>168677</c:v>
                </c:pt>
                <c:pt idx="11">
                  <c:v>168696</c:v>
                </c:pt>
                <c:pt idx="12">
                  <c:v>168695</c:v>
                </c:pt>
                <c:pt idx="13">
                  <c:v>168698</c:v>
                </c:pt>
                <c:pt idx="14">
                  <c:v>168706</c:v>
                </c:pt>
                <c:pt idx="15">
                  <c:v>168704</c:v>
                </c:pt>
                <c:pt idx="16">
                  <c:v>168698</c:v>
                </c:pt>
                <c:pt idx="17">
                  <c:v>168701</c:v>
                </c:pt>
                <c:pt idx="18">
                  <c:v>168721</c:v>
                </c:pt>
                <c:pt idx="19">
                  <c:v>168725</c:v>
                </c:pt>
                <c:pt idx="20">
                  <c:v>168731</c:v>
                </c:pt>
                <c:pt idx="21">
                  <c:v>168734</c:v>
                </c:pt>
                <c:pt idx="22">
                  <c:v>168732</c:v>
                </c:pt>
                <c:pt idx="23">
                  <c:v>168736</c:v>
                </c:pt>
                <c:pt idx="24">
                  <c:v>168737</c:v>
                </c:pt>
                <c:pt idx="25">
                  <c:v>168740</c:v>
                </c:pt>
                <c:pt idx="26">
                  <c:v>168743</c:v>
                </c:pt>
                <c:pt idx="27">
                  <c:v>168755</c:v>
                </c:pt>
                <c:pt idx="28">
                  <c:v>168761</c:v>
                </c:pt>
                <c:pt idx="29">
                  <c:v>168759</c:v>
                </c:pt>
                <c:pt idx="30">
                  <c:v>168767</c:v>
                </c:pt>
                <c:pt idx="31">
                  <c:v>168763</c:v>
                </c:pt>
                <c:pt idx="32">
                  <c:v>168757</c:v>
                </c:pt>
                <c:pt idx="33">
                  <c:v>168758</c:v>
                </c:pt>
                <c:pt idx="34">
                  <c:v>168759</c:v>
                </c:pt>
                <c:pt idx="35">
                  <c:v>168760</c:v>
                </c:pt>
                <c:pt idx="36">
                  <c:v>168754</c:v>
                </c:pt>
                <c:pt idx="37">
                  <c:v>168758</c:v>
                </c:pt>
                <c:pt idx="38">
                  <c:v>168763</c:v>
                </c:pt>
                <c:pt idx="39">
                  <c:v>168767</c:v>
                </c:pt>
                <c:pt idx="40">
                  <c:v>168764</c:v>
                </c:pt>
                <c:pt idx="41">
                  <c:v>168773</c:v>
                </c:pt>
                <c:pt idx="42">
                  <c:v>168778</c:v>
                </c:pt>
                <c:pt idx="43">
                  <c:v>168773</c:v>
                </c:pt>
                <c:pt idx="44">
                  <c:v>168716</c:v>
                </c:pt>
                <c:pt idx="45">
                  <c:v>168716</c:v>
                </c:pt>
                <c:pt idx="46">
                  <c:v>168726</c:v>
                </c:pt>
                <c:pt idx="47">
                  <c:v>168729</c:v>
                </c:pt>
                <c:pt idx="48">
                  <c:v>168733</c:v>
                </c:pt>
                <c:pt idx="49">
                  <c:v>168734</c:v>
                </c:pt>
                <c:pt idx="50">
                  <c:v>169031</c:v>
                </c:pt>
                <c:pt idx="51">
                  <c:v>169508</c:v>
                </c:pt>
                <c:pt idx="52">
                  <c:v>169991</c:v>
                </c:pt>
                <c:pt idx="53">
                  <c:v>170467</c:v>
                </c:pt>
                <c:pt idx="54">
                  <c:v>170934</c:v>
                </c:pt>
                <c:pt idx="55">
                  <c:v>171332</c:v>
                </c:pt>
                <c:pt idx="56">
                  <c:v>171756</c:v>
                </c:pt>
                <c:pt idx="57">
                  <c:v>172092</c:v>
                </c:pt>
                <c:pt idx="58">
                  <c:v>172368</c:v>
                </c:pt>
              </c:numCache>
            </c:numRef>
          </c:val>
          <c:smooth val="0"/>
          <c:extLst>
            <c:ext xmlns:c16="http://schemas.microsoft.com/office/drawing/2014/chart" uri="{C3380CC4-5D6E-409C-BE32-E72D297353CC}">
              <c16:uniqueId val="{00000000-EEA0-4CFC-8B65-FE38BBC844AA}"/>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Sheet1!$C$2:$C$60</c:f>
              <c:numCache>
                <c:formatCode>General</c:formatCode>
                <c:ptCount val="59"/>
                <c:pt idx="0">
                  <c:v>165671</c:v>
                </c:pt>
                <c:pt idx="1">
                  <c:v>165678</c:v>
                </c:pt>
                <c:pt idx="2">
                  <c:v>165688</c:v>
                </c:pt>
                <c:pt idx="3">
                  <c:v>165690</c:v>
                </c:pt>
                <c:pt idx="4">
                  <c:v>165691</c:v>
                </c:pt>
                <c:pt idx="5">
                  <c:v>165693</c:v>
                </c:pt>
                <c:pt idx="6">
                  <c:v>165693</c:v>
                </c:pt>
                <c:pt idx="7">
                  <c:v>165702</c:v>
                </c:pt>
                <c:pt idx="8">
                  <c:v>165714</c:v>
                </c:pt>
                <c:pt idx="9">
                  <c:v>165729</c:v>
                </c:pt>
                <c:pt idx="10">
                  <c:v>165724</c:v>
                </c:pt>
                <c:pt idx="11">
                  <c:v>165742</c:v>
                </c:pt>
                <c:pt idx="12">
                  <c:v>165754</c:v>
                </c:pt>
                <c:pt idx="13">
                  <c:v>165762</c:v>
                </c:pt>
                <c:pt idx="14">
                  <c:v>165758</c:v>
                </c:pt>
                <c:pt idx="15">
                  <c:v>165770</c:v>
                </c:pt>
                <c:pt idx="16">
                  <c:v>165796</c:v>
                </c:pt>
                <c:pt idx="17">
                  <c:v>165800</c:v>
                </c:pt>
                <c:pt idx="18">
                  <c:v>165802</c:v>
                </c:pt>
                <c:pt idx="19">
                  <c:v>165811</c:v>
                </c:pt>
                <c:pt idx="20">
                  <c:v>165826</c:v>
                </c:pt>
                <c:pt idx="21">
                  <c:v>165849</c:v>
                </c:pt>
                <c:pt idx="22">
                  <c:v>165894</c:v>
                </c:pt>
                <c:pt idx="23">
                  <c:v>166302</c:v>
                </c:pt>
                <c:pt idx="24">
                  <c:v>166630</c:v>
                </c:pt>
                <c:pt idx="25">
                  <c:v>166932</c:v>
                </c:pt>
                <c:pt idx="26">
                  <c:v>167163</c:v>
                </c:pt>
                <c:pt idx="27">
                  <c:v>167342</c:v>
                </c:pt>
                <c:pt idx="28">
                  <c:v>167359</c:v>
                </c:pt>
                <c:pt idx="29">
                  <c:v>167354</c:v>
                </c:pt>
                <c:pt idx="30">
                  <c:v>167354</c:v>
                </c:pt>
                <c:pt idx="31">
                  <c:v>167352</c:v>
                </c:pt>
                <c:pt idx="32">
                  <c:v>167350</c:v>
                </c:pt>
                <c:pt idx="33">
                  <c:v>167351</c:v>
                </c:pt>
                <c:pt idx="34">
                  <c:v>167352</c:v>
                </c:pt>
                <c:pt idx="35">
                  <c:v>167356</c:v>
                </c:pt>
                <c:pt idx="36">
                  <c:v>167368</c:v>
                </c:pt>
                <c:pt idx="37">
                  <c:v>167383</c:v>
                </c:pt>
                <c:pt idx="38">
                  <c:v>167383</c:v>
                </c:pt>
                <c:pt idx="39">
                  <c:v>167421</c:v>
                </c:pt>
                <c:pt idx="40">
                  <c:v>167476</c:v>
                </c:pt>
                <c:pt idx="41">
                  <c:v>167522</c:v>
                </c:pt>
                <c:pt idx="42">
                  <c:v>167551</c:v>
                </c:pt>
                <c:pt idx="43">
                  <c:v>167583</c:v>
                </c:pt>
                <c:pt idx="44">
                  <c:v>167555</c:v>
                </c:pt>
                <c:pt idx="45">
                  <c:v>167587</c:v>
                </c:pt>
                <c:pt idx="46">
                  <c:v>167613</c:v>
                </c:pt>
                <c:pt idx="47">
                  <c:v>167618</c:v>
                </c:pt>
                <c:pt idx="48">
                  <c:v>167623</c:v>
                </c:pt>
                <c:pt idx="49">
                  <c:v>167624</c:v>
                </c:pt>
                <c:pt idx="50">
                  <c:v>167631</c:v>
                </c:pt>
                <c:pt idx="51">
                  <c:v>167661</c:v>
                </c:pt>
                <c:pt idx="52">
                  <c:v>167667</c:v>
                </c:pt>
                <c:pt idx="53">
                  <c:v>168022</c:v>
                </c:pt>
                <c:pt idx="54">
                  <c:v>168757</c:v>
                </c:pt>
                <c:pt idx="55">
                  <c:v>169376</c:v>
                </c:pt>
                <c:pt idx="56">
                  <c:v>169896</c:v>
                </c:pt>
                <c:pt idx="57">
                  <c:v>170425</c:v>
                </c:pt>
                <c:pt idx="58">
                  <c:v>170691</c:v>
                </c:pt>
              </c:numCache>
            </c:numRef>
          </c:val>
          <c:smooth val="0"/>
          <c:extLst>
            <c:ext xmlns:c16="http://schemas.microsoft.com/office/drawing/2014/chart" uri="{C3380CC4-5D6E-409C-BE32-E72D297353CC}">
              <c16:uniqueId val="{00000001-EEA0-4CFC-8B65-FE38BBC844AA}"/>
            </c:ext>
          </c:extLst>
        </c:ser>
        <c:dLbls>
          <c:showLegendKey val="0"/>
          <c:showVal val="0"/>
          <c:showCatName val="0"/>
          <c:showSerName val="0"/>
          <c:showPercent val="0"/>
          <c:showBubbleSize val="0"/>
        </c:dLbls>
        <c:smooth val="0"/>
        <c:axId val="307104800"/>
        <c:axId val="307102504"/>
      </c:lineChart>
      <c:dateAx>
        <c:axId val="30710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2504"/>
        <c:crosses val="autoZero"/>
        <c:auto val="1"/>
        <c:lblOffset val="100"/>
        <c:baseTimeUnit val="days"/>
      </c:dateAx>
      <c:valAx>
        <c:axId val="30710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Sheet1!$A$2:$A$3</c:f>
              <c:strCache>
                <c:ptCount val="2"/>
                <c:pt idx="0">
                  <c:v>TGP The Generics Pharmacy</c:v>
                </c:pt>
                <c:pt idx="1">
                  <c:v>Generika Drugstore</c:v>
                </c:pt>
              </c:strCache>
            </c:strRef>
          </c:cat>
          <c:val>
            <c:numRef>
              <c:f>Sheet1!$B$2:$B$3</c:f>
              <c:numCache>
                <c:formatCode>General</c:formatCode>
                <c:ptCount val="2"/>
                <c:pt idx="0">
                  <c:v>0</c:v>
                </c:pt>
                <c:pt idx="1">
                  <c:v>8</c:v>
                </c:pt>
              </c:numCache>
            </c:numRef>
          </c:val>
          <c:extLst>
            <c:ext xmlns:c16="http://schemas.microsoft.com/office/drawing/2014/chart" uri="{C3380CC4-5D6E-409C-BE32-E72D297353CC}">
              <c16:uniqueId val="{00000000-176B-4A70-BB62-8511775DC150}"/>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TGP The Generics Pharmacy</c:v>
                </c:pt>
                <c:pt idx="1">
                  <c:v>Generika Drugstore</c:v>
                </c:pt>
              </c:strCache>
            </c:strRef>
          </c:cat>
          <c:val>
            <c:numRef>
              <c:f>Sheet1!$C$2:$C$3</c:f>
              <c:numCache>
                <c:formatCode>General</c:formatCode>
                <c:ptCount val="2"/>
                <c:pt idx="0">
                  <c:v>5</c:v>
                </c:pt>
                <c:pt idx="1">
                  <c:v>69</c:v>
                </c:pt>
              </c:numCache>
            </c:numRef>
          </c:val>
          <c:extLst>
            <c:ext xmlns:c16="http://schemas.microsoft.com/office/drawing/2014/chart" uri="{C3380CC4-5D6E-409C-BE32-E72D297353CC}">
              <c16:uniqueId val="{00000001-176B-4A70-BB62-8511775DC150}"/>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TGP The Generics Pharmacy</c:v>
                </c:pt>
                <c:pt idx="1">
                  <c:v>Generika Drugstore</c:v>
                </c:pt>
              </c:strCache>
            </c:strRef>
          </c:cat>
          <c:val>
            <c:numRef>
              <c:f>Sheet1!$D$2:$D$3</c:f>
              <c:numCache>
                <c:formatCode>General</c:formatCode>
                <c:ptCount val="2"/>
                <c:pt idx="0">
                  <c:v>0</c:v>
                </c:pt>
                <c:pt idx="1">
                  <c:v>5</c:v>
                </c:pt>
              </c:numCache>
            </c:numRef>
          </c:val>
          <c:extLst>
            <c:ext xmlns:c16="http://schemas.microsoft.com/office/drawing/2014/chart" uri="{C3380CC4-5D6E-409C-BE32-E72D297353CC}">
              <c16:uniqueId val="{00000002-176B-4A70-BB62-8511775DC150}"/>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TGP The Generics Pharmacy</c:v>
                </c:pt>
                <c:pt idx="1">
                  <c:v>Generika Drugstore</c:v>
                </c:pt>
              </c:strCache>
            </c:strRef>
          </c:cat>
          <c:val>
            <c:numRef>
              <c:f>Sheet1!$E$2:$E$3</c:f>
              <c:numCache>
                <c:formatCode>General</c:formatCode>
                <c:ptCount val="2"/>
                <c:pt idx="0">
                  <c:v>10</c:v>
                </c:pt>
                <c:pt idx="1">
                  <c:v>17</c:v>
                </c:pt>
              </c:numCache>
            </c:numRef>
          </c:val>
          <c:extLst>
            <c:ext xmlns:c16="http://schemas.microsoft.com/office/drawing/2014/chart" uri="{C3380CC4-5D6E-409C-BE32-E72D297353CC}">
              <c16:uniqueId val="{00000003-176B-4A70-BB62-8511775DC150}"/>
            </c:ext>
          </c:extLst>
        </c:ser>
        <c:dLbls>
          <c:showLegendKey val="0"/>
          <c:showVal val="0"/>
          <c:showCatName val="0"/>
          <c:showSerName val="0"/>
          <c:showPercent val="0"/>
          <c:showBubbleSize val="0"/>
        </c:dLbls>
        <c:gapWidth val="150"/>
        <c:overlap val="100"/>
        <c:axId val="307108080"/>
        <c:axId val="307108408"/>
      </c:barChart>
      <c:catAx>
        <c:axId val="30710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8408"/>
        <c:crosses val="autoZero"/>
        <c:auto val="1"/>
        <c:lblAlgn val="ctr"/>
        <c:lblOffset val="100"/>
        <c:noMultiLvlLbl val="0"/>
      </c:catAx>
      <c:valAx>
        <c:axId val="307108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Sheet1!$B$2:$B$60</c:f>
              <c:numCache>
                <c:formatCode>General</c:formatCode>
                <c:ptCount val="59"/>
                <c:pt idx="0">
                  <c:v>4.0933764423219998E-2</c:v>
                </c:pt>
                <c:pt idx="1">
                  <c:v>0</c:v>
                </c:pt>
                <c:pt idx="2">
                  <c:v>0</c:v>
                </c:pt>
                <c:pt idx="3">
                  <c:v>0</c:v>
                </c:pt>
                <c:pt idx="4">
                  <c:v>0</c:v>
                </c:pt>
                <c:pt idx="5">
                  <c:v>0</c:v>
                </c:pt>
                <c:pt idx="6">
                  <c:v>0</c:v>
                </c:pt>
                <c:pt idx="7">
                  <c:v>0</c:v>
                </c:pt>
                <c:pt idx="8">
                  <c:v>2.0979767603253001</c:v>
                </c:pt>
                <c:pt idx="9">
                  <c:v>4.1513708419572998E-2</c:v>
                </c:pt>
                <c:pt idx="10">
                  <c:v>0</c:v>
                </c:pt>
                <c:pt idx="11">
                  <c:v>0</c:v>
                </c:pt>
                <c:pt idx="12">
                  <c:v>8.3582797356175006E-2</c:v>
                </c:pt>
                <c:pt idx="13">
                  <c:v>3.4381372409540999E-2</c:v>
                </c:pt>
                <c:pt idx="14">
                  <c:v>0</c:v>
                </c:pt>
                <c:pt idx="15">
                  <c:v>7.1722829791647999E-2</c:v>
                </c:pt>
                <c:pt idx="16">
                  <c:v>0</c:v>
                </c:pt>
                <c:pt idx="17">
                  <c:v>0</c:v>
                </c:pt>
                <c:pt idx="18">
                  <c:v>0</c:v>
                </c:pt>
                <c:pt idx="19">
                  <c:v>0</c:v>
                </c:pt>
                <c:pt idx="20">
                  <c:v>0</c:v>
                </c:pt>
                <c:pt idx="21">
                  <c:v>0</c:v>
                </c:pt>
                <c:pt idx="22">
                  <c:v>0</c:v>
                </c:pt>
                <c:pt idx="23">
                  <c:v>0</c:v>
                </c:pt>
                <c:pt idx="24">
                  <c:v>0</c:v>
                </c:pt>
                <c:pt idx="25">
                  <c:v>0</c:v>
                </c:pt>
                <c:pt idx="26">
                  <c:v>0</c:v>
                </c:pt>
                <c:pt idx="27">
                  <c:v>0</c:v>
                </c:pt>
                <c:pt idx="28">
                  <c:v>7.5848256082674995E-2</c:v>
                </c:pt>
                <c:pt idx="29">
                  <c:v>0</c:v>
                </c:pt>
                <c:pt idx="30">
                  <c:v>0</c:v>
                </c:pt>
                <c:pt idx="31">
                  <c:v>0</c:v>
                </c:pt>
                <c:pt idx="32">
                  <c:v>0</c:v>
                </c:pt>
                <c:pt idx="33">
                  <c:v>0</c:v>
                </c:pt>
                <c:pt idx="34">
                  <c:v>0</c:v>
                </c:pt>
                <c:pt idx="35">
                  <c:v>5.6885854976622997E-2</c:v>
                </c:pt>
                <c:pt idx="36">
                  <c:v>0</c:v>
                </c:pt>
                <c:pt idx="37">
                  <c:v>0</c:v>
                </c:pt>
                <c:pt idx="38">
                  <c:v>0</c:v>
                </c:pt>
                <c:pt idx="39">
                  <c:v>0</c:v>
                </c:pt>
                <c:pt idx="40">
                  <c:v>0</c:v>
                </c:pt>
                <c:pt idx="41">
                  <c:v>0</c:v>
                </c:pt>
                <c:pt idx="42">
                  <c:v>0</c:v>
                </c:pt>
                <c:pt idx="43">
                  <c:v>1.7182639608947E-2</c:v>
                </c:pt>
                <c:pt idx="44">
                  <c:v>0</c:v>
                </c:pt>
                <c:pt idx="45">
                  <c:v>0</c:v>
                </c:pt>
                <c:pt idx="46">
                  <c:v>2.0151611239858001E-2</c:v>
                </c:pt>
                <c:pt idx="47">
                  <c:v>0</c:v>
                </c:pt>
                <c:pt idx="48">
                  <c:v>0</c:v>
                </c:pt>
                <c:pt idx="49">
                  <c:v>0</c:v>
                </c:pt>
                <c:pt idx="50">
                  <c:v>1.5987494226738001E-2</c:v>
                </c:pt>
                <c:pt idx="51">
                  <c:v>2.0677147026331E-2</c:v>
                </c:pt>
                <c:pt idx="52">
                  <c:v>0</c:v>
                </c:pt>
                <c:pt idx="53">
                  <c:v>0</c:v>
                </c:pt>
                <c:pt idx="54">
                  <c:v>0</c:v>
                </c:pt>
                <c:pt idx="55">
                  <c:v>1.1686816686437E-2</c:v>
                </c:pt>
                <c:pt idx="56">
                  <c:v>0</c:v>
                </c:pt>
                <c:pt idx="57">
                  <c:v>0.10527907680138</c:v>
                </c:pt>
                <c:pt idx="58">
                  <c:v>0</c:v>
                </c:pt>
              </c:numCache>
            </c:numRef>
          </c:val>
          <c:smooth val="0"/>
          <c:extLst>
            <c:ext xmlns:c16="http://schemas.microsoft.com/office/drawing/2014/chart" uri="{C3380CC4-5D6E-409C-BE32-E72D297353CC}">
              <c16:uniqueId val="{00000000-CDD7-430E-A8CD-B2ED9DAE995F}"/>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Sheet1!$A$2:$A$60</c:f>
              <c:numCache>
                <c:formatCode>m/d/yyyy</c:formatCode>
                <c:ptCount val="59"/>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pt idx="28">
                  <c:v>43160</c:v>
                </c:pt>
                <c:pt idx="29">
                  <c:v>43161</c:v>
                </c:pt>
                <c:pt idx="30">
                  <c:v>43162</c:v>
                </c:pt>
                <c:pt idx="31">
                  <c:v>43163</c:v>
                </c:pt>
                <c:pt idx="32">
                  <c:v>43164</c:v>
                </c:pt>
                <c:pt idx="33">
                  <c:v>43165</c:v>
                </c:pt>
                <c:pt idx="34">
                  <c:v>43166</c:v>
                </c:pt>
                <c:pt idx="35">
                  <c:v>43167</c:v>
                </c:pt>
                <c:pt idx="36">
                  <c:v>43168</c:v>
                </c:pt>
                <c:pt idx="37">
                  <c:v>43169</c:v>
                </c:pt>
                <c:pt idx="38">
                  <c:v>43170</c:v>
                </c:pt>
                <c:pt idx="39">
                  <c:v>43171</c:v>
                </c:pt>
                <c:pt idx="40">
                  <c:v>43172</c:v>
                </c:pt>
                <c:pt idx="41">
                  <c:v>43173</c:v>
                </c:pt>
                <c:pt idx="42">
                  <c:v>43174</c:v>
                </c:pt>
                <c:pt idx="43">
                  <c:v>43175</c:v>
                </c:pt>
                <c:pt idx="44">
                  <c:v>43176</c:v>
                </c:pt>
                <c:pt idx="45">
                  <c:v>43177</c:v>
                </c:pt>
                <c:pt idx="46">
                  <c:v>43178</c:v>
                </c:pt>
                <c:pt idx="47">
                  <c:v>43179</c:v>
                </c:pt>
                <c:pt idx="48">
                  <c:v>43180</c:v>
                </c:pt>
                <c:pt idx="49">
                  <c:v>43181</c:v>
                </c:pt>
                <c:pt idx="50">
                  <c:v>43182</c:v>
                </c:pt>
                <c:pt idx="51">
                  <c:v>43183</c:v>
                </c:pt>
                <c:pt idx="52">
                  <c:v>43184</c:v>
                </c:pt>
                <c:pt idx="53">
                  <c:v>43185</c:v>
                </c:pt>
                <c:pt idx="54">
                  <c:v>43186</c:v>
                </c:pt>
                <c:pt idx="55">
                  <c:v>43187</c:v>
                </c:pt>
                <c:pt idx="56">
                  <c:v>43188</c:v>
                </c:pt>
                <c:pt idx="57">
                  <c:v>43189</c:v>
                </c:pt>
                <c:pt idx="58">
                  <c:v>43190</c:v>
                </c:pt>
              </c:numCache>
            </c:numRef>
          </c:cat>
          <c:val>
            <c:numRef>
              <c:f>Sheet1!$C$2:$C$60</c:f>
              <c:numCache>
                <c:formatCode>General</c:formatCode>
                <c:ptCount val="59"/>
                <c:pt idx="0">
                  <c:v>3.5213322306532999E-2</c:v>
                </c:pt>
                <c:pt idx="1">
                  <c:v>2.4626676485146</c:v>
                </c:pt>
                <c:pt idx="2">
                  <c:v>1.7503304503178E-2</c:v>
                </c:pt>
                <c:pt idx="3">
                  <c:v>0</c:v>
                </c:pt>
                <c:pt idx="4">
                  <c:v>1.9916711931920999E-2</c:v>
                </c:pt>
                <c:pt idx="5">
                  <c:v>3.5407060489743999E-2</c:v>
                </c:pt>
                <c:pt idx="6">
                  <c:v>1.3277567549625001E-2</c:v>
                </c:pt>
                <c:pt idx="7">
                  <c:v>7.7249437225779996E-2</c:v>
                </c:pt>
                <c:pt idx="8">
                  <c:v>4.7674222125667E-2</c:v>
                </c:pt>
                <c:pt idx="9">
                  <c:v>2.1119833937763E-2</c:v>
                </c:pt>
                <c:pt idx="10">
                  <c:v>0</c:v>
                </c:pt>
                <c:pt idx="11">
                  <c:v>2.5643655759564999E-2</c:v>
                </c:pt>
                <c:pt idx="12">
                  <c:v>2.5339672273571999E-2</c:v>
                </c:pt>
                <c:pt idx="13">
                  <c:v>3.4990769676274999E-2</c:v>
                </c:pt>
                <c:pt idx="14">
                  <c:v>3.4290540540541001</c:v>
                </c:pt>
                <c:pt idx="15">
                  <c:v>3.3782968557709001E-2</c:v>
                </c:pt>
                <c:pt idx="16">
                  <c:v>3.7398285710839002E-2</c:v>
                </c:pt>
                <c:pt idx="17">
                  <c:v>0</c:v>
                </c:pt>
                <c:pt idx="18">
                  <c:v>2.754305864661E-2</c:v>
                </c:pt>
                <c:pt idx="19">
                  <c:v>3.7393097957853998E-2</c:v>
                </c:pt>
                <c:pt idx="20">
                  <c:v>1.0252204223908001E-2</c:v>
                </c:pt>
                <c:pt idx="21">
                  <c:v>1.5979546180888E-2</c:v>
                </c:pt>
                <c:pt idx="22">
                  <c:v>2.1703613048694E-2</c:v>
                </c:pt>
                <c:pt idx="23">
                  <c:v>1.264313838818E-2</c:v>
                </c:pt>
                <c:pt idx="24">
                  <c:v>8.4101257914529007E-3</c:v>
                </c:pt>
                <c:pt idx="25">
                  <c:v>1.1392184961117E-2</c:v>
                </c:pt>
                <c:pt idx="26">
                  <c:v>1.7809359042665E-2</c:v>
                </c:pt>
                <c:pt idx="27">
                  <c:v>1.3751704015498E-2</c:v>
                </c:pt>
                <c:pt idx="28">
                  <c:v>2.5694651927099001E-2</c:v>
                </c:pt>
                <c:pt idx="29">
                  <c:v>2.2072707282679001</c:v>
                </c:pt>
                <c:pt idx="30">
                  <c:v>9.5605722002461997E-3</c:v>
                </c:pt>
                <c:pt idx="31">
                  <c:v>3.2864663316462997E-2</c:v>
                </c:pt>
                <c:pt idx="32">
                  <c:v>3.5852788450622002E-2</c:v>
                </c:pt>
                <c:pt idx="33">
                  <c:v>3.4060352554525997E-2</c:v>
                </c:pt>
                <c:pt idx="34">
                  <c:v>1.414193322219E-2</c:v>
                </c:pt>
                <c:pt idx="35">
                  <c:v>2.2706358975585001E-2</c:v>
                </c:pt>
                <c:pt idx="36">
                  <c:v>4.1227996797361E-2</c:v>
                </c:pt>
                <c:pt idx="37">
                  <c:v>0</c:v>
                </c:pt>
                <c:pt idx="38">
                  <c:v>0</c:v>
                </c:pt>
                <c:pt idx="39">
                  <c:v>2.7478763694580001E-2</c:v>
                </c:pt>
                <c:pt idx="40">
                  <c:v>4.9567626964789002E-2</c:v>
                </c:pt>
                <c:pt idx="41">
                  <c:v>3.4030053910769999E-2</c:v>
                </c:pt>
                <c:pt idx="42">
                  <c:v>3.7365103619521001E-2</c:v>
                </c:pt>
                <c:pt idx="43">
                  <c:v>1.5516181587067E-2</c:v>
                </c:pt>
                <c:pt idx="44">
                  <c:v>9.5483054741628999E-3</c:v>
                </c:pt>
                <c:pt idx="45">
                  <c:v>0</c:v>
                </c:pt>
                <c:pt idx="46">
                  <c:v>2.5059665871121999E-2</c:v>
                </c:pt>
                <c:pt idx="47">
                  <c:v>0</c:v>
                </c:pt>
                <c:pt idx="48">
                  <c:v>1.6692518792507001</c:v>
                </c:pt>
                <c:pt idx="49">
                  <c:v>4.7726147366412001E-2</c:v>
                </c:pt>
                <c:pt idx="50">
                  <c:v>9.1472932960282999E-3</c:v>
                </c:pt>
                <c:pt idx="51">
                  <c:v>1.878959235532E-2</c:v>
                </c:pt>
                <c:pt idx="52">
                  <c:v>2.2664376371791001E-2</c:v>
                </c:pt>
                <c:pt idx="53">
                  <c:v>3.2172731822407E-2</c:v>
                </c:pt>
                <c:pt idx="54">
                  <c:v>1.8409753606232999E-2</c:v>
                </c:pt>
                <c:pt idx="55">
                  <c:v>1.9124681091013999E-2</c:v>
                </c:pt>
                <c:pt idx="56">
                  <c:v>4.0675328350113997E-2</c:v>
                </c:pt>
                <c:pt idx="57">
                  <c:v>3.5260930888575001E-2</c:v>
                </c:pt>
                <c:pt idx="58">
                  <c:v>5.2181662542946997E-2</c:v>
                </c:pt>
              </c:numCache>
            </c:numRef>
          </c:val>
          <c:smooth val="0"/>
          <c:extLst>
            <c:ext xmlns:c16="http://schemas.microsoft.com/office/drawing/2014/chart" uri="{C3380CC4-5D6E-409C-BE32-E72D297353CC}">
              <c16:uniqueId val="{00000001-CDD7-430E-A8CD-B2ED9DAE995F}"/>
            </c:ext>
          </c:extLst>
        </c:ser>
        <c:dLbls>
          <c:showLegendKey val="0"/>
          <c:showVal val="0"/>
          <c:showCatName val="0"/>
          <c:showSerName val="0"/>
          <c:showPercent val="0"/>
          <c:showBubbleSize val="0"/>
        </c:dLbls>
        <c:smooth val="0"/>
        <c:axId val="307110048"/>
        <c:axId val="307114312"/>
      </c:lineChart>
      <c:dateAx>
        <c:axId val="30711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14312"/>
        <c:crosses val="autoZero"/>
        <c:auto val="1"/>
        <c:lblOffset val="100"/>
        <c:baseTimeUnit val="days"/>
      </c:dateAx>
      <c:valAx>
        <c:axId val="30711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1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TGP The Generics Pharmacy</c:v>
                </c:pt>
                <c:pt idx="1">
                  <c:v>Generika Drugstore</c:v>
                </c:pt>
              </c:strCache>
            </c:strRef>
          </c:cat>
          <c:val>
            <c:numRef>
              <c:f>Sheet1!$B$2:$B$3</c:f>
              <c:numCache>
                <c:formatCode>General</c:formatCode>
                <c:ptCount val="2"/>
                <c:pt idx="0">
                  <c:v>3896</c:v>
                </c:pt>
                <c:pt idx="1">
                  <c:v>21812</c:v>
                </c:pt>
              </c:numCache>
            </c:numRef>
          </c:val>
          <c:extLst>
            <c:ext xmlns:c16="http://schemas.microsoft.com/office/drawing/2014/chart" uri="{C3380CC4-5D6E-409C-BE32-E72D297353CC}">
              <c16:uniqueId val="{00000000-7CD4-4E89-9486-B963EF138B50}"/>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TGP The Generics Pharmacy</c:v>
                </c:pt>
                <c:pt idx="1">
                  <c:v>Generika Drugstore</c:v>
                </c:pt>
              </c:strCache>
            </c:strRef>
          </c:cat>
          <c:val>
            <c:numRef>
              <c:f>Sheet1!$C$2:$C$3</c:f>
              <c:numCache>
                <c:formatCode>General</c:formatCode>
                <c:ptCount val="2"/>
                <c:pt idx="0">
                  <c:v>81</c:v>
                </c:pt>
                <c:pt idx="1">
                  <c:v>253</c:v>
                </c:pt>
              </c:numCache>
            </c:numRef>
          </c:val>
          <c:extLst>
            <c:ext xmlns:c16="http://schemas.microsoft.com/office/drawing/2014/chart" uri="{C3380CC4-5D6E-409C-BE32-E72D297353CC}">
              <c16:uniqueId val="{00000001-7CD4-4E89-9486-B963EF138B50}"/>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TGP The Generics Pharmacy</c:v>
                </c:pt>
                <c:pt idx="1">
                  <c:v>Generika Drugstore</c:v>
                </c:pt>
              </c:strCache>
            </c:strRef>
          </c:cat>
          <c:val>
            <c:numRef>
              <c:f>Sheet1!$D$2:$D$3</c:f>
              <c:numCache>
                <c:formatCode>General</c:formatCode>
                <c:ptCount val="2"/>
                <c:pt idx="0">
                  <c:v>8</c:v>
                </c:pt>
                <c:pt idx="1">
                  <c:v>11</c:v>
                </c:pt>
              </c:numCache>
            </c:numRef>
          </c:val>
          <c:extLst>
            <c:ext xmlns:c16="http://schemas.microsoft.com/office/drawing/2014/chart" uri="{C3380CC4-5D6E-409C-BE32-E72D297353CC}">
              <c16:uniqueId val="{00000002-7CD4-4E89-9486-B963EF138B50}"/>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TGP The Generics Pharmacy</c:v>
                </c:pt>
                <c:pt idx="1">
                  <c:v>Generika Drugstore</c:v>
                </c:pt>
              </c:strCache>
            </c:strRef>
          </c:cat>
          <c:val>
            <c:numRef>
              <c:f>Sheet1!$E$2:$E$3</c:f>
              <c:numCache>
                <c:formatCode>General</c:formatCode>
                <c:ptCount val="2"/>
                <c:pt idx="0">
                  <c:v>12</c:v>
                </c:pt>
                <c:pt idx="1">
                  <c:v>58</c:v>
                </c:pt>
              </c:numCache>
            </c:numRef>
          </c:val>
          <c:extLst>
            <c:ext xmlns:c16="http://schemas.microsoft.com/office/drawing/2014/chart" uri="{C3380CC4-5D6E-409C-BE32-E72D297353CC}">
              <c16:uniqueId val="{00000003-7CD4-4E89-9486-B963EF138B50}"/>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TGP The Generics Pharmacy</c:v>
                </c:pt>
                <c:pt idx="1">
                  <c:v>Generika Drugstore</c:v>
                </c:pt>
              </c:strCache>
            </c:strRef>
          </c:cat>
          <c:val>
            <c:numRef>
              <c:f>Sheet1!$F$2:$F$3</c:f>
              <c:numCache>
                <c:formatCode>General</c:formatCode>
                <c:ptCount val="2"/>
                <c:pt idx="0">
                  <c:v>0</c:v>
                </c:pt>
                <c:pt idx="1">
                  <c:v>5</c:v>
                </c:pt>
              </c:numCache>
            </c:numRef>
          </c:val>
          <c:extLst>
            <c:ext xmlns:c16="http://schemas.microsoft.com/office/drawing/2014/chart" uri="{C3380CC4-5D6E-409C-BE32-E72D297353CC}">
              <c16:uniqueId val="{00000004-7CD4-4E89-9486-B963EF138B50}"/>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TGP The Generics Pharmacy</c:v>
                </c:pt>
                <c:pt idx="1">
                  <c:v>Generika Drugstore</c:v>
                </c:pt>
              </c:strCache>
            </c:strRef>
          </c:cat>
          <c:val>
            <c:numRef>
              <c:f>Sheet1!$G$2:$G$3</c:f>
              <c:numCache>
                <c:formatCode>General</c:formatCode>
                <c:ptCount val="2"/>
                <c:pt idx="0">
                  <c:v>1</c:v>
                </c:pt>
                <c:pt idx="1">
                  <c:v>2</c:v>
                </c:pt>
              </c:numCache>
            </c:numRef>
          </c:val>
          <c:extLst>
            <c:ext xmlns:c16="http://schemas.microsoft.com/office/drawing/2014/chart" uri="{C3380CC4-5D6E-409C-BE32-E72D297353CC}">
              <c16:uniqueId val="{00000005-7CD4-4E89-9486-B963EF138B5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TGP The Generics Pharmacy</c:v>
                </c:pt>
                <c:pt idx="1">
                  <c:v>Generika Drugstore</c:v>
                </c:pt>
              </c:strCache>
            </c:strRef>
          </c:cat>
          <c:val>
            <c:numRef>
              <c:f>Sheet1!$H$2:$H$3</c:f>
              <c:numCache>
                <c:formatCode>General</c:formatCode>
                <c:ptCount val="2"/>
                <c:pt idx="0">
                  <c:v>252</c:v>
                </c:pt>
                <c:pt idx="1">
                  <c:v>169</c:v>
                </c:pt>
              </c:numCache>
            </c:numRef>
          </c:val>
          <c:extLst>
            <c:ext xmlns:c16="http://schemas.microsoft.com/office/drawing/2014/chart" uri="{C3380CC4-5D6E-409C-BE32-E72D297353CC}">
              <c16:uniqueId val="{00000006-7CD4-4E89-9486-B963EF138B5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TGP The Generics Pharmacy</c:v>
                </c:pt>
                <c:pt idx="1">
                  <c:v>Generika Drugstore</c:v>
                </c:pt>
              </c:strCache>
            </c:strRef>
          </c:cat>
          <c:val>
            <c:numRef>
              <c:f>Sheet1!$I$2:$I$3</c:f>
              <c:numCache>
                <c:formatCode>General</c:formatCode>
                <c:ptCount val="2"/>
                <c:pt idx="0">
                  <c:v>354</c:v>
                </c:pt>
                <c:pt idx="1">
                  <c:v>1493</c:v>
                </c:pt>
              </c:numCache>
            </c:numRef>
          </c:val>
          <c:extLst>
            <c:ext xmlns:c16="http://schemas.microsoft.com/office/drawing/2014/chart" uri="{C3380CC4-5D6E-409C-BE32-E72D297353CC}">
              <c16:uniqueId val="{00000007-7CD4-4E89-9486-B963EF138B50}"/>
            </c:ext>
          </c:extLst>
        </c:ser>
        <c:dLbls>
          <c:showLegendKey val="0"/>
          <c:showVal val="0"/>
          <c:showCatName val="0"/>
          <c:showSerName val="0"/>
          <c:showPercent val="0"/>
          <c:showBubbleSize val="0"/>
        </c:dLbls>
        <c:gapWidth val="150"/>
        <c:overlap val="100"/>
        <c:axId val="307112344"/>
        <c:axId val="307840664"/>
      </c:barChart>
      <c:catAx>
        <c:axId val="30711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840664"/>
        <c:crosses val="autoZero"/>
        <c:auto val="1"/>
        <c:lblAlgn val="ctr"/>
        <c:lblOffset val="100"/>
        <c:noMultiLvlLbl val="0"/>
      </c:catAx>
      <c:valAx>
        <c:axId val="307840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1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73F2-4BB1-4144-850C-230A79A53186}"/>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23FB0092-DF2B-42A9-9247-7D076784CA8B}"/>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1752895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EEAC5-BA72-48F5-829C-701FB754A8F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C752528-13B8-44B6-B4E9-BCA76E0F7803}"/>
              </a:ext>
            </a:extLst>
          </p:cNvPr>
          <p:cNvGraphicFramePr>
            <a:graphicFrameLocks noGrp="1"/>
          </p:cNvGraphicFramePr>
          <p:nvPr>
            <p:ph type="chart" sz="quarter" idx="13"/>
            <p:extLst>
              <p:ext uri="{D42A27DB-BD31-4B8C-83A1-F6EECF244321}">
                <p14:modId xmlns:p14="http://schemas.microsoft.com/office/powerpoint/2010/main" val="3519875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C48DDF-130C-49E4-A3DB-A1D17A0BF3FD}"/>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C5316A37-0F73-4F14-BCF4-DDD4C9DD84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025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8A36C-71C8-4618-B98E-DE872A06E51C}"/>
              </a:ext>
            </a:extLst>
          </p:cNvPr>
          <p:cNvSpPr>
            <a:spLocks noGrp="1"/>
          </p:cNvSpPr>
          <p:nvPr>
            <p:ph type="title"/>
          </p:nvPr>
        </p:nvSpPr>
        <p:spPr/>
        <p:txBody>
          <a:bodyPr/>
          <a:lstStyle/>
          <a:p>
            <a:r>
              <a:rPr lang="en-US"/>
              <a:t>Facebook Reactions Distribution</a:t>
            </a:r>
          </a:p>
        </p:txBody>
      </p:sp>
      <p:graphicFrame>
        <p:nvGraphicFramePr>
          <p:cNvPr id="6" name="Chart Placeholder 5">
            <a:extLst>
              <a:ext uri="{FF2B5EF4-FFF2-40B4-BE49-F238E27FC236}">
                <a16:creationId xmlns:a16="http://schemas.microsoft.com/office/drawing/2014/main" id="{38D4801B-09EE-403C-AE5B-32EBA3B3F6BF}"/>
              </a:ext>
            </a:extLst>
          </p:cNvPr>
          <p:cNvGraphicFramePr>
            <a:graphicFrameLocks noGrp="1"/>
          </p:cNvGraphicFramePr>
          <p:nvPr>
            <p:ph type="chart" sz="quarter" idx="13"/>
            <p:extLst>
              <p:ext uri="{D42A27DB-BD31-4B8C-83A1-F6EECF244321}">
                <p14:modId xmlns:p14="http://schemas.microsoft.com/office/powerpoint/2010/main" val="2794853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BE1232-C828-4B05-BA7D-01C8ADD91B01}"/>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432C8ABE-C982-42F5-93BA-F8B2D8E9A0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3048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B2F0C-1401-44CC-AC64-D376E2440B4D}"/>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BC2E8CE3-0EF7-476C-B7BF-13DD8FBA9A3E}"/>
              </a:ext>
            </a:extLst>
          </p:cNvPr>
          <p:cNvGraphicFramePr>
            <a:graphicFrameLocks noGrp="1"/>
          </p:cNvGraphicFramePr>
          <p:nvPr>
            <p:ph type="chart" sz="quarter" idx="13"/>
            <p:extLst>
              <p:ext uri="{D42A27DB-BD31-4B8C-83A1-F6EECF244321}">
                <p14:modId xmlns:p14="http://schemas.microsoft.com/office/powerpoint/2010/main" val="799540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01D54A-605F-4771-B921-1CAFA4BFAAB8}"/>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FA3CB515-6E85-451C-A5A4-0FC5740AE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4738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0AED1-8E1F-4ACF-860F-ECA969ADFE51}"/>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3E65750-5368-4B9A-9DDE-B0BABF08A080}"/>
              </a:ext>
            </a:extLst>
          </p:cNvPr>
          <p:cNvGraphicFramePr>
            <a:graphicFrameLocks noGrp="1"/>
          </p:cNvGraphicFramePr>
          <p:nvPr>
            <p:ph type="chart" sz="quarter" idx="13"/>
            <p:extLst>
              <p:ext uri="{D42A27DB-BD31-4B8C-83A1-F6EECF244321}">
                <p14:modId xmlns:p14="http://schemas.microsoft.com/office/powerpoint/2010/main" val="1402536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B7C8EB-7CA4-48B9-8E81-D36B71A3AEA0}"/>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347E5E32-2F62-483E-A5EE-F0878B406E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8452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22B7-FDFB-4F42-9D76-D200DC5FB140}"/>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389A481C-60C4-4CE2-95AE-94C8D65B740C}"/>
              </a:ext>
            </a:extLst>
          </p:cNvPr>
          <p:cNvGraphicFramePr>
            <a:graphicFrameLocks noGrp="1"/>
          </p:cNvGraphicFramePr>
          <p:nvPr>
            <p:ph type="chart" sz="quarter" idx="13"/>
            <p:extLst>
              <p:ext uri="{D42A27DB-BD31-4B8C-83A1-F6EECF244321}">
                <p14:modId xmlns:p14="http://schemas.microsoft.com/office/powerpoint/2010/main" val="3086468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0377BF-D3D8-4AB3-9F51-8E28DC6A652A}"/>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E129E990-8E87-46C7-8CB0-1283DC529F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9400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E0E0F-2917-4087-82D7-88AD612B1C2B}"/>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2856EDB4-F792-45FA-BBCE-86E9311DC781}"/>
              </a:ext>
            </a:extLst>
          </p:cNvPr>
          <p:cNvGraphicFramePr>
            <a:graphicFrameLocks noGrp="1"/>
          </p:cNvGraphicFramePr>
          <p:nvPr>
            <p:ph type="chart" sz="quarter" idx="13"/>
            <p:extLst>
              <p:ext uri="{D42A27DB-BD31-4B8C-83A1-F6EECF244321}">
                <p14:modId xmlns:p14="http://schemas.microsoft.com/office/powerpoint/2010/main" val="680036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B025A-CAE5-435E-8AA7-A33EF0F25F34}"/>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2C6CCE57-DC0C-4118-AC12-0A6A002A3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48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B5583-E131-4D3C-9429-E88963203A2D}"/>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81E2B6FB-DFB4-4021-9188-2E17684CB668}"/>
              </a:ext>
            </a:extLst>
          </p:cNvPr>
          <p:cNvGraphicFramePr>
            <a:graphicFrameLocks noGrp="1"/>
          </p:cNvGraphicFramePr>
          <p:nvPr>
            <p:ph type="chart" sz="quarter" idx="13"/>
            <p:extLst>
              <p:ext uri="{D42A27DB-BD31-4B8C-83A1-F6EECF244321}">
                <p14:modId xmlns:p14="http://schemas.microsoft.com/office/powerpoint/2010/main" val="2054869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380521-7AC9-41E4-8E2C-1CA65AF58E37}"/>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7E914007-B7F0-45CB-83F2-08716C8A94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284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F473F-46FF-4533-85F1-AEFB1D4B7EC7}"/>
              </a:ext>
            </a:extLst>
          </p:cNvPr>
          <p:cNvSpPr>
            <a:spLocks noGrp="1"/>
          </p:cNvSpPr>
          <p:nvPr>
            <p:ph type="title"/>
          </p:nvPr>
        </p:nvSpPr>
        <p:spPr/>
        <p:txBody>
          <a:bodyPr/>
          <a:lstStyle/>
          <a:p>
            <a:r>
              <a:rPr lang="en-US"/>
              <a:t>Facebook Reach Type Distribution (last 28 days)</a:t>
            </a:r>
          </a:p>
        </p:txBody>
      </p:sp>
      <p:graphicFrame>
        <p:nvGraphicFramePr>
          <p:cNvPr id="6" name="Chart Placeholder 5">
            <a:extLst>
              <a:ext uri="{FF2B5EF4-FFF2-40B4-BE49-F238E27FC236}">
                <a16:creationId xmlns:a16="http://schemas.microsoft.com/office/drawing/2014/main" id="{03AA7EE2-43E3-4464-92F4-555C6F2F96F8}"/>
              </a:ext>
            </a:extLst>
          </p:cNvPr>
          <p:cNvGraphicFramePr>
            <a:graphicFrameLocks noGrp="1"/>
          </p:cNvGraphicFramePr>
          <p:nvPr>
            <p:ph type="chart" sz="quarter" idx="13"/>
            <p:extLst>
              <p:ext uri="{D42A27DB-BD31-4B8C-83A1-F6EECF244321}">
                <p14:modId xmlns:p14="http://schemas.microsoft.com/office/powerpoint/2010/main" val="4078911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1F3DD9-2319-49D8-98A6-C0D744997591}"/>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BE116543-757E-4AE4-A9C0-0EB69E0F49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31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6318-5BBC-4DE7-9409-F52AB0A08810}"/>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6604F4E7-D4EE-4E5B-AE2D-971E8E662A96}"/>
              </a:ext>
            </a:extLst>
          </p:cNvPr>
          <p:cNvGraphicFramePr>
            <a:graphicFrameLocks noGrp="1"/>
          </p:cNvGraphicFramePr>
          <p:nvPr>
            <p:ph type="chart" sz="quarter" idx="13"/>
            <p:extLst>
              <p:ext uri="{D42A27DB-BD31-4B8C-83A1-F6EECF244321}">
                <p14:modId xmlns:p14="http://schemas.microsoft.com/office/powerpoint/2010/main" val="1980650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9746F6-105B-4305-A237-0E1C1DC1EDC1}"/>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7315928E-67AB-40F1-874D-D17B5434A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244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EBC86-EBC1-4DBA-ABEF-6B9AEA81D88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9575FD1-CCBA-426E-82EF-C5141C241E1B}"/>
              </a:ext>
            </a:extLst>
          </p:cNvPr>
          <p:cNvGraphicFramePr>
            <a:graphicFrameLocks noGrp="1"/>
          </p:cNvGraphicFramePr>
          <p:nvPr>
            <p:ph type="tbl" sz="quarter" idx="13"/>
            <p:extLst>
              <p:ext uri="{D42A27DB-BD31-4B8C-83A1-F6EECF244321}">
                <p14:modId xmlns:p14="http://schemas.microsoft.com/office/powerpoint/2010/main" val="65051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77957680"/>
                    </a:ext>
                  </a:extLst>
                </a:gridCol>
                <a:gridCol w="740664">
                  <a:extLst>
                    <a:ext uri="{9D8B030D-6E8A-4147-A177-3AD203B41FA5}">
                      <a16:colId xmlns:a16="http://schemas.microsoft.com/office/drawing/2014/main" val="2660346642"/>
                    </a:ext>
                  </a:extLst>
                </a:gridCol>
                <a:gridCol w="740664">
                  <a:extLst>
                    <a:ext uri="{9D8B030D-6E8A-4147-A177-3AD203B41FA5}">
                      <a16:colId xmlns:a16="http://schemas.microsoft.com/office/drawing/2014/main" val="2100469288"/>
                    </a:ext>
                  </a:extLst>
                </a:gridCol>
                <a:gridCol w="740664">
                  <a:extLst>
                    <a:ext uri="{9D8B030D-6E8A-4147-A177-3AD203B41FA5}">
                      <a16:colId xmlns:a16="http://schemas.microsoft.com/office/drawing/2014/main" val="3678438359"/>
                    </a:ext>
                  </a:extLst>
                </a:gridCol>
                <a:gridCol w="740664">
                  <a:extLst>
                    <a:ext uri="{9D8B030D-6E8A-4147-A177-3AD203B41FA5}">
                      <a16:colId xmlns:a16="http://schemas.microsoft.com/office/drawing/2014/main" val="3368686225"/>
                    </a:ext>
                  </a:extLst>
                </a:gridCol>
                <a:gridCol w="740664">
                  <a:extLst>
                    <a:ext uri="{9D8B030D-6E8A-4147-A177-3AD203B41FA5}">
                      <a16:colId xmlns:a16="http://schemas.microsoft.com/office/drawing/2014/main" val="2440343846"/>
                    </a:ext>
                  </a:extLst>
                </a:gridCol>
                <a:gridCol w="740664">
                  <a:extLst>
                    <a:ext uri="{9D8B030D-6E8A-4147-A177-3AD203B41FA5}">
                      <a16:colId xmlns:a16="http://schemas.microsoft.com/office/drawing/2014/main" val="113413378"/>
                    </a:ext>
                  </a:extLst>
                </a:gridCol>
                <a:gridCol w="740664">
                  <a:extLst>
                    <a:ext uri="{9D8B030D-6E8A-4147-A177-3AD203B41FA5}">
                      <a16:colId xmlns:a16="http://schemas.microsoft.com/office/drawing/2014/main" val="1361015533"/>
                    </a:ext>
                  </a:extLst>
                </a:gridCol>
                <a:gridCol w="740664">
                  <a:extLst>
                    <a:ext uri="{9D8B030D-6E8A-4147-A177-3AD203B41FA5}">
                      <a16:colId xmlns:a16="http://schemas.microsoft.com/office/drawing/2014/main" val="4052222716"/>
                    </a:ext>
                  </a:extLst>
                </a:gridCol>
                <a:gridCol w="740664">
                  <a:extLst>
                    <a:ext uri="{9D8B030D-6E8A-4147-A177-3AD203B41FA5}">
                      <a16:colId xmlns:a16="http://schemas.microsoft.com/office/drawing/2014/main" val="38403308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28509453"/>
                  </a:ext>
                </a:extLst>
              </a:tr>
              <a:tr h="370840">
                <a:tc>
                  <a:txBody>
                    <a:bodyPr/>
                    <a:lstStyle/>
                    <a:p>
                      <a:r>
                        <a:rPr lang="en-US" sz="1000"/>
                        <a:t>TGP The Generics Pharmacy</a:t>
                      </a:r>
                    </a:p>
                  </a:txBody>
                  <a:tcPr/>
                </a:tc>
                <a:tc>
                  <a:txBody>
                    <a:bodyPr/>
                    <a:lstStyle/>
                    <a:p>
                      <a:r>
                        <a:rPr lang="en-US" sz="1000"/>
                        <a:t>172368</a:t>
                      </a:r>
                    </a:p>
                  </a:txBody>
                  <a:tcPr/>
                </a:tc>
                <a:tc>
                  <a:txBody>
                    <a:bodyPr/>
                    <a:lstStyle/>
                    <a:p>
                      <a:r>
                        <a:rPr lang="en-US" sz="1000"/>
                        <a:t>3806</a:t>
                      </a:r>
                    </a:p>
                  </a:txBody>
                  <a:tcPr/>
                </a:tc>
                <a:tc>
                  <a:txBody>
                    <a:bodyPr/>
                    <a:lstStyle/>
                    <a:p>
                      <a:r>
                        <a:rPr lang="en-US" sz="1000"/>
                        <a:t>15</a:t>
                      </a:r>
                    </a:p>
                  </a:txBody>
                  <a:tcPr/>
                </a:tc>
                <a:tc>
                  <a:txBody>
                    <a:bodyPr/>
                    <a:lstStyle/>
                    <a:p>
                      <a:r>
                        <a:rPr lang="en-US" sz="1000"/>
                        <a:t>3998</a:t>
                      </a:r>
                    </a:p>
                  </a:txBody>
                  <a:tcPr/>
                </a:tc>
                <a:tc>
                  <a:txBody>
                    <a:bodyPr/>
                    <a:lstStyle/>
                    <a:p>
                      <a:r>
                        <a:rPr lang="en-US" sz="1000"/>
                        <a:t>252</a:t>
                      </a:r>
                    </a:p>
                  </a:txBody>
                  <a:tcPr/>
                </a:tc>
                <a:tc>
                  <a:txBody>
                    <a:bodyPr/>
                    <a:lstStyle/>
                    <a:p>
                      <a:r>
                        <a:rPr lang="en-US" sz="1000"/>
                        <a:t>354</a:t>
                      </a:r>
                    </a:p>
                  </a:txBody>
                  <a:tcPr/>
                </a:tc>
                <a:tc>
                  <a:txBody>
                    <a:bodyPr/>
                    <a:lstStyle/>
                    <a:p>
                      <a:r>
                        <a:rPr lang="en-US" sz="1000"/>
                        <a:t>4</a:t>
                      </a:r>
                    </a:p>
                  </a:txBody>
                  <a:tcPr/>
                </a:tc>
                <a:tc>
                  <a:txBody>
                    <a:bodyPr/>
                    <a:lstStyle/>
                    <a:p>
                      <a:r>
                        <a:rPr lang="en-US" sz="1000"/>
                        <a:t>0.1801%</a:t>
                      </a:r>
                    </a:p>
                  </a:txBody>
                  <a:tcPr/>
                </a:tc>
                <a:tc>
                  <a:txBody>
                    <a:bodyPr/>
                    <a:lstStyle/>
                    <a:p>
                      <a:r>
                        <a:rPr lang="en-US" sz="1000"/>
                        <a:t>0.0%</a:t>
                      </a:r>
                    </a:p>
                  </a:txBody>
                  <a:tcPr/>
                </a:tc>
                <a:extLst>
                  <a:ext uri="{0D108BD9-81ED-4DB2-BD59-A6C34878D82A}">
                    <a16:rowId xmlns:a16="http://schemas.microsoft.com/office/drawing/2014/main" val="1186794988"/>
                  </a:ext>
                </a:extLst>
              </a:tr>
              <a:tr h="370840">
                <a:tc>
                  <a:txBody>
                    <a:bodyPr/>
                    <a:lstStyle/>
                    <a:p>
                      <a:r>
                        <a:rPr lang="en-US" sz="1000"/>
                        <a:t>Generika Drugstore</a:t>
                      </a:r>
                    </a:p>
                  </a:txBody>
                  <a:tcPr/>
                </a:tc>
                <a:tc>
                  <a:txBody>
                    <a:bodyPr/>
                    <a:lstStyle/>
                    <a:p>
                      <a:r>
                        <a:rPr lang="en-US" sz="1000"/>
                        <a:t>170691</a:t>
                      </a:r>
                    </a:p>
                  </a:txBody>
                  <a:tcPr/>
                </a:tc>
                <a:tc>
                  <a:txBody>
                    <a:bodyPr/>
                    <a:lstStyle/>
                    <a:p>
                      <a:r>
                        <a:rPr lang="en-US" sz="1000"/>
                        <a:t>5047</a:t>
                      </a:r>
                    </a:p>
                  </a:txBody>
                  <a:tcPr/>
                </a:tc>
                <a:tc>
                  <a:txBody>
                    <a:bodyPr/>
                    <a:lstStyle/>
                    <a:p>
                      <a:r>
                        <a:rPr lang="en-US" sz="1000"/>
                        <a:t>99</a:t>
                      </a:r>
                    </a:p>
                  </a:txBody>
                  <a:tcPr/>
                </a:tc>
                <a:tc>
                  <a:txBody>
                    <a:bodyPr/>
                    <a:lstStyle/>
                    <a:p>
                      <a:r>
                        <a:rPr lang="en-US" sz="1000"/>
                        <a:t>22141</a:t>
                      </a:r>
                    </a:p>
                  </a:txBody>
                  <a:tcPr/>
                </a:tc>
                <a:tc>
                  <a:txBody>
                    <a:bodyPr/>
                    <a:lstStyle/>
                    <a:p>
                      <a:r>
                        <a:rPr lang="en-US" sz="1000"/>
                        <a:t>169</a:t>
                      </a:r>
                    </a:p>
                  </a:txBody>
                  <a:tcPr/>
                </a:tc>
                <a:tc>
                  <a:txBody>
                    <a:bodyPr/>
                    <a:lstStyle/>
                    <a:p>
                      <a:r>
                        <a:rPr lang="en-US" sz="1000"/>
                        <a:t>1493</a:t>
                      </a:r>
                    </a:p>
                  </a:txBody>
                  <a:tcPr/>
                </a:tc>
                <a:tc>
                  <a:txBody>
                    <a:bodyPr/>
                    <a:lstStyle/>
                    <a:p>
                      <a:r>
                        <a:rPr lang="en-US" sz="1000"/>
                        <a:t>0</a:t>
                      </a:r>
                    </a:p>
                  </a:txBody>
                  <a:tcPr/>
                </a:tc>
                <a:tc>
                  <a:txBody>
                    <a:bodyPr/>
                    <a:lstStyle/>
                    <a:p>
                      <a:r>
                        <a:rPr lang="en-US" sz="1000"/>
                        <a:t>0.1430%</a:t>
                      </a:r>
                    </a:p>
                  </a:txBody>
                  <a:tcPr/>
                </a:tc>
                <a:tc>
                  <a:txBody>
                    <a:bodyPr/>
                    <a:lstStyle/>
                    <a:p>
                      <a:r>
                        <a:rPr lang="en-US" sz="1000"/>
                        <a:t>0.0%</a:t>
                      </a:r>
                    </a:p>
                  </a:txBody>
                  <a:tcPr/>
                </a:tc>
                <a:extLst>
                  <a:ext uri="{0D108BD9-81ED-4DB2-BD59-A6C34878D82A}">
                    <a16:rowId xmlns:a16="http://schemas.microsoft.com/office/drawing/2014/main" val="643539244"/>
                  </a:ext>
                </a:extLst>
              </a:tr>
            </a:tbl>
          </a:graphicData>
        </a:graphic>
      </p:graphicFrame>
      <p:sp>
        <p:nvSpPr>
          <p:cNvPr id="4" name="Text Placeholder 3">
            <a:extLst>
              <a:ext uri="{FF2B5EF4-FFF2-40B4-BE49-F238E27FC236}">
                <a16:creationId xmlns:a16="http://schemas.microsoft.com/office/drawing/2014/main" id="{151C18BB-23DC-4430-BCF7-E655AE51B44E}"/>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899289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E8A6-DE9A-4F7E-9148-FEB421A369C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708B892-E484-44CE-94E0-1CB8022455B8}"/>
              </a:ext>
            </a:extLst>
          </p:cNvPr>
          <p:cNvGraphicFramePr>
            <a:graphicFrameLocks noGrp="1"/>
          </p:cNvGraphicFramePr>
          <p:nvPr>
            <p:ph type="chart" sz="quarter" idx="13"/>
            <p:extLst>
              <p:ext uri="{D42A27DB-BD31-4B8C-83A1-F6EECF244321}">
                <p14:modId xmlns:p14="http://schemas.microsoft.com/office/powerpoint/2010/main" val="4220420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B237DD-B693-4B53-A71E-1836E95DCB88}"/>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F40E180B-08F1-4D43-8EAE-0AACA54001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094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52C5D-C9FE-475D-84F0-1B8AA0B6BA74}"/>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0F3D2A83-39D6-4BF7-8C93-4E9F950C5B2C}"/>
              </a:ext>
            </a:extLst>
          </p:cNvPr>
          <p:cNvGraphicFramePr>
            <a:graphicFrameLocks noGrp="1"/>
          </p:cNvGraphicFramePr>
          <p:nvPr>
            <p:ph type="chart" sz="quarter" idx="13"/>
            <p:extLst>
              <p:ext uri="{D42A27DB-BD31-4B8C-83A1-F6EECF244321}">
                <p14:modId xmlns:p14="http://schemas.microsoft.com/office/powerpoint/2010/main" val="298253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B2A6AB-CA0E-4441-885E-1E2BFE01DBA9}"/>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649BD32D-111B-4C31-AADF-6342BAF043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660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A6AAB-D786-451B-BA8B-9912470F0A2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B6E3676-5ECE-41A3-8870-8649472BF0AF}"/>
              </a:ext>
            </a:extLst>
          </p:cNvPr>
          <p:cNvGraphicFramePr>
            <a:graphicFrameLocks noGrp="1"/>
          </p:cNvGraphicFramePr>
          <p:nvPr>
            <p:ph type="chart" sz="quarter" idx="13"/>
            <p:extLst>
              <p:ext uri="{D42A27DB-BD31-4B8C-83A1-F6EECF244321}">
                <p14:modId xmlns:p14="http://schemas.microsoft.com/office/powerpoint/2010/main" val="3293575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3D165B-ED95-49EE-A26C-88453D1CB147}"/>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EF29C531-2017-4960-908F-CF4E9681C5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9516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AA5B0-9C09-4823-A470-B4F34EDE881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FBF9DC5A-6217-48B5-A065-C9C6CE43D722}"/>
              </a:ext>
            </a:extLst>
          </p:cNvPr>
          <p:cNvGraphicFramePr>
            <a:graphicFrameLocks noGrp="1"/>
          </p:cNvGraphicFramePr>
          <p:nvPr>
            <p:ph type="chart" sz="quarter" idx="13"/>
            <p:extLst>
              <p:ext uri="{D42A27DB-BD31-4B8C-83A1-F6EECF244321}">
                <p14:modId xmlns:p14="http://schemas.microsoft.com/office/powerpoint/2010/main" val="914187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D60409-A049-4746-9AAF-A773E2466303}"/>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2B7B9528-6A42-4C82-BD79-0544425A40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4224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DA5F2-9F75-4FB0-B278-72E396D0F61B}"/>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FEE779C2-0F62-4D9A-852B-754FBA5D2680}"/>
              </a:ext>
            </a:extLst>
          </p:cNvPr>
          <p:cNvGraphicFramePr>
            <a:graphicFrameLocks noGrp="1"/>
          </p:cNvGraphicFramePr>
          <p:nvPr>
            <p:ph type="tbl" sz="quarter" idx="13"/>
            <p:extLst>
              <p:ext uri="{D42A27DB-BD31-4B8C-83A1-F6EECF244321}">
                <p14:modId xmlns:p14="http://schemas.microsoft.com/office/powerpoint/2010/main" val="200991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87662244"/>
                    </a:ext>
                  </a:extLst>
                </a:gridCol>
                <a:gridCol w="370332">
                  <a:extLst>
                    <a:ext uri="{9D8B030D-6E8A-4147-A177-3AD203B41FA5}">
                      <a16:colId xmlns:a16="http://schemas.microsoft.com/office/drawing/2014/main" val="3212183806"/>
                    </a:ext>
                  </a:extLst>
                </a:gridCol>
                <a:gridCol w="370332">
                  <a:extLst>
                    <a:ext uri="{9D8B030D-6E8A-4147-A177-3AD203B41FA5}">
                      <a16:colId xmlns:a16="http://schemas.microsoft.com/office/drawing/2014/main" val="3876434317"/>
                    </a:ext>
                  </a:extLst>
                </a:gridCol>
                <a:gridCol w="370332">
                  <a:extLst>
                    <a:ext uri="{9D8B030D-6E8A-4147-A177-3AD203B41FA5}">
                      <a16:colId xmlns:a16="http://schemas.microsoft.com/office/drawing/2014/main" val="1747223032"/>
                    </a:ext>
                  </a:extLst>
                </a:gridCol>
                <a:gridCol w="329184">
                  <a:extLst>
                    <a:ext uri="{9D8B030D-6E8A-4147-A177-3AD203B41FA5}">
                      <a16:colId xmlns:a16="http://schemas.microsoft.com/office/drawing/2014/main" val="940323640"/>
                    </a:ext>
                  </a:extLst>
                </a:gridCol>
                <a:gridCol w="329184">
                  <a:extLst>
                    <a:ext uri="{9D8B030D-6E8A-4147-A177-3AD203B41FA5}">
                      <a16:colId xmlns:a16="http://schemas.microsoft.com/office/drawing/2014/main" val="4056251611"/>
                    </a:ext>
                  </a:extLst>
                </a:gridCol>
                <a:gridCol w="329184">
                  <a:extLst>
                    <a:ext uri="{9D8B030D-6E8A-4147-A177-3AD203B41FA5}">
                      <a16:colId xmlns:a16="http://schemas.microsoft.com/office/drawing/2014/main" val="1118003201"/>
                    </a:ext>
                  </a:extLst>
                </a:gridCol>
                <a:gridCol w="329184">
                  <a:extLst>
                    <a:ext uri="{9D8B030D-6E8A-4147-A177-3AD203B41FA5}">
                      <a16:colId xmlns:a16="http://schemas.microsoft.com/office/drawing/2014/main" val="3054554182"/>
                    </a:ext>
                  </a:extLst>
                </a:gridCol>
                <a:gridCol w="329184">
                  <a:extLst>
                    <a:ext uri="{9D8B030D-6E8A-4147-A177-3AD203B41FA5}">
                      <a16:colId xmlns:a16="http://schemas.microsoft.com/office/drawing/2014/main" val="3445278987"/>
                    </a:ext>
                  </a:extLst>
                </a:gridCol>
                <a:gridCol w="329184">
                  <a:extLst>
                    <a:ext uri="{9D8B030D-6E8A-4147-A177-3AD203B41FA5}">
                      <a16:colId xmlns:a16="http://schemas.microsoft.com/office/drawing/2014/main" val="184876122"/>
                    </a:ext>
                  </a:extLst>
                </a:gridCol>
                <a:gridCol w="329184">
                  <a:extLst>
                    <a:ext uri="{9D8B030D-6E8A-4147-A177-3AD203B41FA5}">
                      <a16:colId xmlns:a16="http://schemas.microsoft.com/office/drawing/2014/main" val="2867948925"/>
                    </a:ext>
                  </a:extLst>
                </a:gridCol>
                <a:gridCol w="329184">
                  <a:extLst>
                    <a:ext uri="{9D8B030D-6E8A-4147-A177-3AD203B41FA5}">
                      <a16:colId xmlns:a16="http://schemas.microsoft.com/office/drawing/2014/main" val="3652879961"/>
                    </a:ext>
                  </a:extLst>
                </a:gridCol>
                <a:gridCol w="329184">
                  <a:extLst>
                    <a:ext uri="{9D8B030D-6E8A-4147-A177-3AD203B41FA5}">
                      <a16:colId xmlns:a16="http://schemas.microsoft.com/office/drawing/2014/main" val="2876696758"/>
                    </a:ext>
                  </a:extLst>
                </a:gridCol>
                <a:gridCol w="370332">
                  <a:extLst>
                    <a:ext uri="{9D8B030D-6E8A-4147-A177-3AD203B41FA5}">
                      <a16:colId xmlns:a16="http://schemas.microsoft.com/office/drawing/2014/main" val="1405011394"/>
                    </a:ext>
                  </a:extLst>
                </a:gridCol>
                <a:gridCol w="370332">
                  <a:extLst>
                    <a:ext uri="{9D8B030D-6E8A-4147-A177-3AD203B41FA5}">
                      <a16:colId xmlns:a16="http://schemas.microsoft.com/office/drawing/2014/main" val="2817863998"/>
                    </a:ext>
                  </a:extLst>
                </a:gridCol>
                <a:gridCol w="329184">
                  <a:extLst>
                    <a:ext uri="{9D8B030D-6E8A-4147-A177-3AD203B41FA5}">
                      <a16:colId xmlns:a16="http://schemas.microsoft.com/office/drawing/2014/main" val="370606690"/>
                    </a:ext>
                  </a:extLst>
                </a:gridCol>
                <a:gridCol w="329184">
                  <a:extLst>
                    <a:ext uri="{9D8B030D-6E8A-4147-A177-3AD203B41FA5}">
                      <a16:colId xmlns:a16="http://schemas.microsoft.com/office/drawing/2014/main" val="1156961646"/>
                    </a:ext>
                  </a:extLst>
                </a:gridCol>
                <a:gridCol w="370332">
                  <a:extLst>
                    <a:ext uri="{9D8B030D-6E8A-4147-A177-3AD203B41FA5}">
                      <a16:colId xmlns:a16="http://schemas.microsoft.com/office/drawing/2014/main" val="368163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683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- 2018-03-31 09:00:38</a:t>
                      </a:r>
                      <a:r>
                        <a:rPr kumimoji="0" lang="en-US" sz="1000" b="0" i="0" u="none" strike="noStrike" kern="1200" cap="none" spc="0" normalizeH="0" baseline="0" noProof="0">
                          <a:ln>
                            <a:noFill/>
                          </a:ln>
                          <a:solidFill>
                            <a:prstClr val="black"/>
                          </a:solidFill>
                          <a:effectLst/>
                          <a:uLnTx/>
                          <a:uFillTx/>
                          <a:latin typeface="+mn-lt"/>
                          <a:ea typeface="+mn-ea"/>
                          <a:cs typeface="+mn-cs"/>
                        </a:rPr>
                        <a:t>
Think, reflect, and pray today.
A message from #GenerikaDrugstore this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641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84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- 2018-03-30 09:00:47</a:t>
                      </a:r>
                      <a:r>
                        <a:rPr kumimoji="0" lang="en-US" sz="1000" b="0" i="0" u="none" strike="noStrike" kern="1200" cap="none" spc="0" normalizeH="0" baseline="0" noProof="0">
                          <a:ln>
                            <a:noFill/>
                          </a:ln>
                          <a:solidFill>
                            <a:prstClr val="black"/>
                          </a:solidFill>
                          <a:effectLst/>
                          <a:uLnTx/>
                          <a:uFillTx/>
                          <a:latin typeface="+mn-lt"/>
                          <a:ea typeface="+mn-ea"/>
                          <a:cs typeface="+mn-cs"/>
                        </a:rPr>
                        <a:t>
Reflect on all the things you've been through and use them to be better.
Find the calm inside you and use that to better the lives of the people beside you.
#LagingMayPlusKa #GenerikaDrugstore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3744945"/>
                  </a:ext>
                </a:extLst>
              </a:tr>
            </a:tbl>
          </a:graphicData>
        </a:graphic>
      </p:graphicFrame>
      <p:sp>
        <p:nvSpPr>
          <p:cNvPr id="4" name="Text Placeholder 3">
            <a:extLst>
              <a:ext uri="{FF2B5EF4-FFF2-40B4-BE49-F238E27FC236}">
                <a16:creationId xmlns:a16="http://schemas.microsoft.com/office/drawing/2014/main" id="{CEB3B42B-AEB5-4455-A0D9-B717063BE8BF}"/>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400335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B18EA-17E6-42DC-AC86-2197065CE96C}"/>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05B787E3-DABC-42FC-962B-1DE4781C51A3}"/>
              </a:ext>
            </a:extLst>
          </p:cNvPr>
          <p:cNvGraphicFramePr>
            <a:graphicFrameLocks noGrp="1"/>
          </p:cNvGraphicFramePr>
          <p:nvPr>
            <p:ph type="tbl" sz="quarter" idx="13"/>
            <p:extLst>
              <p:ext uri="{D42A27DB-BD31-4B8C-83A1-F6EECF244321}">
                <p14:modId xmlns:p14="http://schemas.microsoft.com/office/powerpoint/2010/main" val="322947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7345653"/>
                    </a:ext>
                  </a:extLst>
                </a:gridCol>
                <a:gridCol w="370332">
                  <a:extLst>
                    <a:ext uri="{9D8B030D-6E8A-4147-A177-3AD203B41FA5}">
                      <a16:colId xmlns:a16="http://schemas.microsoft.com/office/drawing/2014/main" val="2976213389"/>
                    </a:ext>
                  </a:extLst>
                </a:gridCol>
                <a:gridCol w="370332">
                  <a:extLst>
                    <a:ext uri="{9D8B030D-6E8A-4147-A177-3AD203B41FA5}">
                      <a16:colId xmlns:a16="http://schemas.microsoft.com/office/drawing/2014/main" val="2410390058"/>
                    </a:ext>
                  </a:extLst>
                </a:gridCol>
                <a:gridCol w="370332">
                  <a:extLst>
                    <a:ext uri="{9D8B030D-6E8A-4147-A177-3AD203B41FA5}">
                      <a16:colId xmlns:a16="http://schemas.microsoft.com/office/drawing/2014/main" val="877718824"/>
                    </a:ext>
                  </a:extLst>
                </a:gridCol>
                <a:gridCol w="329184">
                  <a:extLst>
                    <a:ext uri="{9D8B030D-6E8A-4147-A177-3AD203B41FA5}">
                      <a16:colId xmlns:a16="http://schemas.microsoft.com/office/drawing/2014/main" val="2307732297"/>
                    </a:ext>
                  </a:extLst>
                </a:gridCol>
                <a:gridCol w="329184">
                  <a:extLst>
                    <a:ext uri="{9D8B030D-6E8A-4147-A177-3AD203B41FA5}">
                      <a16:colId xmlns:a16="http://schemas.microsoft.com/office/drawing/2014/main" val="366548172"/>
                    </a:ext>
                  </a:extLst>
                </a:gridCol>
                <a:gridCol w="329184">
                  <a:extLst>
                    <a:ext uri="{9D8B030D-6E8A-4147-A177-3AD203B41FA5}">
                      <a16:colId xmlns:a16="http://schemas.microsoft.com/office/drawing/2014/main" val="425556734"/>
                    </a:ext>
                  </a:extLst>
                </a:gridCol>
                <a:gridCol w="329184">
                  <a:extLst>
                    <a:ext uri="{9D8B030D-6E8A-4147-A177-3AD203B41FA5}">
                      <a16:colId xmlns:a16="http://schemas.microsoft.com/office/drawing/2014/main" val="3354673163"/>
                    </a:ext>
                  </a:extLst>
                </a:gridCol>
                <a:gridCol w="329184">
                  <a:extLst>
                    <a:ext uri="{9D8B030D-6E8A-4147-A177-3AD203B41FA5}">
                      <a16:colId xmlns:a16="http://schemas.microsoft.com/office/drawing/2014/main" val="666049250"/>
                    </a:ext>
                  </a:extLst>
                </a:gridCol>
                <a:gridCol w="329184">
                  <a:extLst>
                    <a:ext uri="{9D8B030D-6E8A-4147-A177-3AD203B41FA5}">
                      <a16:colId xmlns:a16="http://schemas.microsoft.com/office/drawing/2014/main" val="97298514"/>
                    </a:ext>
                  </a:extLst>
                </a:gridCol>
                <a:gridCol w="329184">
                  <a:extLst>
                    <a:ext uri="{9D8B030D-6E8A-4147-A177-3AD203B41FA5}">
                      <a16:colId xmlns:a16="http://schemas.microsoft.com/office/drawing/2014/main" val="3466243555"/>
                    </a:ext>
                  </a:extLst>
                </a:gridCol>
                <a:gridCol w="329184">
                  <a:extLst>
                    <a:ext uri="{9D8B030D-6E8A-4147-A177-3AD203B41FA5}">
                      <a16:colId xmlns:a16="http://schemas.microsoft.com/office/drawing/2014/main" val="1837374175"/>
                    </a:ext>
                  </a:extLst>
                </a:gridCol>
                <a:gridCol w="329184">
                  <a:extLst>
                    <a:ext uri="{9D8B030D-6E8A-4147-A177-3AD203B41FA5}">
                      <a16:colId xmlns:a16="http://schemas.microsoft.com/office/drawing/2014/main" val="1856160081"/>
                    </a:ext>
                  </a:extLst>
                </a:gridCol>
                <a:gridCol w="370332">
                  <a:extLst>
                    <a:ext uri="{9D8B030D-6E8A-4147-A177-3AD203B41FA5}">
                      <a16:colId xmlns:a16="http://schemas.microsoft.com/office/drawing/2014/main" val="2241011267"/>
                    </a:ext>
                  </a:extLst>
                </a:gridCol>
                <a:gridCol w="370332">
                  <a:extLst>
                    <a:ext uri="{9D8B030D-6E8A-4147-A177-3AD203B41FA5}">
                      <a16:colId xmlns:a16="http://schemas.microsoft.com/office/drawing/2014/main" val="1976646229"/>
                    </a:ext>
                  </a:extLst>
                </a:gridCol>
                <a:gridCol w="329184">
                  <a:extLst>
                    <a:ext uri="{9D8B030D-6E8A-4147-A177-3AD203B41FA5}">
                      <a16:colId xmlns:a16="http://schemas.microsoft.com/office/drawing/2014/main" val="1698544945"/>
                    </a:ext>
                  </a:extLst>
                </a:gridCol>
                <a:gridCol w="329184">
                  <a:extLst>
                    <a:ext uri="{9D8B030D-6E8A-4147-A177-3AD203B41FA5}">
                      <a16:colId xmlns:a16="http://schemas.microsoft.com/office/drawing/2014/main" val="517253509"/>
                    </a:ext>
                  </a:extLst>
                </a:gridCol>
                <a:gridCol w="370332">
                  <a:extLst>
                    <a:ext uri="{9D8B030D-6E8A-4147-A177-3AD203B41FA5}">
                      <a16:colId xmlns:a16="http://schemas.microsoft.com/office/drawing/2014/main" val="233762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3284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- 2018-03-29 09:00:00</a:t>
                      </a:r>
                      <a:r>
                        <a:rPr kumimoji="0" lang="en-US" sz="1000" b="0" i="0" u="none" strike="noStrike" kern="1200" cap="none" spc="0" normalizeH="0" baseline="0" noProof="0">
                          <a:ln>
                            <a:noFill/>
                          </a:ln>
                          <a:solidFill>
                            <a:prstClr val="black"/>
                          </a:solidFill>
                          <a:effectLst/>
                          <a:uLnTx/>
                          <a:uFillTx/>
                          <a:latin typeface="+mn-lt"/>
                          <a:ea typeface="+mn-ea"/>
                          <a:cs typeface="+mn-cs"/>
                        </a:rPr>
                        <a:t>
Let there be FISH! Alamin ang PLUS na hatid ng pagkain ng isda!
Share this with your friends at magsilbing #Gabay ngayong Semana Santa! #LagingMayPlusKa #GenerikaDrugstore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5513314"/>
                  </a:ext>
                </a:extLst>
              </a:tr>
            </a:tbl>
          </a:graphicData>
        </a:graphic>
      </p:graphicFrame>
      <p:sp>
        <p:nvSpPr>
          <p:cNvPr id="4" name="Text Placeholder 3">
            <a:extLst>
              <a:ext uri="{FF2B5EF4-FFF2-40B4-BE49-F238E27FC236}">
                <a16:creationId xmlns:a16="http://schemas.microsoft.com/office/drawing/2014/main" id="{40C8EBE1-5801-44F6-848F-C1523686BBA8}"/>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1172360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54BCB-EFF3-46D4-AB8C-A7F2D72BD718}"/>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9DD01E8F-8970-4714-B895-600BAB287C43}"/>
              </a:ext>
            </a:extLst>
          </p:cNvPr>
          <p:cNvGraphicFramePr>
            <a:graphicFrameLocks noGrp="1"/>
          </p:cNvGraphicFramePr>
          <p:nvPr>
            <p:ph type="tbl" sz="quarter" idx="13"/>
            <p:extLst>
              <p:ext uri="{D42A27DB-BD31-4B8C-83A1-F6EECF244321}">
                <p14:modId xmlns:p14="http://schemas.microsoft.com/office/powerpoint/2010/main" val="300520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40954815"/>
                    </a:ext>
                  </a:extLst>
                </a:gridCol>
                <a:gridCol w="370332">
                  <a:extLst>
                    <a:ext uri="{9D8B030D-6E8A-4147-A177-3AD203B41FA5}">
                      <a16:colId xmlns:a16="http://schemas.microsoft.com/office/drawing/2014/main" val="3770208216"/>
                    </a:ext>
                  </a:extLst>
                </a:gridCol>
                <a:gridCol w="370332">
                  <a:extLst>
                    <a:ext uri="{9D8B030D-6E8A-4147-A177-3AD203B41FA5}">
                      <a16:colId xmlns:a16="http://schemas.microsoft.com/office/drawing/2014/main" val="333037691"/>
                    </a:ext>
                  </a:extLst>
                </a:gridCol>
                <a:gridCol w="370332">
                  <a:extLst>
                    <a:ext uri="{9D8B030D-6E8A-4147-A177-3AD203B41FA5}">
                      <a16:colId xmlns:a16="http://schemas.microsoft.com/office/drawing/2014/main" val="2488910310"/>
                    </a:ext>
                  </a:extLst>
                </a:gridCol>
                <a:gridCol w="329184">
                  <a:extLst>
                    <a:ext uri="{9D8B030D-6E8A-4147-A177-3AD203B41FA5}">
                      <a16:colId xmlns:a16="http://schemas.microsoft.com/office/drawing/2014/main" val="1431281467"/>
                    </a:ext>
                  </a:extLst>
                </a:gridCol>
                <a:gridCol w="329184">
                  <a:extLst>
                    <a:ext uri="{9D8B030D-6E8A-4147-A177-3AD203B41FA5}">
                      <a16:colId xmlns:a16="http://schemas.microsoft.com/office/drawing/2014/main" val="3503250979"/>
                    </a:ext>
                  </a:extLst>
                </a:gridCol>
                <a:gridCol w="329184">
                  <a:extLst>
                    <a:ext uri="{9D8B030D-6E8A-4147-A177-3AD203B41FA5}">
                      <a16:colId xmlns:a16="http://schemas.microsoft.com/office/drawing/2014/main" val="4237634578"/>
                    </a:ext>
                  </a:extLst>
                </a:gridCol>
                <a:gridCol w="329184">
                  <a:extLst>
                    <a:ext uri="{9D8B030D-6E8A-4147-A177-3AD203B41FA5}">
                      <a16:colId xmlns:a16="http://schemas.microsoft.com/office/drawing/2014/main" val="2608176177"/>
                    </a:ext>
                  </a:extLst>
                </a:gridCol>
                <a:gridCol w="329184">
                  <a:extLst>
                    <a:ext uri="{9D8B030D-6E8A-4147-A177-3AD203B41FA5}">
                      <a16:colId xmlns:a16="http://schemas.microsoft.com/office/drawing/2014/main" val="2584112735"/>
                    </a:ext>
                  </a:extLst>
                </a:gridCol>
                <a:gridCol w="329184">
                  <a:extLst>
                    <a:ext uri="{9D8B030D-6E8A-4147-A177-3AD203B41FA5}">
                      <a16:colId xmlns:a16="http://schemas.microsoft.com/office/drawing/2014/main" val="348722167"/>
                    </a:ext>
                  </a:extLst>
                </a:gridCol>
                <a:gridCol w="329184">
                  <a:extLst>
                    <a:ext uri="{9D8B030D-6E8A-4147-A177-3AD203B41FA5}">
                      <a16:colId xmlns:a16="http://schemas.microsoft.com/office/drawing/2014/main" val="2567954579"/>
                    </a:ext>
                  </a:extLst>
                </a:gridCol>
                <a:gridCol w="329184">
                  <a:extLst>
                    <a:ext uri="{9D8B030D-6E8A-4147-A177-3AD203B41FA5}">
                      <a16:colId xmlns:a16="http://schemas.microsoft.com/office/drawing/2014/main" val="1949231868"/>
                    </a:ext>
                  </a:extLst>
                </a:gridCol>
                <a:gridCol w="329184">
                  <a:extLst>
                    <a:ext uri="{9D8B030D-6E8A-4147-A177-3AD203B41FA5}">
                      <a16:colId xmlns:a16="http://schemas.microsoft.com/office/drawing/2014/main" val="2511656406"/>
                    </a:ext>
                  </a:extLst>
                </a:gridCol>
                <a:gridCol w="370332">
                  <a:extLst>
                    <a:ext uri="{9D8B030D-6E8A-4147-A177-3AD203B41FA5}">
                      <a16:colId xmlns:a16="http://schemas.microsoft.com/office/drawing/2014/main" val="105423216"/>
                    </a:ext>
                  </a:extLst>
                </a:gridCol>
                <a:gridCol w="370332">
                  <a:extLst>
                    <a:ext uri="{9D8B030D-6E8A-4147-A177-3AD203B41FA5}">
                      <a16:colId xmlns:a16="http://schemas.microsoft.com/office/drawing/2014/main" val="2014829430"/>
                    </a:ext>
                  </a:extLst>
                </a:gridCol>
                <a:gridCol w="329184">
                  <a:extLst>
                    <a:ext uri="{9D8B030D-6E8A-4147-A177-3AD203B41FA5}">
                      <a16:colId xmlns:a16="http://schemas.microsoft.com/office/drawing/2014/main" val="606349385"/>
                    </a:ext>
                  </a:extLst>
                </a:gridCol>
                <a:gridCol w="329184">
                  <a:extLst>
                    <a:ext uri="{9D8B030D-6E8A-4147-A177-3AD203B41FA5}">
                      <a16:colId xmlns:a16="http://schemas.microsoft.com/office/drawing/2014/main" val="1964838132"/>
                    </a:ext>
                  </a:extLst>
                </a:gridCol>
                <a:gridCol w="370332">
                  <a:extLst>
                    <a:ext uri="{9D8B030D-6E8A-4147-A177-3AD203B41FA5}">
                      <a16:colId xmlns:a16="http://schemas.microsoft.com/office/drawing/2014/main" val="24752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280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16:32:04</a:t>
                      </a:r>
                      <a:r>
                        <a:rPr kumimoji="0" lang="en-US" sz="1000" b="0" i="0" u="none" strike="noStrike" kern="1200" cap="none" spc="0" normalizeH="0" baseline="0" noProof="0">
                          <a:ln>
                            <a:noFill/>
                          </a:ln>
                          <a:solidFill>
                            <a:prstClr val="black"/>
                          </a:solidFill>
                          <a:effectLst/>
                          <a:uLnTx/>
                          <a:uFillTx/>
                          <a:latin typeface="+mn-lt"/>
                          <a:ea typeface="+mn-ea"/>
                          <a:cs typeface="+mn-cs"/>
                        </a:rPr>
                        <a:t>
Abangan ang #GenerikaDrugstore’s Libreng Konsulta sa mga sumusunod na lugar! Isama na si Lolo, Lola, Nanay, at Tatay upang mapangalaagaan ang kanilang kalusugan! #LagingMayPlusKa #GabayGenerika
For more details about April 1 to 15 schedule, please click this link: https://web.facebook.com/notes/generika-drugstore/libreng-konsulta-schedule-for-april-2018/10160120512365591/
For more details about April 16 to 31 schedule, please click this link: https://web.facebook.com/notes/generika-drugstore/libreng-konsulta-schedule-for-april-2018/10160120840975591/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3075991"/>
                  </a:ext>
                </a:extLst>
              </a:tr>
            </a:tbl>
          </a:graphicData>
        </a:graphic>
      </p:graphicFrame>
      <p:sp>
        <p:nvSpPr>
          <p:cNvPr id="4" name="Text Placeholder 3">
            <a:extLst>
              <a:ext uri="{FF2B5EF4-FFF2-40B4-BE49-F238E27FC236}">
                <a16:creationId xmlns:a16="http://schemas.microsoft.com/office/drawing/2014/main" id="{C22DE708-2BB9-4E23-8310-147D6734EE14}"/>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556983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35F5-C9A8-46BE-8E7B-16C7246F2E99}"/>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9280D3BD-5F2C-443F-A330-EE2519974CC6}"/>
              </a:ext>
            </a:extLst>
          </p:cNvPr>
          <p:cNvGraphicFramePr>
            <a:graphicFrameLocks noGrp="1"/>
          </p:cNvGraphicFramePr>
          <p:nvPr>
            <p:ph type="tbl" sz="quarter" idx="13"/>
            <p:extLst>
              <p:ext uri="{D42A27DB-BD31-4B8C-83A1-F6EECF244321}">
                <p14:modId xmlns:p14="http://schemas.microsoft.com/office/powerpoint/2010/main" val="55492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6734621"/>
                    </a:ext>
                  </a:extLst>
                </a:gridCol>
                <a:gridCol w="370332">
                  <a:extLst>
                    <a:ext uri="{9D8B030D-6E8A-4147-A177-3AD203B41FA5}">
                      <a16:colId xmlns:a16="http://schemas.microsoft.com/office/drawing/2014/main" val="2225961197"/>
                    </a:ext>
                  </a:extLst>
                </a:gridCol>
                <a:gridCol w="370332">
                  <a:extLst>
                    <a:ext uri="{9D8B030D-6E8A-4147-A177-3AD203B41FA5}">
                      <a16:colId xmlns:a16="http://schemas.microsoft.com/office/drawing/2014/main" val="2854640832"/>
                    </a:ext>
                  </a:extLst>
                </a:gridCol>
                <a:gridCol w="370332">
                  <a:extLst>
                    <a:ext uri="{9D8B030D-6E8A-4147-A177-3AD203B41FA5}">
                      <a16:colId xmlns:a16="http://schemas.microsoft.com/office/drawing/2014/main" val="3793743513"/>
                    </a:ext>
                  </a:extLst>
                </a:gridCol>
                <a:gridCol w="329184">
                  <a:extLst>
                    <a:ext uri="{9D8B030D-6E8A-4147-A177-3AD203B41FA5}">
                      <a16:colId xmlns:a16="http://schemas.microsoft.com/office/drawing/2014/main" val="3004612754"/>
                    </a:ext>
                  </a:extLst>
                </a:gridCol>
                <a:gridCol w="329184">
                  <a:extLst>
                    <a:ext uri="{9D8B030D-6E8A-4147-A177-3AD203B41FA5}">
                      <a16:colId xmlns:a16="http://schemas.microsoft.com/office/drawing/2014/main" val="227745679"/>
                    </a:ext>
                  </a:extLst>
                </a:gridCol>
                <a:gridCol w="329184">
                  <a:extLst>
                    <a:ext uri="{9D8B030D-6E8A-4147-A177-3AD203B41FA5}">
                      <a16:colId xmlns:a16="http://schemas.microsoft.com/office/drawing/2014/main" val="1853386588"/>
                    </a:ext>
                  </a:extLst>
                </a:gridCol>
                <a:gridCol w="329184">
                  <a:extLst>
                    <a:ext uri="{9D8B030D-6E8A-4147-A177-3AD203B41FA5}">
                      <a16:colId xmlns:a16="http://schemas.microsoft.com/office/drawing/2014/main" val="1007468468"/>
                    </a:ext>
                  </a:extLst>
                </a:gridCol>
                <a:gridCol w="329184">
                  <a:extLst>
                    <a:ext uri="{9D8B030D-6E8A-4147-A177-3AD203B41FA5}">
                      <a16:colId xmlns:a16="http://schemas.microsoft.com/office/drawing/2014/main" val="199931736"/>
                    </a:ext>
                  </a:extLst>
                </a:gridCol>
                <a:gridCol w="329184">
                  <a:extLst>
                    <a:ext uri="{9D8B030D-6E8A-4147-A177-3AD203B41FA5}">
                      <a16:colId xmlns:a16="http://schemas.microsoft.com/office/drawing/2014/main" val="3796229096"/>
                    </a:ext>
                  </a:extLst>
                </a:gridCol>
                <a:gridCol w="329184">
                  <a:extLst>
                    <a:ext uri="{9D8B030D-6E8A-4147-A177-3AD203B41FA5}">
                      <a16:colId xmlns:a16="http://schemas.microsoft.com/office/drawing/2014/main" val="1839019599"/>
                    </a:ext>
                  </a:extLst>
                </a:gridCol>
                <a:gridCol w="329184">
                  <a:extLst>
                    <a:ext uri="{9D8B030D-6E8A-4147-A177-3AD203B41FA5}">
                      <a16:colId xmlns:a16="http://schemas.microsoft.com/office/drawing/2014/main" val="2072213344"/>
                    </a:ext>
                  </a:extLst>
                </a:gridCol>
                <a:gridCol w="329184">
                  <a:extLst>
                    <a:ext uri="{9D8B030D-6E8A-4147-A177-3AD203B41FA5}">
                      <a16:colId xmlns:a16="http://schemas.microsoft.com/office/drawing/2014/main" val="393095431"/>
                    </a:ext>
                  </a:extLst>
                </a:gridCol>
                <a:gridCol w="370332">
                  <a:extLst>
                    <a:ext uri="{9D8B030D-6E8A-4147-A177-3AD203B41FA5}">
                      <a16:colId xmlns:a16="http://schemas.microsoft.com/office/drawing/2014/main" val="2621222739"/>
                    </a:ext>
                  </a:extLst>
                </a:gridCol>
                <a:gridCol w="370332">
                  <a:extLst>
                    <a:ext uri="{9D8B030D-6E8A-4147-A177-3AD203B41FA5}">
                      <a16:colId xmlns:a16="http://schemas.microsoft.com/office/drawing/2014/main" val="2270561317"/>
                    </a:ext>
                  </a:extLst>
                </a:gridCol>
                <a:gridCol w="329184">
                  <a:extLst>
                    <a:ext uri="{9D8B030D-6E8A-4147-A177-3AD203B41FA5}">
                      <a16:colId xmlns:a16="http://schemas.microsoft.com/office/drawing/2014/main" val="2640079282"/>
                    </a:ext>
                  </a:extLst>
                </a:gridCol>
                <a:gridCol w="329184">
                  <a:extLst>
                    <a:ext uri="{9D8B030D-6E8A-4147-A177-3AD203B41FA5}">
                      <a16:colId xmlns:a16="http://schemas.microsoft.com/office/drawing/2014/main" val="4019516672"/>
                    </a:ext>
                  </a:extLst>
                </a:gridCol>
                <a:gridCol w="370332">
                  <a:extLst>
                    <a:ext uri="{9D8B030D-6E8A-4147-A177-3AD203B41FA5}">
                      <a16:colId xmlns:a16="http://schemas.microsoft.com/office/drawing/2014/main" val="2249237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864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15:41:47</a:t>
                      </a:r>
                      <a:r>
                        <a:rPr kumimoji="0" lang="en-US" sz="1000" b="0" i="0" u="none" strike="noStrike" kern="1200" cap="none" spc="0" normalizeH="0" baseline="0" noProof="0">
                          <a:ln>
                            <a:noFill/>
                          </a:ln>
                          <a:solidFill>
                            <a:prstClr val="black"/>
                          </a:solidFill>
                          <a:effectLst/>
                          <a:uLnTx/>
                          <a:uFillTx/>
                          <a:latin typeface="+mn-lt"/>
                          <a:ea typeface="+mn-ea"/>
                          <a:cs typeface="+mn-cs"/>
                        </a:rPr>
                        <a:t>
Libreng Konsulta Schedule for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775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15:39:52</a:t>
                      </a:r>
                      <a:r>
                        <a:rPr kumimoji="0" lang="en-US" sz="1000" b="0" i="0" u="none" strike="noStrike" kern="1200" cap="none" spc="0" normalizeH="0" baseline="0" noProof="0">
                          <a:ln>
                            <a:noFill/>
                          </a:ln>
                          <a:solidFill>
                            <a:prstClr val="black"/>
                          </a:solidFill>
                          <a:effectLst/>
                          <a:uLnTx/>
                          <a:uFillTx/>
                          <a:latin typeface="+mn-lt"/>
                          <a:ea typeface="+mn-ea"/>
                          <a:cs typeface="+mn-cs"/>
                        </a:rPr>
                        <a:t>
Libreng Konsulta Schedule for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5116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1598343"/>
                  </a:ext>
                </a:extLst>
              </a:tr>
            </a:tbl>
          </a:graphicData>
        </a:graphic>
      </p:graphicFrame>
      <p:sp>
        <p:nvSpPr>
          <p:cNvPr id="4" name="Text Placeholder 3">
            <a:extLst>
              <a:ext uri="{FF2B5EF4-FFF2-40B4-BE49-F238E27FC236}">
                <a16:creationId xmlns:a16="http://schemas.microsoft.com/office/drawing/2014/main" id="{88DD6B95-8D9D-4A90-BEE2-B30EF4605A6D}"/>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436312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B506-3456-4431-913D-4B070FE977BF}"/>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210AD7CB-6B62-4D44-A79D-02917A22686C}"/>
              </a:ext>
            </a:extLst>
          </p:cNvPr>
          <p:cNvGraphicFramePr>
            <a:graphicFrameLocks noGrp="1"/>
          </p:cNvGraphicFramePr>
          <p:nvPr>
            <p:ph type="tbl" sz="quarter" idx="13"/>
            <p:extLst>
              <p:ext uri="{D42A27DB-BD31-4B8C-83A1-F6EECF244321}">
                <p14:modId xmlns:p14="http://schemas.microsoft.com/office/powerpoint/2010/main" val="216342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0636848"/>
                    </a:ext>
                  </a:extLst>
                </a:gridCol>
                <a:gridCol w="370332">
                  <a:extLst>
                    <a:ext uri="{9D8B030D-6E8A-4147-A177-3AD203B41FA5}">
                      <a16:colId xmlns:a16="http://schemas.microsoft.com/office/drawing/2014/main" val="1477098226"/>
                    </a:ext>
                  </a:extLst>
                </a:gridCol>
                <a:gridCol w="370332">
                  <a:extLst>
                    <a:ext uri="{9D8B030D-6E8A-4147-A177-3AD203B41FA5}">
                      <a16:colId xmlns:a16="http://schemas.microsoft.com/office/drawing/2014/main" val="2229435592"/>
                    </a:ext>
                  </a:extLst>
                </a:gridCol>
                <a:gridCol w="370332">
                  <a:extLst>
                    <a:ext uri="{9D8B030D-6E8A-4147-A177-3AD203B41FA5}">
                      <a16:colId xmlns:a16="http://schemas.microsoft.com/office/drawing/2014/main" val="2734297545"/>
                    </a:ext>
                  </a:extLst>
                </a:gridCol>
                <a:gridCol w="329184">
                  <a:extLst>
                    <a:ext uri="{9D8B030D-6E8A-4147-A177-3AD203B41FA5}">
                      <a16:colId xmlns:a16="http://schemas.microsoft.com/office/drawing/2014/main" val="1668164597"/>
                    </a:ext>
                  </a:extLst>
                </a:gridCol>
                <a:gridCol w="329184">
                  <a:extLst>
                    <a:ext uri="{9D8B030D-6E8A-4147-A177-3AD203B41FA5}">
                      <a16:colId xmlns:a16="http://schemas.microsoft.com/office/drawing/2014/main" val="2298487096"/>
                    </a:ext>
                  </a:extLst>
                </a:gridCol>
                <a:gridCol w="329184">
                  <a:extLst>
                    <a:ext uri="{9D8B030D-6E8A-4147-A177-3AD203B41FA5}">
                      <a16:colId xmlns:a16="http://schemas.microsoft.com/office/drawing/2014/main" val="2851695644"/>
                    </a:ext>
                  </a:extLst>
                </a:gridCol>
                <a:gridCol w="329184">
                  <a:extLst>
                    <a:ext uri="{9D8B030D-6E8A-4147-A177-3AD203B41FA5}">
                      <a16:colId xmlns:a16="http://schemas.microsoft.com/office/drawing/2014/main" val="3711305686"/>
                    </a:ext>
                  </a:extLst>
                </a:gridCol>
                <a:gridCol w="329184">
                  <a:extLst>
                    <a:ext uri="{9D8B030D-6E8A-4147-A177-3AD203B41FA5}">
                      <a16:colId xmlns:a16="http://schemas.microsoft.com/office/drawing/2014/main" val="61504104"/>
                    </a:ext>
                  </a:extLst>
                </a:gridCol>
                <a:gridCol w="329184">
                  <a:extLst>
                    <a:ext uri="{9D8B030D-6E8A-4147-A177-3AD203B41FA5}">
                      <a16:colId xmlns:a16="http://schemas.microsoft.com/office/drawing/2014/main" val="2957250287"/>
                    </a:ext>
                  </a:extLst>
                </a:gridCol>
                <a:gridCol w="329184">
                  <a:extLst>
                    <a:ext uri="{9D8B030D-6E8A-4147-A177-3AD203B41FA5}">
                      <a16:colId xmlns:a16="http://schemas.microsoft.com/office/drawing/2014/main" val="818957525"/>
                    </a:ext>
                  </a:extLst>
                </a:gridCol>
                <a:gridCol w="329184">
                  <a:extLst>
                    <a:ext uri="{9D8B030D-6E8A-4147-A177-3AD203B41FA5}">
                      <a16:colId xmlns:a16="http://schemas.microsoft.com/office/drawing/2014/main" val="976021759"/>
                    </a:ext>
                  </a:extLst>
                </a:gridCol>
                <a:gridCol w="329184">
                  <a:extLst>
                    <a:ext uri="{9D8B030D-6E8A-4147-A177-3AD203B41FA5}">
                      <a16:colId xmlns:a16="http://schemas.microsoft.com/office/drawing/2014/main" val="1840918238"/>
                    </a:ext>
                  </a:extLst>
                </a:gridCol>
                <a:gridCol w="370332">
                  <a:extLst>
                    <a:ext uri="{9D8B030D-6E8A-4147-A177-3AD203B41FA5}">
                      <a16:colId xmlns:a16="http://schemas.microsoft.com/office/drawing/2014/main" val="1931359607"/>
                    </a:ext>
                  </a:extLst>
                </a:gridCol>
                <a:gridCol w="370332">
                  <a:extLst>
                    <a:ext uri="{9D8B030D-6E8A-4147-A177-3AD203B41FA5}">
                      <a16:colId xmlns:a16="http://schemas.microsoft.com/office/drawing/2014/main" val="662329150"/>
                    </a:ext>
                  </a:extLst>
                </a:gridCol>
                <a:gridCol w="329184">
                  <a:extLst>
                    <a:ext uri="{9D8B030D-6E8A-4147-A177-3AD203B41FA5}">
                      <a16:colId xmlns:a16="http://schemas.microsoft.com/office/drawing/2014/main" val="584402571"/>
                    </a:ext>
                  </a:extLst>
                </a:gridCol>
                <a:gridCol w="329184">
                  <a:extLst>
                    <a:ext uri="{9D8B030D-6E8A-4147-A177-3AD203B41FA5}">
                      <a16:colId xmlns:a16="http://schemas.microsoft.com/office/drawing/2014/main" val="1720654188"/>
                    </a:ext>
                  </a:extLst>
                </a:gridCol>
                <a:gridCol w="370332">
                  <a:extLst>
                    <a:ext uri="{9D8B030D-6E8A-4147-A177-3AD203B41FA5}">
                      <a16:colId xmlns:a16="http://schemas.microsoft.com/office/drawing/2014/main" val="995242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652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- 2018-03-27 16:58:25</a:t>
                      </a:r>
                      <a:r>
                        <a:rPr kumimoji="0" lang="en-US" sz="1000" b="0" i="0" u="none" strike="noStrike" kern="1200" cap="none" spc="0" normalizeH="0" baseline="0" noProof="0">
                          <a:ln>
                            <a:noFill/>
                          </a:ln>
                          <a:solidFill>
                            <a:prstClr val="black"/>
                          </a:solidFill>
                          <a:effectLst/>
                          <a:uLnTx/>
                          <a:uFillTx/>
                          <a:latin typeface="+mn-lt"/>
                          <a:ea typeface="+mn-ea"/>
                          <a:cs typeface="+mn-cs"/>
                        </a:rPr>
                        <a:t>
“Mahal kita!” Masarap pakinggan at sabihin hindi ba? Tell someone that you love them and let the positivity spread! #LagingMayPlusKa #GenerikaDrugstore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554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- 2018-03-26 10:05:03</a:t>
                      </a:r>
                      <a:r>
                        <a:rPr kumimoji="0" lang="en-US" sz="1000" b="0" i="0" u="none" strike="noStrike" kern="1200" cap="none" spc="0" normalizeH="0" baseline="0" noProof="0">
                          <a:ln>
                            <a:noFill/>
                          </a:ln>
                          <a:solidFill>
                            <a:prstClr val="black"/>
                          </a:solidFill>
                          <a:effectLst/>
                          <a:uLnTx/>
                          <a:uFillTx/>
                          <a:latin typeface="+mn-lt"/>
                          <a:ea typeface="+mn-ea"/>
                          <a:cs typeface="+mn-cs"/>
                        </a:rPr>
                        <a:t>
Para sa mas produktibo at magaan na araw, importanteng maging aktibo sa umaga!
Ito ang aming GABAY para maging morning person!
I-share mo na sa kakilala mong slo-mo tuwing umaga! #GenerikaDrugstore #LagingMayPlusKa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833304"/>
                  </a:ext>
                </a:extLst>
              </a:tr>
            </a:tbl>
          </a:graphicData>
        </a:graphic>
      </p:graphicFrame>
      <p:sp>
        <p:nvSpPr>
          <p:cNvPr id="4" name="Text Placeholder 3">
            <a:extLst>
              <a:ext uri="{FF2B5EF4-FFF2-40B4-BE49-F238E27FC236}">
                <a16:creationId xmlns:a16="http://schemas.microsoft.com/office/drawing/2014/main" id="{A4326CD5-4761-46D1-9195-62322AE89B53}"/>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007469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6C675-7AAB-46E9-B2B2-49EDBC1DE37A}"/>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BFAE33BB-7321-4179-8A7D-03B53ECF48CF}"/>
              </a:ext>
            </a:extLst>
          </p:cNvPr>
          <p:cNvGraphicFramePr>
            <a:graphicFrameLocks noGrp="1"/>
          </p:cNvGraphicFramePr>
          <p:nvPr>
            <p:ph type="tbl" sz="quarter" idx="13"/>
            <p:extLst>
              <p:ext uri="{D42A27DB-BD31-4B8C-83A1-F6EECF244321}">
                <p14:modId xmlns:p14="http://schemas.microsoft.com/office/powerpoint/2010/main" val="3785812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47897630"/>
                    </a:ext>
                  </a:extLst>
                </a:gridCol>
                <a:gridCol w="370332">
                  <a:extLst>
                    <a:ext uri="{9D8B030D-6E8A-4147-A177-3AD203B41FA5}">
                      <a16:colId xmlns:a16="http://schemas.microsoft.com/office/drawing/2014/main" val="665111430"/>
                    </a:ext>
                  </a:extLst>
                </a:gridCol>
                <a:gridCol w="370332">
                  <a:extLst>
                    <a:ext uri="{9D8B030D-6E8A-4147-A177-3AD203B41FA5}">
                      <a16:colId xmlns:a16="http://schemas.microsoft.com/office/drawing/2014/main" val="416104336"/>
                    </a:ext>
                  </a:extLst>
                </a:gridCol>
                <a:gridCol w="370332">
                  <a:extLst>
                    <a:ext uri="{9D8B030D-6E8A-4147-A177-3AD203B41FA5}">
                      <a16:colId xmlns:a16="http://schemas.microsoft.com/office/drawing/2014/main" val="1878885763"/>
                    </a:ext>
                  </a:extLst>
                </a:gridCol>
                <a:gridCol w="329184">
                  <a:extLst>
                    <a:ext uri="{9D8B030D-6E8A-4147-A177-3AD203B41FA5}">
                      <a16:colId xmlns:a16="http://schemas.microsoft.com/office/drawing/2014/main" val="2464530772"/>
                    </a:ext>
                  </a:extLst>
                </a:gridCol>
                <a:gridCol w="329184">
                  <a:extLst>
                    <a:ext uri="{9D8B030D-6E8A-4147-A177-3AD203B41FA5}">
                      <a16:colId xmlns:a16="http://schemas.microsoft.com/office/drawing/2014/main" val="1701837314"/>
                    </a:ext>
                  </a:extLst>
                </a:gridCol>
                <a:gridCol w="329184">
                  <a:extLst>
                    <a:ext uri="{9D8B030D-6E8A-4147-A177-3AD203B41FA5}">
                      <a16:colId xmlns:a16="http://schemas.microsoft.com/office/drawing/2014/main" val="3923648210"/>
                    </a:ext>
                  </a:extLst>
                </a:gridCol>
                <a:gridCol w="329184">
                  <a:extLst>
                    <a:ext uri="{9D8B030D-6E8A-4147-A177-3AD203B41FA5}">
                      <a16:colId xmlns:a16="http://schemas.microsoft.com/office/drawing/2014/main" val="2076711529"/>
                    </a:ext>
                  </a:extLst>
                </a:gridCol>
                <a:gridCol w="329184">
                  <a:extLst>
                    <a:ext uri="{9D8B030D-6E8A-4147-A177-3AD203B41FA5}">
                      <a16:colId xmlns:a16="http://schemas.microsoft.com/office/drawing/2014/main" val="1116717384"/>
                    </a:ext>
                  </a:extLst>
                </a:gridCol>
                <a:gridCol w="329184">
                  <a:extLst>
                    <a:ext uri="{9D8B030D-6E8A-4147-A177-3AD203B41FA5}">
                      <a16:colId xmlns:a16="http://schemas.microsoft.com/office/drawing/2014/main" val="266326660"/>
                    </a:ext>
                  </a:extLst>
                </a:gridCol>
                <a:gridCol w="329184">
                  <a:extLst>
                    <a:ext uri="{9D8B030D-6E8A-4147-A177-3AD203B41FA5}">
                      <a16:colId xmlns:a16="http://schemas.microsoft.com/office/drawing/2014/main" val="4156610716"/>
                    </a:ext>
                  </a:extLst>
                </a:gridCol>
                <a:gridCol w="329184">
                  <a:extLst>
                    <a:ext uri="{9D8B030D-6E8A-4147-A177-3AD203B41FA5}">
                      <a16:colId xmlns:a16="http://schemas.microsoft.com/office/drawing/2014/main" val="2727697917"/>
                    </a:ext>
                  </a:extLst>
                </a:gridCol>
                <a:gridCol w="329184">
                  <a:extLst>
                    <a:ext uri="{9D8B030D-6E8A-4147-A177-3AD203B41FA5}">
                      <a16:colId xmlns:a16="http://schemas.microsoft.com/office/drawing/2014/main" val="2756734033"/>
                    </a:ext>
                  </a:extLst>
                </a:gridCol>
                <a:gridCol w="370332">
                  <a:extLst>
                    <a:ext uri="{9D8B030D-6E8A-4147-A177-3AD203B41FA5}">
                      <a16:colId xmlns:a16="http://schemas.microsoft.com/office/drawing/2014/main" val="951603622"/>
                    </a:ext>
                  </a:extLst>
                </a:gridCol>
                <a:gridCol w="370332">
                  <a:extLst>
                    <a:ext uri="{9D8B030D-6E8A-4147-A177-3AD203B41FA5}">
                      <a16:colId xmlns:a16="http://schemas.microsoft.com/office/drawing/2014/main" val="1802988156"/>
                    </a:ext>
                  </a:extLst>
                </a:gridCol>
                <a:gridCol w="329184">
                  <a:extLst>
                    <a:ext uri="{9D8B030D-6E8A-4147-A177-3AD203B41FA5}">
                      <a16:colId xmlns:a16="http://schemas.microsoft.com/office/drawing/2014/main" val="1730182069"/>
                    </a:ext>
                  </a:extLst>
                </a:gridCol>
                <a:gridCol w="329184">
                  <a:extLst>
                    <a:ext uri="{9D8B030D-6E8A-4147-A177-3AD203B41FA5}">
                      <a16:colId xmlns:a16="http://schemas.microsoft.com/office/drawing/2014/main" val="2397143223"/>
                    </a:ext>
                  </a:extLst>
                </a:gridCol>
                <a:gridCol w="370332">
                  <a:extLst>
                    <a:ext uri="{9D8B030D-6E8A-4147-A177-3AD203B41FA5}">
                      <a16:colId xmlns:a16="http://schemas.microsoft.com/office/drawing/2014/main" val="2790828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514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- 2018-03-25 12:00:22</a:t>
                      </a:r>
                      <a:r>
                        <a:rPr kumimoji="0" lang="en-US" sz="1000" b="0" i="0" u="none" strike="noStrike" kern="1200" cap="none" spc="0" normalizeH="0" baseline="0" noProof="0">
                          <a:ln>
                            <a:noFill/>
                          </a:ln>
                          <a:solidFill>
                            <a:prstClr val="black"/>
                          </a:solidFill>
                          <a:effectLst/>
                          <a:uLnTx/>
                          <a:uFillTx/>
                          <a:latin typeface="+mn-lt"/>
                          <a:ea typeface="+mn-ea"/>
                          <a:cs typeface="+mn-cs"/>
                        </a:rPr>
                        <a:t>
Nakakaranas ka ba ng mga sumusunod? Magpunta na sa pinakamalapit na ospital o center. Wag balewalain ang TB. #GabayGenerika #GenerikaDrugstore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087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12:00:17</a:t>
                      </a:r>
                      <a:r>
                        <a:rPr kumimoji="0" lang="en-US" sz="1000" b="0" i="0" u="none" strike="noStrike" kern="1200" cap="none" spc="0" normalizeH="0" baseline="0" noProof="0">
                          <a:ln>
                            <a:noFill/>
                          </a:ln>
                          <a:solidFill>
                            <a:prstClr val="black"/>
                          </a:solidFill>
                          <a:effectLst/>
                          <a:uLnTx/>
                          <a:uFillTx/>
                          <a:latin typeface="+mn-lt"/>
                          <a:ea typeface="+mn-ea"/>
                          <a:cs typeface="+mn-cs"/>
                        </a:rPr>
                        <a:t>
Dagdag kaalaman upang TB ay maiwasan!
Maaaring labanan at agapan ang TB, kailangan lamang ng regular na pag-inom ng gamot at check-ups.
#GabayGenerika #GenerikaDrugstore #LagingMayPlusKa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286365"/>
                  </a:ext>
                </a:extLst>
              </a:tr>
            </a:tbl>
          </a:graphicData>
        </a:graphic>
      </p:graphicFrame>
      <p:sp>
        <p:nvSpPr>
          <p:cNvPr id="4" name="Text Placeholder 3">
            <a:extLst>
              <a:ext uri="{FF2B5EF4-FFF2-40B4-BE49-F238E27FC236}">
                <a16:creationId xmlns:a16="http://schemas.microsoft.com/office/drawing/2014/main" id="{955527E6-653A-44B4-9CD8-F9F8CE1DF7DB}"/>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955983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72D0D-0DFF-4927-824A-18DC38D8C74A}"/>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D21B2087-38E3-4D78-A40B-438145498953}"/>
              </a:ext>
            </a:extLst>
          </p:cNvPr>
          <p:cNvGraphicFramePr>
            <a:graphicFrameLocks noGrp="1"/>
          </p:cNvGraphicFramePr>
          <p:nvPr>
            <p:ph type="tbl" sz="quarter" idx="13"/>
            <p:extLst>
              <p:ext uri="{D42A27DB-BD31-4B8C-83A1-F6EECF244321}">
                <p14:modId xmlns:p14="http://schemas.microsoft.com/office/powerpoint/2010/main" val="650239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9663938"/>
                    </a:ext>
                  </a:extLst>
                </a:gridCol>
                <a:gridCol w="370332">
                  <a:extLst>
                    <a:ext uri="{9D8B030D-6E8A-4147-A177-3AD203B41FA5}">
                      <a16:colId xmlns:a16="http://schemas.microsoft.com/office/drawing/2014/main" val="3573082713"/>
                    </a:ext>
                  </a:extLst>
                </a:gridCol>
                <a:gridCol w="370332">
                  <a:extLst>
                    <a:ext uri="{9D8B030D-6E8A-4147-A177-3AD203B41FA5}">
                      <a16:colId xmlns:a16="http://schemas.microsoft.com/office/drawing/2014/main" val="2663155464"/>
                    </a:ext>
                  </a:extLst>
                </a:gridCol>
                <a:gridCol w="370332">
                  <a:extLst>
                    <a:ext uri="{9D8B030D-6E8A-4147-A177-3AD203B41FA5}">
                      <a16:colId xmlns:a16="http://schemas.microsoft.com/office/drawing/2014/main" val="1751654976"/>
                    </a:ext>
                  </a:extLst>
                </a:gridCol>
                <a:gridCol w="329184">
                  <a:extLst>
                    <a:ext uri="{9D8B030D-6E8A-4147-A177-3AD203B41FA5}">
                      <a16:colId xmlns:a16="http://schemas.microsoft.com/office/drawing/2014/main" val="2991995295"/>
                    </a:ext>
                  </a:extLst>
                </a:gridCol>
                <a:gridCol w="329184">
                  <a:extLst>
                    <a:ext uri="{9D8B030D-6E8A-4147-A177-3AD203B41FA5}">
                      <a16:colId xmlns:a16="http://schemas.microsoft.com/office/drawing/2014/main" val="3761343221"/>
                    </a:ext>
                  </a:extLst>
                </a:gridCol>
                <a:gridCol w="329184">
                  <a:extLst>
                    <a:ext uri="{9D8B030D-6E8A-4147-A177-3AD203B41FA5}">
                      <a16:colId xmlns:a16="http://schemas.microsoft.com/office/drawing/2014/main" val="1088474562"/>
                    </a:ext>
                  </a:extLst>
                </a:gridCol>
                <a:gridCol w="329184">
                  <a:extLst>
                    <a:ext uri="{9D8B030D-6E8A-4147-A177-3AD203B41FA5}">
                      <a16:colId xmlns:a16="http://schemas.microsoft.com/office/drawing/2014/main" val="3237041391"/>
                    </a:ext>
                  </a:extLst>
                </a:gridCol>
                <a:gridCol w="329184">
                  <a:extLst>
                    <a:ext uri="{9D8B030D-6E8A-4147-A177-3AD203B41FA5}">
                      <a16:colId xmlns:a16="http://schemas.microsoft.com/office/drawing/2014/main" val="1478117201"/>
                    </a:ext>
                  </a:extLst>
                </a:gridCol>
                <a:gridCol w="329184">
                  <a:extLst>
                    <a:ext uri="{9D8B030D-6E8A-4147-A177-3AD203B41FA5}">
                      <a16:colId xmlns:a16="http://schemas.microsoft.com/office/drawing/2014/main" val="3661996794"/>
                    </a:ext>
                  </a:extLst>
                </a:gridCol>
                <a:gridCol w="329184">
                  <a:extLst>
                    <a:ext uri="{9D8B030D-6E8A-4147-A177-3AD203B41FA5}">
                      <a16:colId xmlns:a16="http://schemas.microsoft.com/office/drawing/2014/main" val="2764422167"/>
                    </a:ext>
                  </a:extLst>
                </a:gridCol>
                <a:gridCol w="329184">
                  <a:extLst>
                    <a:ext uri="{9D8B030D-6E8A-4147-A177-3AD203B41FA5}">
                      <a16:colId xmlns:a16="http://schemas.microsoft.com/office/drawing/2014/main" val="1979805480"/>
                    </a:ext>
                  </a:extLst>
                </a:gridCol>
                <a:gridCol w="329184">
                  <a:extLst>
                    <a:ext uri="{9D8B030D-6E8A-4147-A177-3AD203B41FA5}">
                      <a16:colId xmlns:a16="http://schemas.microsoft.com/office/drawing/2014/main" val="2569534622"/>
                    </a:ext>
                  </a:extLst>
                </a:gridCol>
                <a:gridCol w="370332">
                  <a:extLst>
                    <a:ext uri="{9D8B030D-6E8A-4147-A177-3AD203B41FA5}">
                      <a16:colId xmlns:a16="http://schemas.microsoft.com/office/drawing/2014/main" val="3867086278"/>
                    </a:ext>
                  </a:extLst>
                </a:gridCol>
                <a:gridCol w="370332">
                  <a:extLst>
                    <a:ext uri="{9D8B030D-6E8A-4147-A177-3AD203B41FA5}">
                      <a16:colId xmlns:a16="http://schemas.microsoft.com/office/drawing/2014/main" val="1598187957"/>
                    </a:ext>
                  </a:extLst>
                </a:gridCol>
                <a:gridCol w="329184">
                  <a:extLst>
                    <a:ext uri="{9D8B030D-6E8A-4147-A177-3AD203B41FA5}">
                      <a16:colId xmlns:a16="http://schemas.microsoft.com/office/drawing/2014/main" val="2035866175"/>
                    </a:ext>
                  </a:extLst>
                </a:gridCol>
                <a:gridCol w="329184">
                  <a:extLst>
                    <a:ext uri="{9D8B030D-6E8A-4147-A177-3AD203B41FA5}">
                      <a16:colId xmlns:a16="http://schemas.microsoft.com/office/drawing/2014/main" val="1463773188"/>
                    </a:ext>
                  </a:extLst>
                </a:gridCol>
                <a:gridCol w="370332">
                  <a:extLst>
                    <a:ext uri="{9D8B030D-6E8A-4147-A177-3AD203B41FA5}">
                      <a16:colId xmlns:a16="http://schemas.microsoft.com/office/drawing/2014/main" val="4015536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250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936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11:17:48</a:t>
                      </a:r>
                      <a:r>
                        <a:rPr kumimoji="0" lang="en-US" sz="1000" b="0" i="0" u="none" strike="noStrike" kern="1200" cap="none" spc="0" normalizeH="0" baseline="0" noProof="0">
                          <a:ln>
                            <a:noFill/>
                          </a:ln>
                          <a:solidFill>
                            <a:prstClr val="black"/>
                          </a:solidFill>
                          <a:effectLst/>
                          <a:uLnTx/>
                          <a:uFillTx/>
                          <a:latin typeface="+mn-lt"/>
                          <a:ea typeface="+mn-ea"/>
                          <a:cs typeface="+mn-cs"/>
                        </a:rPr>
                        <a:t>
It's Zumba timeeee!!!
#GabayKalusugan2018 ayKalusugan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1126285"/>
                  </a:ext>
                </a:extLst>
              </a:tr>
            </a:tbl>
          </a:graphicData>
        </a:graphic>
      </p:graphicFrame>
      <p:sp>
        <p:nvSpPr>
          <p:cNvPr id="4" name="Text Placeholder 3">
            <a:extLst>
              <a:ext uri="{FF2B5EF4-FFF2-40B4-BE49-F238E27FC236}">
                <a16:creationId xmlns:a16="http://schemas.microsoft.com/office/drawing/2014/main" id="{6E1E2030-1BC5-41E6-9057-A7273185A9BB}"/>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046698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A450D-1E04-4187-9B51-ECE4BF48A862}"/>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8124E082-D4A1-42A4-9E62-EA5A6C56C535}"/>
              </a:ext>
            </a:extLst>
          </p:cNvPr>
          <p:cNvGraphicFramePr>
            <a:graphicFrameLocks noGrp="1"/>
          </p:cNvGraphicFramePr>
          <p:nvPr>
            <p:ph type="tbl" sz="quarter" idx="13"/>
            <p:extLst>
              <p:ext uri="{D42A27DB-BD31-4B8C-83A1-F6EECF244321}">
                <p14:modId xmlns:p14="http://schemas.microsoft.com/office/powerpoint/2010/main" val="89755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50991852"/>
                    </a:ext>
                  </a:extLst>
                </a:gridCol>
                <a:gridCol w="370332">
                  <a:extLst>
                    <a:ext uri="{9D8B030D-6E8A-4147-A177-3AD203B41FA5}">
                      <a16:colId xmlns:a16="http://schemas.microsoft.com/office/drawing/2014/main" val="1427675486"/>
                    </a:ext>
                  </a:extLst>
                </a:gridCol>
                <a:gridCol w="370332">
                  <a:extLst>
                    <a:ext uri="{9D8B030D-6E8A-4147-A177-3AD203B41FA5}">
                      <a16:colId xmlns:a16="http://schemas.microsoft.com/office/drawing/2014/main" val="936275190"/>
                    </a:ext>
                  </a:extLst>
                </a:gridCol>
                <a:gridCol w="370332">
                  <a:extLst>
                    <a:ext uri="{9D8B030D-6E8A-4147-A177-3AD203B41FA5}">
                      <a16:colId xmlns:a16="http://schemas.microsoft.com/office/drawing/2014/main" val="1653053680"/>
                    </a:ext>
                  </a:extLst>
                </a:gridCol>
                <a:gridCol w="329184">
                  <a:extLst>
                    <a:ext uri="{9D8B030D-6E8A-4147-A177-3AD203B41FA5}">
                      <a16:colId xmlns:a16="http://schemas.microsoft.com/office/drawing/2014/main" val="1128660118"/>
                    </a:ext>
                  </a:extLst>
                </a:gridCol>
                <a:gridCol w="329184">
                  <a:extLst>
                    <a:ext uri="{9D8B030D-6E8A-4147-A177-3AD203B41FA5}">
                      <a16:colId xmlns:a16="http://schemas.microsoft.com/office/drawing/2014/main" val="430313324"/>
                    </a:ext>
                  </a:extLst>
                </a:gridCol>
                <a:gridCol w="329184">
                  <a:extLst>
                    <a:ext uri="{9D8B030D-6E8A-4147-A177-3AD203B41FA5}">
                      <a16:colId xmlns:a16="http://schemas.microsoft.com/office/drawing/2014/main" val="2494515053"/>
                    </a:ext>
                  </a:extLst>
                </a:gridCol>
                <a:gridCol w="329184">
                  <a:extLst>
                    <a:ext uri="{9D8B030D-6E8A-4147-A177-3AD203B41FA5}">
                      <a16:colId xmlns:a16="http://schemas.microsoft.com/office/drawing/2014/main" val="4024809112"/>
                    </a:ext>
                  </a:extLst>
                </a:gridCol>
                <a:gridCol w="329184">
                  <a:extLst>
                    <a:ext uri="{9D8B030D-6E8A-4147-A177-3AD203B41FA5}">
                      <a16:colId xmlns:a16="http://schemas.microsoft.com/office/drawing/2014/main" val="1468287450"/>
                    </a:ext>
                  </a:extLst>
                </a:gridCol>
                <a:gridCol w="329184">
                  <a:extLst>
                    <a:ext uri="{9D8B030D-6E8A-4147-A177-3AD203B41FA5}">
                      <a16:colId xmlns:a16="http://schemas.microsoft.com/office/drawing/2014/main" val="4126450038"/>
                    </a:ext>
                  </a:extLst>
                </a:gridCol>
                <a:gridCol w="329184">
                  <a:extLst>
                    <a:ext uri="{9D8B030D-6E8A-4147-A177-3AD203B41FA5}">
                      <a16:colId xmlns:a16="http://schemas.microsoft.com/office/drawing/2014/main" val="1450872617"/>
                    </a:ext>
                  </a:extLst>
                </a:gridCol>
                <a:gridCol w="329184">
                  <a:extLst>
                    <a:ext uri="{9D8B030D-6E8A-4147-A177-3AD203B41FA5}">
                      <a16:colId xmlns:a16="http://schemas.microsoft.com/office/drawing/2014/main" val="207998210"/>
                    </a:ext>
                  </a:extLst>
                </a:gridCol>
                <a:gridCol w="329184">
                  <a:extLst>
                    <a:ext uri="{9D8B030D-6E8A-4147-A177-3AD203B41FA5}">
                      <a16:colId xmlns:a16="http://schemas.microsoft.com/office/drawing/2014/main" val="3211933883"/>
                    </a:ext>
                  </a:extLst>
                </a:gridCol>
                <a:gridCol w="370332">
                  <a:extLst>
                    <a:ext uri="{9D8B030D-6E8A-4147-A177-3AD203B41FA5}">
                      <a16:colId xmlns:a16="http://schemas.microsoft.com/office/drawing/2014/main" val="3466976120"/>
                    </a:ext>
                  </a:extLst>
                </a:gridCol>
                <a:gridCol w="370332">
                  <a:extLst>
                    <a:ext uri="{9D8B030D-6E8A-4147-A177-3AD203B41FA5}">
                      <a16:colId xmlns:a16="http://schemas.microsoft.com/office/drawing/2014/main" val="3353649029"/>
                    </a:ext>
                  </a:extLst>
                </a:gridCol>
                <a:gridCol w="329184">
                  <a:extLst>
                    <a:ext uri="{9D8B030D-6E8A-4147-A177-3AD203B41FA5}">
                      <a16:colId xmlns:a16="http://schemas.microsoft.com/office/drawing/2014/main" val="3368914093"/>
                    </a:ext>
                  </a:extLst>
                </a:gridCol>
                <a:gridCol w="329184">
                  <a:extLst>
                    <a:ext uri="{9D8B030D-6E8A-4147-A177-3AD203B41FA5}">
                      <a16:colId xmlns:a16="http://schemas.microsoft.com/office/drawing/2014/main" val="4147286402"/>
                    </a:ext>
                  </a:extLst>
                </a:gridCol>
                <a:gridCol w="370332">
                  <a:extLst>
                    <a:ext uri="{9D8B030D-6E8A-4147-A177-3AD203B41FA5}">
                      <a16:colId xmlns:a16="http://schemas.microsoft.com/office/drawing/2014/main" val="2606991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7531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09:54:32</a:t>
                      </a:r>
                      <a:r>
                        <a:rPr kumimoji="0" lang="en-US" sz="1000" b="0" i="0" u="none" strike="noStrike" kern="1200" cap="none" spc="0" normalizeH="0" baseline="0" noProof="0">
                          <a:ln>
                            <a:noFill/>
                          </a:ln>
                          <a:solidFill>
                            <a:prstClr val="black"/>
                          </a:solidFill>
                          <a:effectLst/>
                          <a:uLnTx/>
                          <a:uFillTx/>
                          <a:latin typeface="+mn-lt"/>
                          <a:ea typeface="+mn-ea"/>
                          <a:cs typeface="+mn-cs"/>
                        </a:rPr>
                        <a:t>
Nasa Cabanatuan, Nueva Ecija rin kami ngayon!!!
Punta na sa Police Headquarters Gymnasium sa Burgos Avenue Cabanatuan!!!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10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09:47:49</a:t>
                      </a:r>
                      <a:r>
                        <a:rPr kumimoji="0" lang="en-US" sz="1000" b="0" i="0" u="none" strike="noStrike" kern="1200" cap="none" spc="0" normalizeH="0" baseline="0" noProof="0">
                          <a:ln>
                            <a:noFill/>
                          </a:ln>
                          <a:solidFill>
                            <a:prstClr val="black"/>
                          </a:solidFill>
                          <a:effectLst/>
                          <a:uLnTx/>
                          <a:uFillTx/>
                          <a:latin typeface="+mn-lt"/>
                          <a:ea typeface="+mn-ea"/>
                          <a:cs typeface="+mn-cs"/>
                        </a:rPr>
                        <a:t>
Hataw Mommies!!!
We are here at Damayan Covered Court Pinagbuhatan Pasig City!!!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0526587"/>
                  </a:ext>
                </a:extLst>
              </a:tr>
            </a:tbl>
          </a:graphicData>
        </a:graphic>
      </p:graphicFrame>
      <p:sp>
        <p:nvSpPr>
          <p:cNvPr id="4" name="Text Placeholder 3">
            <a:extLst>
              <a:ext uri="{FF2B5EF4-FFF2-40B4-BE49-F238E27FC236}">
                <a16:creationId xmlns:a16="http://schemas.microsoft.com/office/drawing/2014/main" id="{6B9CE8E1-88DE-46EA-B5CA-5B021A8B676F}"/>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917089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0802C-34BC-4F63-8D7B-DC1E21AC0239}"/>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49879EB4-8403-49F5-9F38-BDCC81752F40}"/>
              </a:ext>
            </a:extLst>
          </p:cNvPr>
          <p:cNvGraphicFramePr>
            <a:graphicFrameLocks noGrp="1"/>
          </p:cNvGraphicFramePr>
          <p:nvPr>
            <p:ph type="tbl" sz="quarter" idx="13"/>
            <p:extLst>
              <p:ext uri="{D42A27DB-BD31-4B8C-83A1-F6EECF244321}">
                <p14:modId xmlns:p14="http://schemas.microsoft.com/office/powerpoint/2010/main" val="4136505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2308244"/>
                    </a:ext>
                  </a:extLst>
                </a:gridCol>
                <a:gridCol w="370332">
                  <a:extLst>
                    <a:ext uri="{9D8B030D-6E8A-4147-A177-3AD203B41FA5}">
                      <a16:colId xmlns:a16="http://schemas.microsoft.com/office/drawing/2014/main" val="2255411560"/>
                    </a:ext>
                  </a:extLst>
                </a:gridCol>
                <a:gridCol w="370332">
                  <a:extLst>
                    <a:ext uri="{9D8B030D-6E8A-4147-A177-3AD203B41FA5}">
                      <a16:colId xmlns:a16="http://schemas.microsoft.com/office/drawing/2014/main" val="2715915544"/>
                    </a:ext>
                  </a:extLst>
                </a:gridCol>
                <a:gridCol w="370332">
                  <a:extLst>
                    <a:ext uri="{9D8B030D-6E8A-4147-A177-3AD203B41FA5}">
                      <a16:colId xmlns:a16="http://schemas.microsoft.com/office/drawing/2014/main" val="1122692926"/>
                    </a:ext>
                  </a:extLst>
                </a:gridCol>
                <a:gridCol w="329184">
                  <a:extLst>
                    <a:ext uri="{9D8B030D-6E8A-4147-A177-3AD203B41FA5}">
                      <a16:colId xmlns:a16="http://schemas.microsoft.com/office/drawing/2014/main" val="1361638105"/>
                    </a:ext>
                  </a:extLst>
                </a:gridCol>
                <a:gridCol w="329184">
                  <a:extLst>
                    <a:ext uri="{9D8B030D-6E8A-4147-A177-3AD203B41FA5}">
                      <a16:colId xmlns:a16="http://schemas.microsoft.com/office/drawing/2014/main" val="2716129071"/>
                    </a:ext>
                  </a:extLst>
                </a:gridCol>
                <a:gridCol w="329184">
                  <a:extLst>
                    <a:ext uri="{9D8B030D-6E8A-4147-A177-3AD203B41FA5}">
                      <a16:colId xmlns:a16="http://schemas.microsoft.com/office/drawing/2014/main" val="4081103700"/>
                    </a:ext>
                  </a:extLst>
                </a:gridCol>
                <a:gridCol w="329184">
                  <a:extLst>
                    <a:ext uri="{9D8B030D-6E8A-4147-A177-3AD203B41FA5}">
                      <a16:colId xmlns:a16="http://schemas.microsoft.com/office/drawing/2014/main" val="736923990"/>
                    </a:ext>
                  </a:extLst>
                </a:gridCol>
                <a:gridCol w="329184">
                  <a:extLst>
                    <a:ext uri="{9D8B030D-6E8A-4147-A177-3AD203B41FA5}">
                      <a16:colId xmlns:a16="http://schemas.microsoft.com/office/drawing/2014/main" val="104029440"/>
                    </a:ext>
                  </a:extLst>
                </a:gridCol>
                <a:gridCol w="329184">
                  <a:extLst>
                    <a:ext uri="{9D8B030D-6E8A-4147-A177-3AD203B41FA5}">
                      <a16:colId xmlns:a16="http://schemas.microsoft.com/office/drawing/2014/main" val="3288470613"/>
                    </a:ext>
                  </a:extLst>
                </a:gridCol>
                <a:gridCol w="329184">
                  <a:extLst>
                    <a:ext uri="{9D8B030D-6E8A-4147-A177-3AD203B41FA5}">
                      <a16:colId xmlns:a16="http://schemas.microsoft.com/office/drawing/2014/main" val="2034153558"/>
                    </a:ext>
                  </a:extLst>
                </a:gridCol>
                <a:gridCol w="329184">
                  <a:extLst>
                    <a:ext uri="{9D8B030D-6E8A-4147-A177-3AD203B41FA5}">
                      <a16:colId xmlns:a16="http://schemas.microsoft.com/office/drawing/2014/main" val="3366350645"/>
                    </a:ext>
                  </a:extLst>
                </a:gridCol>
                <a:gridCol w="329184">
                  <a:extLst>
                    <a:ext uri="{9D8B030D-6E8A-4147-A177-3AD203B41FA5}">
                      <a16:colId xmlns:a16="http://schemas.microsoft.com/office/drawing/2014/main" val="3029407892"/>
                    </a:ext>
                  </a:extLst>
                </a:gridCol>
                <a:gridCol w="370332">
                  <a:extLst>
                    <a:ext uri="{9D8B030D-6E8A-4147-A177-3AD203B41FA5}">
                      <a16:colId xmlns:a16="http://schemas.microsoft.com/office/drawing/2014/main" val="2988493595"/>
                    </a:ext>
                  </a:extLst>
                </a:gridCol>
                <a:gridCol w="370332">
                  <a:extLst>
                    <a:ext uri="{9D8B030D-6E8A-4147-A177-3AD203B41FA5}">
                      <a16:colId xmlns:a16="http://schemas.microsoft.com/office/drawing/2014/main" val="1068219833"/>
                    </a:ext>
                  </a:extLst>
                </a:gridCol>
                <a:gridCol w="329184">
                  <a:extLst>
                    <a:ext uri="{9D8B030D-6E8A-4147-A177-3AD203B41FA5}">
                      <a16:colId xmlns:a16="http://schemas.microsoft.com/office/drawing/2014/main" val="3149012252"/>
                    </a:ext>
                  </a:extLst>
                </a:gridCol>
                <a:gridCol w="329184">
                  <a:extLst>
                    <a:ext uri="{9D8B030D-6E8A-4147-A177-3AD203B41FA5}">
                      <a16:colId xmlns:a16="http://schemas.microsoft.com/office/drawing/2014/main" val="587975027"/>
                    </a:ext>
                  </a:extLst>
                </a:gridCol>
                <a:gridCol w="370332">
                  <a:extLst>
                    <a:ext uri="{9D8B030D-6E8A-4147-A177-3AD203B41FA5}">
                      <a16:colId xmlns:a16="http://schemas.microsoft.com/office/drawing/2014/main" val="3214207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932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09:42:50</a:t>
                      </a:r>
                      <a:r>
                        <a:rPr kumimoji="0" lang="en-US" sz="1000" b="0" i="0" u="none" strike="noStrike" kern="1200" cap="none" spc="0" normalizeH="0" baseline="0" noProof="0">
                          <a:ln>
                            <a:noFill/>
                          </a:ln>
                          <a:solidFill>
                            <a:prstClr val="black"/>
                          </a:solidFill>
                          <a:effectLst/>
                          <a:uLnTx/>
                          <a:uFillTx/>
                          <a:latin typeface="+mn-lt"/>
                          <a:ea typeface="+mn-ea"/>
                          <a:cs typeface="+mn-cs"/>
                        </a:rPr>
                        <a:t>
Time to dance!!! Show your moves United Colors!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031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09:25:45</a:t>
                      </a:r>
                      <a:r>
                        <a:rPr kumimoji="0" lang="en-US" sz="1000" b="0" i="0" u="none" strike="noStrike" kern="1200" cap="none" spc="0" normalizeH="0" baseline="0" noProof="0">
                          <a:ln>
                            <a:noFill/>
                          </a:ln>
                          <a:solidFill>
                            <a:prstClr val="black"/>
                          </a:solidFill>
                          <a:effectLst/>
                          <a:uLnTx/>
                          <a:uFillTx/>
                          <a:latin typeface="+mn-lt"/>
                          <a:ea typeface="+mn-ea"/>
                          <a:cs typeface="+mn-cs"/>
                        </a:rPr>
                        <a:t>
On going pa rin ang registration! Punta na rito sa Damayan Covered Court!!!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6130563"/>
                  </a:ext>
                </a:extLst>
              </a:tr>
            </a:tbl>
          </a:graphicData>
        </a:graphic>
      </p:graphicFrame>
      <p:sp>
        <p:nvSpPr>
          <p:cNvPr id="4" name="Text Placeholder 3">
            <a:extLst>
              <a:ext uri="{FF2B5EF4-FFF2-40B4-BE49-F238E27FC236}">
                <a16:creationId xmlns:a16="http://schemas.microsoft.com/office/drawing/2014/main" id="{F5B10576-15A1-4C4D-84FF-D449573329D9}"/>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1511849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BC4BF-32E4-4955-A8F0-93C722A1395C}"/>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64C585F6-BD3B-4347-AEC3-963FA0279671}"/>
              </a:ext>
            </a:extLst>
          </p:cNvPr>
          <p:cNvGraphicFramePr>
            <a:graphicFrameLocks noGrp="1"/>
          </p:cNvGraphicFramePr>
          <p:nvPr>
            <p:ph type="tbl" sz="quarter" idx="13"/>
            <p:extLst>
              <p:ext uri="{D42A27DB-BD31-4B8C-83A1-F6EECF244321}">
                <p14:modId xmlns:p14="http://schemas.microsoft.com/office/powerpoint/2010/main" val="379636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3678912"/>
                    </a:ext>
                  </a:extLst>
                </a:gridCol>
                <a:gridCol w="370332">
                  <a:extLst>
                    <a:ext uri="{9D8B030D-6E8A-4147-A177-3AD203B41FA5}">
                      <a16:colId xmlns:a16="http://schemas.microsoft.com/office/drawing/2014/main" val="974543318"/>
                    </a:ext>
                  </a:extLst>
                </a:gridCol>
                <a:gridCol w="370332">
                  <a:extLst>
                    <a:ext uri="{9D8B030D-6E8A-4147-A177-3AD203B41FA5}">
                      <a16:colId xmlns:a16="http://schemas.microsoft.com/office/drawing/2014/main" val="2892670700"/>
                    </a:ext>
                  </a:extLst>
                </a:gridCol>
                <a:gridCol w="370332">
                  <a:extLst>
                    <a:ext uri="{9D8B030D-6E8A-4147-A177-3AD203B41FA5}">
                      <a16:colId xmlns:a16="http://schemas.microsoft.com/office/drawing/2014/main" val="2004823576"/>
                    </a:ext>
                  </a:extLst>
                </a:gridCol>
                <a:gridCol w="329184">
                  <a:extLst>
                    <a:ext uri="{9D8B030D-6E8A-4147-A177-3AD203B41FA5}">
                      <a16:colId xmlns:a16="http://schemas.microsoft.com/office/drawing/2014/main" val="2384043560"/>
                    </a:ext>
                  </a:extLst>
                </a:gridCol>
                <a:gridCol w="329184">
                  <a:extLst>
                    <a:ext uri="{9D8B030D-6E8A-4147-A177-3AD203B41FA5}">
                      <a16:colId xmlns:a16="http://schemas.microsoft.com/office/drawing/2014/main" val="1368857261"/>
                    </a:ext>
                  </a:extLst>
                </a:gridCol>
                <a:gridCol w="329184">
                  <a:extLst>
                    <a:ext uri="{9D8B030D-6E8A-4147-A177-3AD203B41FA5}">
                      <a16:colId xmlns:a16="http://schemas.microsoft.com/office/drawing/2014/main" val="1928106593"/>
                    </a:ext>
                  </a:extLst>
                </a:gridCol>
                <a:gridCol w="329184">
                  <a:extLst>
                    <a:ext uri="{9D8B030D-6E8A-4147-A177-3AD203B41FA5}">
                      <a16:colId xmlns:a16="http://schemas.microsoft.com/office/drawing/2014/main" val="1236224370"/>
                    </a:ext>
                  </a:extLst>
                </a:gridCol>
                <a:gridCol w="329184">
                  <a:extLst>
                    <a:ext uri="{9D8B030D-6E8A-4147-A177-3AD203B41FA5}">
                      <a16:colId xmlns:a16="http://schemas.microsoft.com/office/drawing/2014/main" val="409021839"/>
                    </a:ext>
                  </a:extLst>
                </a:gridCol>
                <a:gridCol w="329184">
                  <a:extLst>
                    <a:ext uri="{9D8B030D-6E8A-4147-A177-3AD203B41FA5}">
                      <a16:colId xmlns:a16="http://schemas.microsoft.com/office/drawing/2014/main" val="2576813437"/>
                    </a:ext>
                  </a:extLst>
                </a:gridCol>
                <a:gridCol w="329184">
                  <a:extLst>
                    <a:ext uri="{9D8B030D-6E8A-4147-A177-3AD203B41FA5}">
                      <a16:colId xmlns:a16="http://schemas.microsoft.com/office/drawing/2014/main" val="1095097863"/>
                    </a:ext>
                  </a:extLst>
                </a:gridCol>
                <a:gridCol w="329184">
                  <a:extLst>
                    <a:ext uri="{9D8B030D-6E8A-4147-A177-3AD203B41FA5}">
                      <a16:colId xmlns:a16="http://schemas.microsoft.com/office/drawing/2014/main" val="692999286"/>
                    </a:ext>
                  </a:extLst>
                </a:gridCol>
                <a:gridCol w="329184">
                  <a:extLst>
                    <a:ext uri="{9D8B030D-6E8A-4147-A177-3AD203B41FA5}">
                      <a16:colId xmlns:a16="http://schemas.microsoft.com/office/drawing/2014/main" val="1706427726"/>
                    </a:ext>
                  </a:extLst>
                </a:gridCol>
                <a:gridCol w="370332">
                  <a:extLst>
                    <a:ext uri="{9D8B030D-6E8A-4147-A177-3AD203B41FA5}">
                      <a16:colId xmlns:a16="http://schemas.microsoft.com/office/drawing/2014/main" val="1539750498"/>
                    </a:ext>
                  </a:extLst>
                </a:gridCol>
                <a:gridCol w="370332">
                  <a:extLst>
                    <a:ext uri="{9D8B030D-6E8A-4147-A177-3AD203B41FA5}">
                      <a16:colId xmlns:a16="http://schemas.microsoft.com/office/drawing/2014/main" val="3622297923"/>
                    </a:ext>
                  </a:extLst>
                </a:gridCol>
                <a:gridCol w="329184">
                  <a:extLst>
                    <a:ext uri="{9D8B030D-6E8A-4147-A177-3AD203B41FA5}">
                      <a16:colId xmlns:a16="http://schemas.microsoft.com/office/drawing/2014/main" val="3278641742"/>
                    </a:ext>
                  </a:extLst>
                </a:gridCol>
                <a:gridCol w="329184">
                  <a:extLst>
                    <a:ext uri="{9D8B030D-6E8A-4147-A177-3AD203B41FA5}">
                      <a16:colId xmlns:a16="http://schemas.microsoft.com/office/drawing/2014/main" val="139040847"/>
                    </a:ext>
                  </a:extLst>
                </a:gridCol>
                <a:gridCol w="370332">
                  <a:extLst>
                    <a:ext uri="{9D8B030D-6E8A-4147-A177-3AD203B41FA5}">
                      <a16:colId xmlns:a16="http://schemas.microsoft.com/office/drawing/2014/main" val="1857589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9828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08:09:16</a:t>
                      </a:r>
                      <a:r>
                        <a:rPr kumimoji="0" lang="en-US" sz="1000" b="0" i="0" u="none" strike="noStrike" kern="1200" cap="none" spc="0" normalizeH="0" baseline="0" noProof="0">
                          <a:ln>
                            <a:noFill/>
                          </a:ln>
                          <a:solidFill>
                            <a:prstClr val="black"/>
                          </a:solidFill>
                          <a:effectLst/>
                          <a:uLnTx/>
                          <a:uFillTx/>
                          <a:latin typeface="+mn-lt"/>
                          <a:ea typeface="+mn-ea"/>
                          <a:cs typeface="+mn-cs"/>
                        </a:rPr>
                        <a:t>
Who's excited for the #GabayKalusugan2018 at Damayan Pinagbuhatan Covered Court?
Isama ang buong pamilya at magregister na para sa isang health and wellness activity! See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3731735"/>
                  </a:ext>
                </a:extLst>
              </a:tr>
            </a:tbl>
          </a:graphicData>
        </a:graphic>
      </p:graphicFrame>
      <p:sp>
        <p:nvSpPr>
          <p:cNvPr id="4" name="Text Placeholder 3">
            <a:extLst>
              <a:ext uri="{FF2B5EF4-FFF2-40B4-BE49-F238E27FC236}">
                <a16:creationId xmlns:a16="http://schemas.microsoft.com/office/drawing/2014/main" id="{D71CB24B-11CF-4D34-97F5-F386B86527C4}"/>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344924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2D55-97BC-483F-AA37-F7D540AD78D8}"/>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41C9C247-426C-4B05-8C52-14018A7C2B0B}"/>
              </a:ext>
            </a:extLst>
          </p:cNvPr>
          <p:cNvGraphicFramePr>
            <a:graphicFrameLocks noGrp="1"/>
          </p:cNvGraphicFramePr>
          <p:nvPr>
            <p:ph type="tbl" sz="quarter" idx="13"/>
            <p:extLst>
              <p:ext uri="{D42A27DB-BD31-4B8C-83A1-F6EECF244321}">
                <p14:modId xmlns:p14="http://schemas.microsoft.com/office/powerpoint/2010/main" val="33575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41661807"/>
                    </a:ext>
                  </a:extLst>
                </a:gridCol>
                <a:gridCol w="370332">
                  <a:extLst>
                    <a:ext uri="{9D8B030D-6E8A-4147-A177-3AD203B41FA5}">
                      <a16:colId xmlns:a16="http://schemas.microsoft.com/office/drawing/2014/main" val="4149095456"/>
                    </a:ext>
                  </a:extLst>
                </a:gridCol>
                <a:gridCol w="370332">
                  <a:extLst>
                    <a:ext uri="{9D8B030D-6E8A-4147-A177-3AD203B41FA5}">
                      <a16:colId xmlns:a16="http://schemas.microsoft.com/office/drawing/2014/main" val="1370878840"/>
                    </a:ext>
                  </a:extLst>
                </a:gridCol>
                <a:gridCol w="370332">
                  <a:extLst>
                    <a:ext uri="{9D8B030D-6E8A-4147-A177-3AD203B41FA5}">
                      <a16:colId xmlns:a16="http://schemas.microsoft.com/office/drawing/2014/main" val="1722000242"/>
                    </a:ext>
                  </a:extLst>
                </a:gridCol>
                <a:gridCol w="329184">
                  <a:extLst>
                    <a:ext uri="{9D8B030D-6E8A-4147-A177-3AD203B41FA5}">
                      <a16:colId xmlns:a16="http://schemas.microsoft.com/office/drawing/2014/main" val="3864270737"/>
                    </a:ext>
                  </a:extLst>
                </a:gridCol>
                <a:gridCol w="329184">
                  <a:extLst>
                    <a:ext uri="{9D8B030D-6E8A-4147-A177-3AD203B41FA5}">
                      <a16:colId xmlns:a16="http://schemas.microsoft.com/office/drawing/2014/main" val="145172666"/>
                    </a:ext>
                  </a:extLst>
                </a:gridCol>
                <a:gridCol w="329184">
                  <a:extLst>
                    <a:ext uri="{9D8B030D-6E8A-4147-A177-3AD203B41FA5}">
                      <a16:colId xmlns:a16="http://schemas.microsoft.com/office/drawing/2014/main" val="2011512209"/>
                    </a:ext>
                  </a:extLst>
                </a:gridCol>
                <a:gridCol w="329184">
                  <a:extLst>
                    <a:ext uri="{9D8B030D-6E8A-4147-A177-3AD203B41FA5}">
                      <a16:colId xmlns:a16="http://schemas.microsoft.com/office/drawing/2014/main" val="1145878112"/>
                    </a:ext>
                  </a:extLst>
                </a:gridCol>
                <a:gridCol w="329184">
                  <a:extLst>
                    <a:ext uri="{9D8B030D-6E8A-4147-A177-3AD203B41FA5}">
                      <a16:colId xmlns:a16="http://schemas.microsoft.com/office/drawing/2014/main" val="253446083"/>
                    </a:ext>
                  </a:extLst>
                </a:gridCol>
                <a:gridCol w="329184">
                  <a:extLst>
                    <a:ext uri="{9D8B030D-6E8A-4147-A177-3AD203B41FA5}">
                      <a16:colId xmlns:a16="http://schemas.microsoft.com/office/drawing/2014/main" val="2892998833"/>
                    </a:ext>
                  </a:extLst>
                </a:gridCol>
                <a:gridCol w="329184">
                  <a:extLst>
                    <a:ext uri="{9D8B030D-6E8A-4147-A177-3AD203B41FA5}">
                      <a16:colId xmlns:a16="http://schemas.microsoft.com/office/drawing/2014/main" val="2780159807"/>
                    </a:ext>
                  </a:extLst>
                </a:gridCol>
                <a:gridCol w="329184">
                  <a:extLst>
                    <a:ext uri="{9D8B030D-6E8A-4147-A177-3AD203B41FA5}">
                      <a16:colId xmlns:a16="http://schemas.microsoft.com/office/drawing/2014/main" val="289356846"/>
                    </a:ext>
                  </a:extLst>
                </a:gridCol>
                <a:gridCol w="329184">
                  <a:extLst>
                    <a:ext uri="{9D8B030D-6E8A-4147-A177-3AD203B41FA5}">
                      <a16:colId xmlns:a16="http://schemas.microsoft.com/office/drawing/2014/main" val="3811560914"/>
                    </a:ext>
                  </a:extLst>
                </a:gridCol>
                <a:gridCol w="370332">
                  <a:extLst>
                    <a:ext uri="{9D8B030D-6E8A-4147-A177-3AD203B41FA5}">
                      <a16:colId xmlns:a16="http://schemas.microsoft.com/office/drawing/2014/main" val="2108078360"/>
                    </a:ext>
                  </a:extLst>
                </a:gridCol>
                <a:gridCol w="370332">
                  <a:extLst>
                    <a:ext uri="{9D8B030D-6E8A-4147-A177-3AD203B41FA5}">
                      <a16:colId xmlns:a16="http://schemas.microsoft.com/office/drawing/2014/main" val="3331801633"/>
                    </a:ext>
                  </a:extLst>
                </a:gridCol>
                <a:gridCol w="329184">
                  <a:extLst>
                    <a:ext uri="{9D8B030D-6E8A-4147-A177-3AD203B41FA5}">
                      <a16:colId xmlns:a16="http://schemas.microsoft.com/office/drawing/2014/main" val="3756416377"/>
                    </a:ext>
                  </a:extLst>
                </a:gridCol>
                <a:gridCol w="329184">
                  <a:extLst>
                    <a:ext uri="{9D8B030D-6E8A-4147-A177-3AD203B41FA5}">
                      <a16:colId xmlns:a16="http://schemas.microsoft.com/office/drawing/2014/main" val="1343961750"/>
                    </a:ext>
                  </a:extLst>
                </a:gridCol>
                <a:gridCol w="370332">
                  <a:extLst>
                    <a:ext uri="{9D8B030D-6E8A-4147-A177-3AD203B41FA5}">
                      <a16:colId xmlns:a16="http://schemas.microsoft.com/office/drawing/2014/main" val="104245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817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00:28:54</a:t>
                      </a:r>
                      <a:r>
                        <a:rPr kumimoji="0" lang="en-US" sz="1000" b="0" i="0" u="none" strike="noStrike" kern="1200" cap="none" spc="0" normalizeH="0" baseline="0" noProof="0">
                          <a:ln>
                            <a:noFill/>
                          </a:ln>
                          <a:solidFill>
                            <a:prstClr val="black"/>
                          </a:solidFill>
                          <a:effectLst/>
                          <a:uLnTx/>
                          <a:uFillTx/>
                          <a:latin typeface="+mn-lt"/>
                          <a:ea typeface="+mn-ea"/>
                          <a:cs typeface="+mn-cs"/>
                        </a:rPr>
                        <a:t>
Generika Drugstore recognized at the 53rd Anvil Awards.
Generika Drugstore was awarded with 3 Silver Anvils under PR Programs for Gabay Kalusugan, #AkoAngGabay, and the Gabay Generika Re-branding Campaign.
It bagged the Gold Anvil for Generika Ayala Lifesavers - PR Campaign on a Sustained Basis for Sports and Wellness category.
The Anvil Awards is presented annually by the Public Relations Society of the Philippines (PRSP). The Anvil is the symbol of excellence in Public Relations. It is awarded to outstanding Public Relations programs and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798798"/>
                  </a:ext>
                </a:extLst>
              </a:tr>
            </a:tbl>
          </a:graphicData>
        </a:graphic>
      </p:graphicFrame>
      <p:sp>
        <p:nvSpPr>
          <p:cNvPr id="4" name="Text Placeholder 3">
            <a:extLst>
              <a:ext uri="{FF2B5EF4-FFF2-40B4-BE49-F238E27FC236}">
                <a16:creationId xmlns:a16="http://schemas.microsoft.com/office/drawing/2014/main" id="{0BCE6CAC-29A0-40B4-AD43-C171F2AC4D09}"/>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800241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E284-96F3-42BA-B5A3-24C775F14851}"/>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177BCECC-13A6-4163-8925-161BCAAC7076}"/>
              </a:ext>
            </a:extLst>
          </p:cNvPr>
          <p:cNvGraphicFramePr>
            <a:graphicFrameLocks noGrp="1"/>
          </p:cNvGraphicFramePr>
          <p:nvPr>
            <p:ph type="tbl" sz="quarter" idx="13"/>
            <p:extLst>
              <p:ext uri="{D42A27DB-BD31-4B8C-83A1-F6EECF244321}">
                <p14:modId xmlns:p14="http://schemas.microsoft.com/office/powerpoint/2010/main" val="2088953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8551938"/>
                    </a:ext>
                  </a:extLst>
                </a:gridCol>
                <a:gridCol w="370332">
                  <a:extLst>
                    <a:ext uri="{9D8B030D-6E8A-4147-A177-3AD203B41FA5}">
                      <a16:colId xmlns:a16="http://schemas.microsoft.com/office/drawing/2014/main" val="4012933419"/>
                    </a:ext>
                  </a:extLst>
                </a:gridCol>
                <a:gridCol w="370332">
                  <a:extLst>
                    <a:ext uri="{9D8B030D-6E8A-4147-A177-3AD203B41FA5}">
                      <a16:colId xmlns:a16="http://schemas.microsoft.com/office/drawing/2014/main" val="3891381350"/>
                    </a:ext>
                  </a:extLst>
                </a:gridCol>
                <a:gridCol w="370332">
                  <a:extLst>
                    <a:ext uri="{9D8B030D-6E8A-4147-A177-3AD203B41FA5}">
                      <a16:colId xmlns:a16="http://schemas.microsoft.com/office/drawing/2014/main" val="1340701392"/>
                    </a:ext>
                  </a:extLst>
                </a:gridCol>
                <a:gridCol w="329184">
                  <a:extLst>
                    <a:ext uri="{9D8B030D-6E8A-4147-A177-3AD203B41FA5}">
                      <a16:colId xmlns:a16="http://schemas.microsoft.com/office/drawing/2014/main" val="1158990962"/>
                    </a:ext>
                  </a:extLst>
                </a:gridCol>
                <a:gridCol w="329184">
                  <a:extLst>
                    <a:ext uri="{9D8B030D-6E8A-4147-A177-3AD203B41FA5}">
                      <a16:colId xmlns:a16="http://schemas.microsoft.com/office/drawing/2014/main" val="806185931"/>
                    </a:ext>
                  </a:extLst>
                </a:gridCol>
                <a:gridCol w="329184">
                  <a:extLst>
                    <a:ext uri="{9D8B030D-6E8A-4147-A177-3AD203B41FA5}">
                      <a16:colId xmlns:a16="http://schemas.microsoft.com/office/drawing/2014/main" val="607649343"/>
                    </a:ext>
                  </a:extLst>
                </a:gridCol>
                <a:gridCol w="329184">
                  <a:extLst>
                    <a:ext uri="{9D8B030D-6E8A-4147-A177-3AD203B41FA5}">
                      <a16:colId xmlns:a16="http://schemas.microsoft.com/office/drawing/2014/main" val="233161716"/>
                    </a:ext>
                  </a:extLst>
                </a:gridCol>
                <a:gridCol w="329184">
                  <a:extLst>
                    <a:ext uri="{9D8B030D-6E8A-4147-A177-3AD203B41FA5}">
                      <a16:colId xmlns:a16="http://schemas.microsoft.com/office/drawing/2014/main" val="1412438297"/>
                    </a:ext>
                  </a:extLst>
                </a:gridCol>
                <a:gridCol w="329184">
                  <a:extLst>
                    <a:ext uri="{9D8B030D-6E8A-4147-A177-3AD203B41FA5}">
                      <a16:colId xmlns:a16="http://schemas.microsoft.com/office/drawing/2014/main" val="12545066"/>
                    </a:ext>
                  </a:extLst>
                </a:gridCol>
                <a:gridCol w="329184">
                  <a:extLst>
                    <a:ext uri="{9D8B030D-6E8A-4147-A177-3AD203B41FA5}">
                      <a16:colId xmlns:a16="http://schemas.microsoft.com/office/drawing/2014/main" val="2835858369"/>
                    </a:ext>
                  </a:extLst>
                </a:gridCol>
                <a:gridCol w="329184">
                  <a:extLst>
                    <a:ext uri="{9D8B030D-6E8A-4147-A177-3AD203B41FA5}">
                      <a16:colId xmlns:a16="http://schemas.microsoft.com/office/drawing/2014/main" val="2312301563"/>
                    </a:ext>
                  </a:extLst>
                </a:gridCol>
                <a:gridCol w="329184">
                  <a:extLst>
                    <a:ext uri="{9D8B030D-6E8A-4147-A177-3AD203B41FA5}">
                      <a16:colId xmlns:a16="http://schemas.microsoft.com/office/drawing/2014/main" val="1287598997"/>
                    </a:ext>
                  </a:extLst>
                </a:gridCol>
                <a:gridCol w="370332">
                  <a:extLst>
                    <a:ext uri="{9D8B030D-6E8A-4147-A177-3AD203B41FA5}">
                      <a16:colId xmlns:a16="http://schemas.microsoft.com/office/drawing/2014/main" val="3530385752"/>
                    </a:ext>
                  </a:extLst>
                </a:gridCol>
                <a:gridCol w="370332">
                  <a:extLst>
                    <a:ext uri="{9D8B030D-6E8A-4147-A177-3AD203B41FA5}">
                      <a16:colId xmlns:a16="http://schemas.microsoft.com/office/drawing/2014/main" val="4285299918"/>
                    </a:ext>
                  </a:extLst>
                </a:gridCol>
                <a:gridCol w="329184">
                  <a:extLst>
                    <a:ext uri="{9D8B030D-6E8A-4147-A177-3AD203B41FA5}">
                      <a16:colId xmlns:a16="http://schemas.microsoft.com/office/drawing/2014/main" val="3378703631"/>
                    </a:ext>
                  </a:extLst>
                </a:gridCol>
                <a:gridCol w="329184">
                  <a:extLst>
                    <a:ext uri="{9D8B030D-6E8A-4147-A177-3AD203B41FA5}">
                      <a16:colId xmlns:a16="http://schemas.microsoft.com/office/drawing/2014/main" val="1435453758"/>
                    </a:ext>
                  </a:extLst>
                </a:gridCol>
                <a:gridCol w="370332">
                  <a:extLst>
                    <a:ext uri="{9D8B030D-6E8A-4147-A177-3AD203B41FA5}">
                      <a16:colId xmlns:a16="http://schemas.microsoft.com/office/drawing/2014/main" val="2352577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654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16:39:17</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815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16:37:46</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016790"/>
                  </a:ext>
                </a:extLst>
              </a:tr>
            </a:tbl>
          </a:graphicData>
        </a:graphic>
      </p:graphicFrame>
      <p:sp>
        <p:nvSpPr>
          <p:cNvPr id="4" name="Text Placeholder 3">
            <a:extLst>
              <a:ext uri="{FF2B5EF4-FFF2-40B4-BE49-F238E27FC236}">
                <a16:creationId xmlns:a16="http://schemas.microsoft.com/office/drawing/2014/main" id="{FCE672E8-C51B-4CF0-9A93-D291F28056F8}"/>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082641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FB91-A72D-4529-A222-952017A76948}"/>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507B7541-157D-4533-8ABE-D86B87758ED7}"/>
              </a:ext>
            </a:extLst>
          </p:cNvPr>
          <p:cNvGraphicFramePr>
            <a:graphicFrameLocks noGrp="1"/>
          </p:cNvGraphicFramePr>
          <p:nvPr>
            <p:ph type="tbl" sz="quarter" idx="13"/>
            <p:extLst>
              <p:ext uri="{D42A27DB-BD31-4B8C-83A1-F6EECF244321}">
                <p14:modId xmlns:p14="http://schemas.microsoft.com/office/powerpoint/2010/main" val="2059164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4881679"/>
                    </a:ext>
                  </a:extLst>
                </a:gridCol>
                <a:gridCol w="370332">
                  <a:extLst>
                    <a:ext uri="{9D8B030D-6E8A-4147-A177-3AD203B41FA5}">
                      <a16:colId xmlns:a16="http://schemas.microsoft.com/office/drawing/2014/main" val="933322623"/>
                    </a:ext>
                  </a:extLst>
                </a:gridCol>
                <a:gridCol w="370332">
                  <a:extLst>
                    <a:ext uri="{9D8B030D-6E8A-4147-A177-3AD203B41FA5}">
                      <a16:colId xmlns:a16="http://schemas.microsoft.com/office/drawing/2014/main" val="2311200560"/>
                    </a:ext>
                  </a:extLst>
                </a:gridCol>
                <a:gridCol w="370332">
                  <a:extLst>
                    <a:ext uri="{9D8B030D-6E8A-4147-A177-3AD203B41FA5}">
                      <a16:colId xmlns:a16="http://schemas.microsoft.com/office/drawing/2014/main" val="1729263560"/>
                    </a:ext>
                  </a:extLst>
                </a:gridCol>
                <a:gridCol w="329184">
                  <a:extLst>
                    <a:ext uri="{9D8B030D-6E8A-4147-A177-3AD203B41FA5}">
                      <a16:colId xmlns:a16="http://schemas.microsoft.com/office/drawing/2014/main" val="4102500346"/>
                    </a:ext>
                  </a:extLst>
                </a:gridCol>
                <a:gridCol w="329184">
                  <a:extLst>
                    <a:ext uri="{9D8B030D-6E8A-4147-A177-3AD203B41FA5}">
                      <a16:colId xmlns:a16="http://schemas.microsoft.com/office/drawing/2014/main" val="3750699538"/>
                    </a:ext>
                  </a:extLst>
                </a:gridCol>
                <a:gridCol w="329184">
                  <a:extLst>
                    <a:ext uri="{9D8B030D-6E8A-4147-A177-3AD203B41FA5}">
                      <a16:colId xmlns:a16="http://schemas.microsoft.com/office/drawing/2014/main" val="128128804"/>
                    </a:ext>
                  </a:extLst>
                </a:gridCol>
                <a:gridCol w="329184">
                  <a:extLst>
                    <a:ext uri="{9D8B030D-6E8A-4147-A177-3AD203B41FA5}">
                      <a16:colId xmlns:a16="http://schemas.microsoft.com/office/drawing/2014/main" val="2359459970"/>
                    </a:ext>
                  </a:extLst>
                </a:gridCol>
                <a:gridCol w="329184">
                  <a:extLst>
                    <a:ext uri="{9D8B030D-6E8A-4147-A177-3AD203B41FA5}">
                      <a16:colId xmlns:a16="http://schemas.microsoft.com/office/drawing/2014/main" val="157652221"/>
                    </a:ext>
                  </a:extLst>
                </a:gridCol>
                <a:gridCol w="329184">
                  <a:extLst>
                    <a:ext uri="{9D8B030D-6E8A-4147-A177-3AD203B41FA5}">
                      <a16:colId xmlns:a16="http://schemas.microsoft.com/office/drawing/2014/main" val="900536415"/>
                    </a:ext>
                  </a:extLst>
                </a:gridCol>
                <a:gridCol w="329184">
                  <a:extLst>
                    <a:ext uri="{9D8B030D-6E8A-4147-A177-3AD203B41FA5}">
                      <a16:colId xmlns:a16="http://schemas.microsoft.com/office/drawing/2014/main" val="383529507"/>
                    </a:ext>
                  </a:extLst>
                </a:gridCol>
                <a:gridCol w="329184">
                  <a:extLst>
                    <a:ext uri="{9D8B030D-6E8A-4147-A177-3AD203B41FA5}">
                      <a16:colId xmlns:a16="http://schemas.microsoft.com/office/drawing/2014/main" val="1976236694"/>
                    </a:ext>
                  </a:extLst>
                </a:gridCol>
                <a:gridCol w="329184">
                  <a:extLst>
                    <a:ext uri="{9D8B030D-6E8A-4147-A177-3AD203B41FA5}">
                      <a16:colId xmlns:a16="http://schemas.microsoft.com/office/drawing/2014/main" val="3781917778"/>
                    </a:ext>
                  </a:extLst>
                </a:gridCol>
                <a:gridCol w="370332">
                  <a:extLst>
                    <a:ext uri="{9D8B030D-6E8A-4147-A177-3AD203B41FA5}">
                      <a16:colId xmlns:a16="http://schemas.microsoft.com/office/drawing/2014/main" val="2816840247"/>
                    </a:ext>
                  </a:extLst>
                </a:gridCol>
                <a:gridCol w="370332">
                  <a:extLst>
                    <a:ext uri="{9D8B030D-6E8A-4147-A177-3AD203B41FA5}">
                      <a16:colId xmlns:a16="http://schemas.microsoft.com/office/drawing/2014/main" val="2454242323"/>
                    </a:ext>
                  </a:extLst>
                </a:gridCol>
                <a:gridCol w="329184">
                  <a:extLst>
                    <a:ext uri="{9D8B030D-6E8A-4147-A177-3AD203B41FA5}">
                      <a16:colId xmlns:a16="http://schemas.microsoft.com/office/drawing/2014/main" val="2624212113"/>
                    </a:ext>
                  </a:extLst>
                </a:gridCol>
                <a:gridCol w="329184">
                  <a:extLst>
                    <a:ext uri="{9D8B030D-6E8A-4147-A177-3AD203B41FA5}">
                      <a16:colId xmlns:a16="http://schemas.microsoft.com/office/drawing/2014/main" val="766806983"/>
                    </a:ext>
                  </a:extLst>
                </a:gridCol>
                <a:gridCol w="370332">
                  <a:extLst>
                    <a:ext uri="{9D8B030D-6E8A-4147-A177-3AD203B41FA5}">
                      <a16:colId xmlns:a16="http://schemas.microsoft.com/office/drawing/2014/main" val="3072475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559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757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07:55:45</a:t>
                      </a:r>
                      <a:r>
                        <a:rPr kumimoji="0" lang="en-US" sz="1000" b="0" i="0" u="none" strike="noStrike" kern="1200" cap="none" spc="0" normalizeH="0" baseline="0" noProof="0">
                          <a:ln>
                            <a:noFill/>
                          </a:ln>
                          <a:solidFill>
                            <a:prstClr val="black"/>
                          </a:solidFill>
                          <a:effectLst/>
                          <a:uLnTx/>
                          <a:uFillTx/>
                          <a:latin typeface="+mn-lt"/>
                          <a:ea typeface="+mn-ea"/>
                          <a:cs typeface="+mn-cs"/>
                        </a:rPr>
                        <a:t>
Guess the word and post it on the comment section!
Share this Nutrawell product with your friends so they can guess what can help them achieve a healthier skin!
#GenerikaDrugstore #LagingMayPlusKa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0119658"/>
                  </a:ext>
                </a:extLst>
              </a:tr>
            </a:tbl>
          </a:graphicData>
        </a:graphic>
      </p:graphicFrame>
      <p:sp>
        <p:nvSpPr>
          <p:cNvPr id="4" name="Text Placeholder 3">
            <a:extLst>
              <a:ext uri="{FF2B5EF4-FFF2-40B4-BE49-F238E27FC236}">
                <a16:creationId xmlns:a16="http://schemas.microsoft.com/office/drawing/2014/main" id="{C7CEE17A-DF33-4F67-ADC6-3C2E074FA002}"/>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173273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989F4-D2B2-45A6-B28C-A899210122DC}"/>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546B7CD4-42CC-46CE-96CA-EA6045F46922}"/>
              </a:ext>
            </a:extLst>
          </p:cNvPr>
          <p:cNvGraphicFramePr>
            <a:graphicFrameLocks noGrp="1"/>
          </p:cNvGraphicFramePr>
          <p:nvPr>
            <p:ph type="tbl" sz="quarter" idx="13"/>
            <p:extLst>
              <p:ext uri="{D42A27DB-BD31-4B8C-83A1-F6EECF244321}">
                <p14:modId xmlns:p14="http://schemas.microsoft.com/office/powerpoint/2010/main" val="306525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7881642"/>
                    </a:ext>
                  </a:extLst>
                </a:gridCol>
                <a:gridCol w="370332">
                  <a:extLst>
                    <a:ext uri="{9D8B030D-6E8A-4147-A177-3AD203B41FA5}">
                      <a16:colId xmlns:a16="http://schemas.microsoft.com/office/drawing/2014/main" val="2308364084"/>
                    </a:ext>
                  </a:extLst>
                </a:gridCol>
                <a:gridCol w="370332">
                  <a:extLst>
                    <a:ext uri="{9D8B030D-6E8A-4147-A177-3AD203B41FA5}">
                      <a16:colId xmlns:a16="http://schemas.microsoft.com/office/drawing/2014/main" val="4168768277"/>
                    </a:ext>
                  </a:extLst>
                </a:gridCol>
                <a:gridCol w="370332">
                  <a:extLst>
                    <a:ext uri="{9D8B030D-6E8A-4147-A177-3AD203B41FA5}">
                      <a16:colId xmlns:a16="http://schemas.microsoft.com/office/drawing/2014/main" val="2993659696"/>
                    </a:ext>
                  </a:extLst>
                </a:gridCol>
                <a:gridCol w="329184">
                  <a:extLst>
                    <a:ext uri="{9D8B030D-6E8A-4147-A177-3AD203B41FA5}">
                      <a16:colId xmlns:a16="http://schemas.microsoft.com/office/drawing/2014/main" val="2871424875"/>
                    </a:ext>
                  </a:extLst>
                </a:gridCol>
                <a:gridCol w="329184">
                  <a:extLst>
                    <a:ext uri="{9D8B030D-6E8A-4147-A177-3AD203B41FA5}">
                      <a16:colId xmlns:a16="http://schemas.microsoft.com/office/drawing/2014/main" val="2248953754"/>
                    </a:ext>
                  </a:extLst>
                </a:gridCol>
                <a:gridCol w="329184">
                  <a:extLst>
                    <a:ext uri="{9D8B030D-6E8A-4147-A177-3AD203B41FA5}">
                      <a16:colId xmlns:a16="http://schemas.microsoft.com/office/drawing/2014/main" val="3269778704"/>
                    </a:ext>
                  </a:extLst>
                </a:gridCol>
                <a:gridCol w="329184">
                  <a:extLst>
                    <a:ext uri="{9D8B030D-6E8A-4147-A177-3AD203B41FA5}">
                      <a16:colId xmlns:a16="http://schemas.microsoft.com/office/drawing/2014/main" val="3447749607"/>
                    </a:ext>
                  </a:extLst>
                </a:gridCol>
                <a:gridCol w="329184">
                  <a:extLst>
                    <a:ext uri="{9D8B030D-6E8A-4147-A177-3AD203B41FA5}">
                      <a16:colId xmlns:a16="http://schemas.microsoft.com/office/drawing/2014/main" val="3299743000"/>
                    </a:ext>
                  </a:extLst>
                </a:gridCol>
                <a:gridCol w="329184">
                  <a:extLst>
                    <a:ext uri="{9D8B030D-6E8A-4147-A177-3AD203B41FA5}">
                      <a16:colId xmlns:a16="http://schemas.microsoft.com/office/drawing/2014/main" val="3532929575"/>
                    </a:ext>
                  </a:extLst>
                </a:gridCol>
                <a:gridCol w="329184">
                  <a:extLst>
                    <a:ext uri="{9D8B030D-6E8A-4147-A177-3AD203B41FA5}">
                      <a16:colId xmlns:a16="http://schemas.microsoft.com/office/drawing/2014/main" val="1688811465"/>
                    </a:ext>
                  </a:extLst>
                </a:gridCol>
                <a:gridCol w="329184">
                  <a:extLst>
                    <a:ext uri="{9D8B030D-6E8A-4147-A177-3AD203B41FA5}">
                      <a16:colId xmlns:a16="http://schemas.microsoft.com/office/drawing/2014/main" val="1381961287"/>
                    </a:ext>
                  </a:extLst>
                </a:gridCol>
                <a:gridCol w="329184">
                  <a:extLst>
                    <a:ext uri="{9D8B030D-6E8A-4147-A177-3AD203B41FA5}">
                      <a16:colId xmlns:a16="http://schemas.microsoft.com/office/drawing/2014/main" val="1198636645"/>
                    </a:ext>
                  </a:extLst>
                </a:gridCol>
                <a:gridCol w="370332">
                  <a:extLst>
                    <a:ext uri="{9D8B030D-6E8A-4147-A177-3AD203B41FA5}">
                      <a16:colId xmlns:a16="http://schemas.microsoft.com/office/drawing/2014/main" val="1693485681"/>
                    </a:ext>
                  </a:extLst>
                </a:gridCol>
                <a:gridCol w="370332">
                  <a:extLst>
                    <a:ext uri="{9D8B030D-6E8A-4147-A177-3AD203B41FA5}">
                      <a16:colId xmlns:a16="http://schemas.microsoft.com/office/drawing/2014/main" val="1637599850"/>
                    </a:ext>
                  </a:extLst>
                </a:gridCol>
                <a:gridCol w="329184">
                  <a:extLst>
                    <a:ext uri="{9D8B030D-6E8A-4147-A177-3AD203B41FA5}">
                      <a16:colId xmlns:a16="http://schemas.microsoft.com/office/drawing/2014/main" val="545050662"/>
                    </a:ext>
                  </a:extLst>
                </a:gridCol>
                <a:gridCol w="329184">
                  <a:extLst>
                    <a:ext uri="{9D8B030D-6E8A-4147-A177-3AD203B41FA5}">
                      <a16:colId xmlns:a16="http://schemas.microsoft.com/office/drawing/2014/main" val="488314111"/>
                    </a:ext>
                  </a:extLst>
                </a:gridCol>
                <a:gridCol w="370332">
                  <a:extLst>
                    <a:ext uri="{9D8B030D-6E8A-4147-A177-3AD203B41FA5}">
                      <a16:colId xmlns:a16="http://schemas.microsoft.com/office/drawing/2014/main" val="38273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230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06:27:26</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5874211"/>
                  </a:ext>
                </a:extLst>
              </a:tr>
            </a:tbl>
          </a:graphicData>
        </a:graphic>
      </p:graphicFrame>
      <p:sp>
        <p:nvSpPr>
          <p:cNvPr id="4" name="Text Placeholder 3">
            <a:extLst>
              <a:ext uri="{FF2B5EF4-FFF2-40B4-BE49-F238E27FC236}">
                <a16:creationId xmlns:a16="http://schemas.microsoft.com/office/drawing/2014/main" id="{56EEEA97-A3EB-4BD5-8540-B88E548C8ED8}"/>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55188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62AFB-79C4-4959-BF38-6EAE9B9DAD96}"/>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111F709D-8A1D-40E6-8314-4301995DB771}"/>
              </a:ext>
            </a:extLst>
          </p:cNvPr>
          <p:cNvGraphicFramePr>
            <a:graphicFrameLocks noGrp="1"/>
          </p:cNvGraphicFramePr>
          <p:nvPr>
            <p:ph type="tbl" sz="quarter" idx="13"/>
            <p:extLst>
              <p:ext uri="{D42A27DB-BD31-4B8C-83A1-F6EECF244321}">
                <p14:modId xmlns:p14="http://schemas.microsoft.com/office/powerpoint/2010/main" val="2130217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9302661"/>
                    </a:ext>
                  </a:extLst>
                </a:gridCol>
                <a:gridCol w="1234440">
                  <a:extLst>
                    <a:ext uri="{9D8B030D-6E8A-4147-A177-3AD203B41FA5}">
                      <a16:colId xmlns:a16="http://schemas.microsoft.com/office/drawing/2014/main" val="29961958"/>
                    </a:ext>
                  </a:extLst>
                </a:gridCol>
                <a:gridCol w="1234440">
                  <a:extLst>
                    <a:ext uri="{9D8B030D-6E8A-4147-A177-3AD203B41FA5}">
                      <a16:colId xmlns:a16="http://schemas.microsoft.com/office/drawing/2014/main" val="2705064962"/>
                    </a:ext>
                  </a:extLst>
                </a:gridCol>
                <a:gridCol w="1234440">
                  <a:extLst>
                    <a:ext uri="{9D8B030D-6E8A-4147-A177-3AD203B41FA5}">
                      <a16:colId xmlns:a16="http://schemas.microsoft.com/office/drawing/2014/main" val="3738556216"/>
                    </a:ext>
                  </a:extLst>
                </a:gridCol>
                <a:gridCol w="1234440">
                  <a:extLst>
                    <a:ext uri="{9D8B030D-6E8A-4147-A177-3AD203B41FA5}">
                      <a16:colId xmlns:a16="http://schemas.microsoft.com/office/drawing/2014/main" val="819261652"/>
                    </a:ext>
                  </a:extLst>
                </a:gridCol>
                <a:gridCol w="1234440">
                  <a:extLst>
                    <a:ext uri="{9D8B030D-6E8A-4147-A177-3AD203B41FA5}">
                      <a16:colId xmlns:a16="http://schemas.microsoft.com/office/drawing/2014/main" val="588031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93179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47844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#PhilippineHeartMonth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422932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162.72580645161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1.5967741935484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183.08064516129</a:t>
                      </a:r>
                    </a:p>
                  </a:txBody>
                  <a:tcPr/>
                </a:tc>
                <a:extLst>
                  <a:ext uri="{0D108BD9-81ED-4DB2-BD59-A6C34878D82A}">
                    <a16:rowId xmlns:a16="http://schemas.microsoft.com/office/drawing/2014/main" val="337545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#GenerikaDrugstores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33312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#HealthySELFie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09983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#MaskMania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47539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2.6086956521739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24.086956521739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413.78260869565</a:t>
                      </a:r>
                    </a:p>
                  </a:txBody>
                  <a:tcPr/>
                </a:tc>
                <a:extLst>
                  <a:ext uri="{0D108BD9-81ED-4DB2-BD59-A6C34878D82A}">
                    <a16:rowId xmlns:a16="http://schemas.microsoft.com/office/drawing/2014/main" val="67717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347.34615384615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377.42307692308</a:t>
                      </a:r>
                    </a:p>
                  </a:txBody>
                  <a:tcPr/>
                </a:tc>
                <a:extLst>
                  <a:ext uri="{0D108BD9-81ED-4DB2-BD59-A6C34878D82A}">
                    <a16:rowId xmlns:a16="http://schemas.microsoft.com/office/drawing/2014/main" val="86286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#WellnessDay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52114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#LunesNaMasMasaya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877825141"/>
                  </a:ext>
                </a:extLst>
              </a:tr>
            </a:tbl>
          </a:graphicData>
        </a:graphic>
      </p:graphicFrame>
      <p:sp>
        <p:nvSpPr>
          <p:cNvPr id="4" name="Text Placeholder 3">
            <a:extLst>
              <a:ext uri="{FF2B5EF4-FFF2-40B4-BE49-F238E27FC236}">
                <a16:creationId xmlns:a16="http://schemas.microsoft.com/office/drawing/2014/main" id="{01C34B11-5CCD-4A0D-9C52-9C6B2B488AC3}"/>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4751503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9750-D035-4919-B171-A5B1B00F01DE}"/>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35F32F70-D318-499C-9DE8-A256704911F7}"/>
              </a:ext>
            </a:extLst>
          </p:cNvPr>
          <p:cNvGraphicFramePr>
            <a:graphicFrameLocks noGrp="1"/>
          </p:cNvGraphicFramePr>
          <p:nvPr>
            <p:ph type="tbl" sz="quarter" idx="13"/>
            <p:extLst>
              <p:ext uri="{D42A27DB-BD31-4B8C-83A1-F6EECF244321}">
                <p14:modId xmlns:p14="http://schemas.microsoft.com/office/powerpoint/2010/main" val="3511172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3938873"/>
                    </a:ext>
                  </a:extLst>
                </a:gridCol>
                <a:gridCol w="1234440">
                  <a:extLst>
                    <a:ext uri="{9D8B030D-6E8A-4147-A177-3AD203B41FA5}">
                      <a16:colId xmlns:a16="http://schemas.microsoft.com/office/drawing/2014/main" val="151784440"/>
                    </a:ext>
                  </a:extLst>
                </a:gridCol>
                <a:gridCol w="1234440">
                  <a:extLst>
                    <a:ext uri="{9D8B030D-6E8A-4147-A177-3AD203B41FA5}">
                      <a16:colId xmlns:a16="http://schemas.microsoft.com/office/drawing/2014/main" val="3971327451"/>
                    </a:ext>
                  </a:extLst>
                </a:gridCol>
                <a:gridCol w="1234440">
                  <a:extLst>
                    <a:ext uri="{9D8B030D-6E8A-4147-A177-3AD203B41FA5}">
                      <a16:colId xmlns:a16="http://schemas.microsoft.com/office/drawing/2014/main" val="65259983"/>
                    </a:ext>
                  </a:extLst>
                </a:gridCol>
                <a:gridCol w="1234440">
                  <a:extLst>
                    <a:ext uri="{9D8B030D-6E8A-4147-A177-3AD203B41FA5}">
                      <a16:colId xmlns:a16="http://schemas.microsoft.com/office/drawing/2014/main" val="1110705354"/>
                    </a:ext>
                  </a:extLst>
                </a:gridCol>
                <a:gridCol w="1234440">
                  <a:extLst>
                    <a:ext uri="{9D8B030D-6E8A-4147-A177-3AD203B41FA5}">
                      <a16:colId xmlns:a16="http://schemas.microsoft.com/office/drawing/2014/main" val="2841279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0438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#LibrengKonsulta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23936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17137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16.222222222222</a:t>
                      </a:r>
                    </a:p>
                  </a:txBody>
                  <a:tcPr/>
                </a:tc>
                <a:extLst>
                  <a:ext uri="{0D108BD9-81ED-4DB2-BD59-A6C34878D82A}">
                    <a16:rowId xmlns:a16="http://schemas.microsoft.com/office/drawing/2014/main" val="49673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78684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#GabayKaalaman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69875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#Nutrawell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26687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348218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#PLUSParaSaPinays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00903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59.333333333333</a:t>
                      </a:r>
                    </a:p>
                  </a:txBody>
                  <a:tcPr/>
                </a:tc>
                <a:extLst>
                  <a:ext uri="{0D108BD9-81ED-4DB2-BD59-A6C34878D82A}">
                    <a16:rowId xmlns:a16="http://schemas.microsoft.com/office/drawing/2014/main" val="47863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#GabayKalusugan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3821480980"/>
                  </a:ext>
                </a:extLst>
              </a:tr>
            </a:tbl>
          </a:graphicData>
        </a:graphic>
      </p:graphicFrame>
      <p:sp>
        <p:nvSpPr>
          <p:cNvPr id="4" name="Text Placeholder 3">
            <a:extLst>
              <a:ext uri="{FF2B5EF4-FFF2-40B4-BE49-F238E27FC236}">
                <a16:creationId xmlns:a16="http://schemas.microsoft.com/office/drawing/2014/main" id="{6EA7B19E-309F-40D5-9F5B-A5E550279B60}"/>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3091036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F698-77CA-400C-A76B-982E1C92D0C8}"/>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785FDFE6-C87B-490E-91D4-11D3591B63B0}"/>
              </a:ext>
            </a:extLst>
          </p:cNvPr>
          <p:cNvGraphicFramePr>
            <a:graphicFrameLocks noGrp="1"/>
          </p:cNvGraphicFramePr>
          <p:nvPr>
            <p:ph type="tbl" sz="quarter" idx="13"/>
            <p:extLst>
              <p:ext uri="{D42A27DB-BD31-4B8C-83A1-F6EECF244321}">
                <p14:modId xmlns:p14="http://schemas.microsoft.com/office/powerpoint/2010/main" val="77437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9806548"/>
                    </a:ext>
                  </a:extLst>
                </a:gridCol>
                <a:gridCol w="1234440">
                  <a:extLst>
                    <a:ext uri="{9D8B030D-6E8A-4147-A177-3AD203B41FA5}">
                      <a16:colId xmlns:a16="http://schemas.microsoft.com/office/drawing/2014/main" val="2934136333"/>
                    </a:ext>
                  </a:extLst>
                </a:gridCol>
                <a:gridCol w="1234440">
                  <a:extLst>
                    <a:ext uri="{9D8B030D-6E8A-4147-A177-3AD203B41FA5}">
                      <a16:colId xmlns:a16="http://schemas.microsoft.com/office/drawing/2014/main" val="1779441514"/>
                    </a:ext>
                  </a:extLst>
                </a:gridCol>
                <a:gridCol w="1234440">
                  <a:extLst>
                    <a:ext uri="{9D8B030D-6E8A-4147-A177-3AD203B41FA5}">
                      <a16:colId xmlns:a16="http://schemas.microsoft.com/office/drawing/2014/main" val="3805453059"/>
                    </a:ext>
                  </a:extLst>
                </a:gridCol>
                <a:gridCol w="1234440">
                  <a:extLst>
                    <a:ext uri="{9D8B030D-6E8A-4147-A177-3AD203B41FA5}">
                      <a16:colId xmlns:a16="http://schemas.microsoft.com/office/drawing/2014/main" val="1613488351"/>
                    </a:ext>
                  </a:extLst>
                </a:gridCol>
                <a:gridCol w="1234440">
                  <a:extLst>
                    <a:ext uri="{9D8B030D-6E8A-4147-A177-3AD203B41FA5}">
                      <a16:colId xmlns:a16="http://schemas.microsoft.com/office/drawing/2014/main" val="3063190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20231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#AkoAngGabay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720846275"/>
                  </a:ext>
                </a:extLst>
              </a:tr>
            </a:tbl>
          </a:graphicData>
        </a:graphic>
      </p:graphicFrame>
      <p:sp>
        <p:nvSpPr>
          <p:cNvPr id="4" name="Text Placeholder 3">
            <a:extLst>
              <a:ext uri="{FF2B5EF4-FFF2-40B4-BE49-F238E27FC236}">
                <a16:creationId xmlns:a16="http://schemas.microsoft.com/office/drawing/2014/main" id="{938F1323-75D3-43F7-BA43-A86A016CC184}"/>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623145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7B31-F39D-43C4-BEE2-D638190D530B}"/>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7A5123E8-CB64-4207-A9F0-20EB5FA29581}"/>
              </a:ext>
            </a:extLst>
          </p:cNvPr>
          <p:cNvGraphicFramePr>
            <a:graphicFrameLocks noGrp="1"/>
          </p:cNvGraphicFramePr>
          <p:nvPr>
            <p:ph type="tbl" sz="quarter" idx="13"/>
            <p:extLst>
              <p:ext uri="{D42A27DB-BD31-4B8C-83A1-F6EECF244321}">
                <p14:modId xmlns:p14="http://schemas.microsoft.com/office/powerpoint/2010/main" val="180335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6152216"/>
                    </a:ext>
                  </a:extLst>
                </a:gridCol>
                <a:gridCol w="246888">
                  <a:extLst>
                    <a:ext uri="{9D8B030D-6E8A-4147-A177-3AD203B41FA5}">
                      <a16:colId xmlns:a16="http://schemas.microsoft.com/office/drawing/2014/main" val="250811217"/>
                    </a:ext>
                  </a:extLst>
                </a:gridCol>
                <a:gridCol w="246888">
                  <a:extLst>
                    <a:ext uri="{9D8B030D-6E8A-4147-A177-3AD203B41FA5}">
                      <a16:colId xmlns:a16="http://schemas.microsoft.com/office/drawing/2014/main" val="3559879628"/>
                    </a:ext>
                  </a:extLst>
                </a:gridCol>
                <a:gridCol w="246888">
                  <a:extLst>
                    <a:ext uri="{9D8B030D-6E8A-4147-A177-3AD203B41FA5}">
                      <a16:colId xmlns:a16="http://schemas.microsoft.com/office/drawing/2014/main" val="4188014725"/>
                    </a:ext>
                  </a:extLst>
                </a:gridCol>
                <a:gridCol w="246888">
                  <a:extLst>
                    <a:ext uri="{9D8B030D-6E8A-4147-A177-3AD203B41FA5}">
                      <a16:colId xmlns:a16="http://schemas.microsoft.com/office/drawing/2014/main" val="2529395975"/>
                    </a:ext>
                  </a:extLst>
                </a:gridCol>
                <a:gridCol w="246888">
                  <a:extLst>
                    <a:ext uri="{9D8B030D-6E8A-4147-A177-3AD203B41FA5}">
                      <a16:colId xmlns:a16="http://schemas.microsoft.com/office/drawing/2014/main" val="2682519367"/>
                    </a:ext>
                  </a:extLst>
                </a:gridCol>
                <a:gridCol w="246888">
                  <a:extLst>
                    <a:ext uri="{9D8B030D-6E8A-4147-A177-3AD203B41FA5}">
                      <a16:colId xmlns:a16="http://schemas.microsoft.com/office/drawing/2014/main" val="2920393389"/>
                    </a:ext>
                  </a:extLst>
                </a:gridCol>
                <a:gridCol w="246888">
                  <a:extLst>
                    <a:ext uri="{9D8B030D-6E8A-4147-A177-3AD203B41FA5}">
                      <a16:colId xmlns:a16="http://schemas.microsoft.com/office/drawing/2014/main" val="1632096972"/>
                    </a:ext>
                  </a:extLst>
                </a:gridCol>
                <a:gridCol w="246888">
                  <a:extLst>
                    <a:ext uri="{9D8B030D-6E8A-4147-A177-3AD203B41FA5}">
                      <a16:colId xmlns:a16="http://schemas.microsoft.com/office/drawing/2014/main" val="1389960914"/>
                    </a:ext>
                  </a:extLst>
                </a:gridCol>
                <a:gridCol w="246888">
                  <a:extLst>
                    <a:ext uri="{9D8B030D-6E8A-4147-A177-3AD203B41FA5}">
                      <a16:colId xmlns:a16="http://schemas.microsoft.com/office/drawing/2014/main" val="3042982292"/>
                    </a:ext>
                  </a:extLst>
                </a:gridCol>
                <a:gridCol w="246888">
                  <a:extLst>
                    <a:ext uri="{9D8B030D-6E8A-4147-A177-3AD203B41FA5}">
                      <a16:colId xmlns:a16="http://schemas.microsoft.com/office/drawing/2014/main" val="819268454"/>
                    </a:ext>
                  </a:extLst>
                </a:gridCol>
                <a:gridCol w="246888">
                  <a:extLst>
                    <a:ext uri="{9D8B030D-6E8A-4147-A177-3AD203B41FA5}">
                      <a16:colId xmlns:a16="http://schemas.microsoft.com/office/drawing/2014/main" val="2024235309"/>
                    </a:ext>
                  </a:extLst>
                </a:gridCol>
                <a:gridCol w="246888">
                  <a:extLst>
                    <a:ext uri="{9D8B030D-6E8A-4147-A177-3AD203B41FA5}">
                      <a16:colId xmlns:a16="http://schemas.microsoft.com/office/drawing/2014/main" val="4047419437"/>
                    </a:ext>
                  </a:extLst>
                </a:gridCol>
                <a:gridCol w="246888">
                  <a:extLst>
                    <a:ext uri="{9D8B030D-6E8A-4147-A177-3AD203B41FA5}">
                      <a16:colId xmlns:a16="http://schemas.microsoft.com/office/drawing/2014/main" val="1261836270"/>
                    </a:ext>
                  </a:extLst>
                </a:gridCol>
                <a:gridCol w="246888">
                  <a:extLst>
                    <a:ext uri="{9D8B030D-6E8A-4147-A177-3AD203B41FA5}">
                      <a16:colId xmlns:a16="http://schemas.microsoft.com/office/drawing/2014/main" val="1015220926"/>
                    </a:ext>
                  </a:extLst>
                </a:gridCol>
                <a:gridCol w="246888">
                  <a:extLst>
                    <a:ext uri="{9D8B030D-6E8A-4147-A177-3AD203B41FA5}">
                      <a16:colId xmlns:a16="http://schemas.microsoft.com/office/drawing/2014/main" val="2116223038"/>
                    </a:ext>
                  </a:extLst>
                </a:gridCol>
                <a:gridCol w="246888">
                  <a:extLst>
                    <a:ext uri="{9D8B030D-6E8A-4147-A177-3AD203B41FA5}">
                      <a16:colId xmlns:a16="http://schemas.microsoft.com/office/drawing/2014/main" val="800070210"/>
                    </a:ext>
                  </a:extLst>
                </a:gridCol>
                <a:gridCol w="246888">
                  <a:extLst>
                    <a:ext uri="{9D8B030D-6E8A-4147-A177-3AD203B41FA5}">
                      <a16:colId xmlns:a16="http://schemas.microsoft.com/office/drawing/2014/main" val="2673027839"/>
                    </a:ext>
                  </a:extLst>
                </a:gridCol>
                <a:gridCol w="246888">
                  <a:extLst>
                    <a:ext uri="{9D8B030D-6E8A-4147-A177-3AD203B41FA5}">
                      <a16:colId xmlns:a16="http://schemas.microsoft.com/office/drawing/2014/main" val="3487739696"/>
                    </a:ext>
                  </a:extLst>
                </a:gridCol>
                <a:gridCol w="246888">
                  <a:extLst>
                    <a:ext uri="{9D8B030D-6E8A-4147-A177-3AD203B41FA5}">
                      <a16:colId xmlns:a16="http://schemas.microsoft.com/office/drawing/2014/main" val="3472259476"/>
                    </a:ext>
                  </a:extLst>
                </a:gridCol>
                <a:gridCol w="246888">
                  <a:extLst>
                    <a:ext uri="{9D8B030D-6E8A-4147-A177-3AD203B41FA5}">
                      <a16:colId xmlns:a16="http://schemas.microsoft.com/office/drawing/2014/main" val="140726453"/>
                    </a:ext>
                  </a:extLst>
                </a:gridCol>
                <a:gridCol w="246888">
                  <a:extLst>
                    <a:ext uri="{9D8B030D-6E8A-4147-A177-3AD203B41FA5}">
                      <a16:colId xmlns:a16="http://schemas.microsoft.com/office/drawing/2014/main" val="2444851294"/>
                    </a:ext>
                  </a:extLst>
                </a:gridCol>
                <a:gridCol w="246888">
                  <a:extLst>
                    <a:ext uri="{9D8B030D-6E8A-4147-A177-3AD203B41FA5}">
                      <a16:colId xmlns:a16="http://schemas.microsoft.com/office/drawing/2014/main" val="3018387018"/>
                    </a:ext>
                  </a:extLst>
                </a:gridCol>
                <a:gridCol w="246888">
                  <a:extLst>
                    <a:ext uri="{9D8B030D-6E8A-4147-A177-3AD203B41FA5}">
                      <a16:colId xmlns:a16="http://schemas.microsoft.com/office/drawing/2014/main" val="2649142089"/>
                    </a:ext>
                  </a:extLst>
                </a:gridCol>
                <a:gridCol w="246888">
                  <a:extLst>
                    <a:ext uri="{9D8B030D-6E8A-4147-A177-3AD203B41FA5}">
                      <a16:colId xmlns:a16="http://schemas.microsoft.com/office/drawing/2014/main" val="4242347813"/>
                    </a:ext>
                  </a:extLst>
                </a:gridCol>
                <a:gridCol w="246888">
                  <a:extLst>
                    <a:ext uri="{9D8B030D-6E8A-4147-A177-3AD203B41FA5}">
                      <a16:colId xmlns:a16="http://schemas.microsoft.com/office/drawing/2014/main" val="745615502"/>
                    </a:ext>
                  </a:extLst>
                </a:gridCol>
                <a:gridCol w="246888">
                  <a:extLst>
                    <a:ext uri="{9D8B030D-6E8A-4147-A177-3AD203B41FA5}">
                      <a16:colId xmlns:a16="http://schemas.microsoft.com/office/drawing/2014/main" val="2575515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0605389"/>
                  </a:ext>
                </a:extLst>
              </a:tr>
            </a:tbl>
          </a:graphicData>
        </a:graphic>
      </p:graphicFrame>
      <p:sp>
        <p:nvSpPr>
          <p:cNvPr id="4" name="Text Placeholder 3">
            <a:extLst>
              <a:ext uri="{FF2B5EF4-FFF2-40B4-BE49-F238E27FC236}">
                <a16:creationId xmlns:a16="http://schemas.microsoft.com/office/drawing/2014/main" id="{CA92EF4C-F539-4745-AEF5-7EEA4270DD51}"/>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571504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BFF1E-DBE2-4337-8F1E-F19135E58C39}"/>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04DD6039-F8DC-427C-B7C7-5F585373A36B}"/>
              </a:ext>
            </a:extLst>
          </p:cNvPr>
          <p:cNvGraphicFramePr>
            <a:graphicFrameLocks noGrp="1"/>
          </p:cNvGraphicFramePr>
          <p:nvPr>
            <p:ph type="tbl" sz="quarter" idx="13"/>
            <p:extLst>
              <p:ext uri="{D42A27DB-BD31-4B8C-83A1-F6EECF244321}">
                <p14:modId xmlns:p14="http://schemas.microsoft.com/office/powerpoint/2010/main" val="286920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85365829"/>
                    </a:ext>
                  </a:extLst>
                </a:gridCol>
                <a:gridCol w="246888">
                  <a:extLst>
                    <a:ext uri="{9D8B030D-6E8A-4147-A177-3AD203B41FA5}">
                      <a16:colId xmlns:a16="http://schemas.microsoft.com/office/drawing/2014/main" val="71675523"/>
                    </a:ext>
                  </a:extLst>
                </a:gridCol>
                <a:gridCol w="246888">
                  <a:extLst>
                    <a:ext uri="{9D8B030D-6E8A-4147-A177-3AD203B41FA5}">
                      <a16:colId xmlns:a16="http://schemas.microsoft.com/office/drawing/2014/main" val="168171987"/>
                    </a:ext>
                  </a:extLst>
                </a:gridCol>
                <a:gridCol w="246888">
                  <a:extLst>
                    <a:ext uri="{9D8B030D-6E8A-4147-A177-3AD203B41FA5}">
                      <a16:colId xmlns:a16="http://schemas.microsoft.com/office/drawing/2014/main" val="2724151847"/>
                    </a:ext>
                  </a:extLst>
                </a:gridCol>
                <a:gridCol w="246888">
                  <a:extLst>
                    <a:ext uri="{9D8B030D-6E8A-4147-A177-3AD203B41FA5}">
                      <a16:colId xmlns:a16="http://schemas.microsoft.com/office/drawing/2014/main" val="2466043192"/>
                    </a:ext>
                  </a:extLst>
                </a:gridCol>
                <a:gridCol w="246888">
                  <a:extLst>
                    <a:ext uri="{9D8B030D-6E8A-4147-A177-3AD203B41FA5}">
                      <a16:colId xmlns:a16="http://schemas.microsoft.com/office/drawing/2014/main" val="2309718957"/>
                    </a:ext>
                  </a:extLst>
                </a:gridCol>
                <a:gridCol w="246888">
                  <a:extLst>
                    <a:ext uri="{9D8B030D-6E8A-4147-A177-3AD203B41FA5}">
                      <a16:colId xmlns:a16="http://schemas.microsoft.com/office/drawing/2014/main" val="1178157121"/>
                    </a:ext>
                  </a:extLst>
                </a:gridCol>
                <a:gridCol w="246888">
                  <a:extLst>
                    <a:ext uri="{9D8B030D-6E8A-4147-A177-3AD203B41FA5}">
                      <a16:colId xmlns:a16="http://schemas.microsoft.com/office/drawing/2014/main" val="2442627678"/>
                    </a:ext>
                  </a:extLst>
                </a:gridCol>
                <a:gridCol w="246888">
                  <a:extLst>
                    <a:ext uri="{9D8B030D-6E8A-4147-A177-3AD203B41FA5}">
                      <a16:colId xmlns:a16="http://schemas.microsoft.com/office/drawing/2014/main" val="36777063"/>
                    </a:ext>
                  </a:extLst>
                </a:gridCol>
                <a:gridCol w="246888">
                  <a:extLst>
                    <a:ext uri="{9D8B030D-6E8A-4147-A177-3AD203B41FA5}">
                      <a16:colId xmlns:a16="http://schemas.microsoft.com/office/drawing/2014/main" val="3137166491"/>
                    </a:ext>
                  </a:extLst>
                </a:gridCol>
                <a:gridCol w="246888">
                  <a:extLst>
                    <a:ext uri="{9D8B030D-6E8A-4147-A177-3AD203B41FA5}">
                      <a16:colId xmlns:a16="http://schemas.microsoft.com/office/drawing/2014/main" val="3068640851"/>
                    </a:ext>
                  </a:extLst>
                </a:gridCol>
                <a:gridCol w="246888">
                  <a:extLst>
                    <a:ext uri="{9D8B030D-6E8A-4147-A177-3AD203B41FA5}">
                      <a16:colId xmlns:a16="http://schemas.microsoft.com/office/drawing/2014/main" val="2039997514"/>
                    </a:ext>
                  </a:extLst>
                </a:gridCol>
                <a:gridCol w="246888">
                  <a:extLst>
                    <a:ext uri="{9D8B030D-6E8A-4147-A177-3AD203B41FA5}">
                      <a16:colId xmlns:a16="http://schemas.microsoft.com/office/drawing/2014/main" val="2993610468"/>
                    </a:ext>
                  </a:extLst>
                </a:gridCol>
                <a:gridCol w="246888">
                  <a:extLst>
                    <a:ext uri="{9D8B030D-6E8A-4147-A177-3AD203B41FA5}">
                      <a16:colId xmlns:a16="http://schemas.microsoft.com/office/drawing/2014/main" val="1928262955"/>
                    </a:ext>
                  </a:extLst>
                </a:gridCol>
                <a:gridCol w="246888">
                  <a:extLst>
                    <a:ext uri="{9D8B030D-6E8A-4147-A177-3AD203B41FA5}">
                      <a16:colId xmlns:a16="http://schemas.microsoft.com/office/drawing/2014/main" val="2667739816"/>
                    </a:ext>
                  </a:extLst>
                </a:gridCol>
                <a:gridCol w="246888">
                  <a:extLst>
                    <a:ext uri="{9D8B030D-6E8A-4147-A177-3AD203B41FA5}">
                      <a16:colId xmlns:a16="http://schemas.microsoft.com/office/drawing/2014/main" val="3030923399"/>
                    </a:ext>
                  </a:extLst>
                </a:gridCol>
                <a:gridCol w="246888">
                  <a:extLst>
                    <a:ext uri="{9D8B030D-6E8A-4147-A177-3AD203B41FA5}">
                      <a16:colId xmlns:a16="http://schemas.microsoft.com/office/drawing/2014/main" val="1137525756"/>
                    </a:ext>
                  </a:extLst>
                </a:gridCol>
                <a:gridCol w="246888">
                  <a:extLst>
                    <a:ext uri="{9D8B030D-6E8A-4147-A177-3AD203B41FA5}">
                      <a16:colId xmlns:a16="http://schemas.microsoft.com/office/drawing/2014/main" val="3472186657"/>
                    </a:ext>
                  </a:extLst>
                </a:gridCol>
                <a:gridCol w="246888">
                  <a:extLst>
                    <a:ext uri="{9D8B030D-6E8A-4147-A177-3AD203B41FA5}">
                      <a16:colId xmlns:a16="http://schemas.microsoft.com/office/drawing/2014/main" val="3654404280"/>
                    </a:ext>
                  </a:extLst>
                </a:gridCol>
                <a:gridCol w="246888">
                  <a:extLst>
                    <a:ext uri="{9D8B030D-6E8A-4147-A177-3AD203B41FA5}">
                      <a16:colId xmlns:a16="http://schemas.microsoft.com/office/drawing/2014/main" val="3876068963"/>
                    </a:ext>
                  </a:extLst>
                </a:gridCol>
                <a:gridCol w="246888">
                  <a:extLst>
                    <a:ext uri="{9D8B030D-6E8A-4147-A177-3AD203B41FA5}">
                      <a16:colId xmlns:a16="http://schemas.microsoft.com/office/drawing/2014/main" val="3843095521"/>
                    </a:ext>
                  </a:extLst>
                </a:gridCol>
                <a:gridCol w="246888">
                  <a:extLst>
                    <a:ext uri="{9D8B030D-6E8A-4147-A177-3AD203B41FA5}">
                      <a16:colId xmlns:a16="http://schemas.microsoft.com/office/drawing/2014/main" val="3262389960"/>
                    </a:ext>
                  </a:extLst>
                </a:gridCol>
                <a:gridCol w="246888">
                  <a:extLst>
                    <a:ext uri="{9D8B030D-6E8A-4147-A177-3AD203B41FA5}">
                      <a16:colId xmlns:a16="http://schemas.microsoft.com/office/drawing/2014/main" val="2417273"/>
                    </a:ext>
                  </a:extLst>
                </a:gridCol>
                <a:gridCol w="246888">
                  <a:extLst>
                    <a:ext uri="{9D8B030D-6E8A-4147-A177-3AD203B41FA5}">
                      <a16:colId xmlns:a16="http://schemas.microsoft.com/office/drawing/2014/main" val="3559250250"/>
                    </a:ext>
                  </a:extLst>
                </a:gridCol>
                <a:gridCol w="246888">
                  <a:extLst>
                    <a:ext uri="{9D8B030D-6E8A-4147-A177-3AD203B41FA5}">
                      <a16:colId xmlns:a16="http://schemas.microsoft.com/office/drawing/2014/main" val="2701895601"/>
                    </a:ext>
                  </a:extLst>
                </a:gridCol>
                <a:gridCol w="246888">
                  <a:extLst>
                    <a:ext uri="{9D8B030D-6E8A-4147-A177-3AD203B41FA5}">
                      <a16:colId xmlns:a16="http://schemas.microsoft.com/office/drawing/2014/main" val="1096857217"/>
                    </a:ext>
                  </a:extLst>
                </a:gridCol>
                <a:gridCol w="246888">
                  <a:extLst>
                    <a:ext uri="{9D8B030D-6E8A-4147-A177-3AD203B41FA5}">
                      <a16:colId xmlns:a16="http://schemas.microsoft.com/office/drawing/2014/main" val="2455445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2671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15551301"/>
                  </a:ext>
                </a:extLst>
              </a:tr>
            </a:tbl>
          </a:graphicData>
        </a:graphic>
      </p:graphicFrame>
      <p:sp>
        <p:nvSpPr>
          <p:cNvPr id="4" name="Text Placeholder 3">
            <a:extLst>
              <a:ext uri="{FF2B5EF4-FFF2-40B4-BE49-F238E27FC236}">
                <a16:creationId xmlns:a16="http://schemas.microsoft.com/office/drawing/2014/main" id="{2E06D9FF-4C7D-4E72-8642-8D8C86BAB5DE}"/>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4022415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8E43F-2F2B-49B9-AD60-5F038CAB59AD}"/>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D4E332D3-94D1-4EEE-A999-F3FA932433FD}"/>
              </a:ext>
            </a:extLst>
          </p:cNvPr>
          <p:cNvGraphicFramePr>
            <a:graphicFrameLocks noGrp="1"/>
          </p:cNvGraphicFramePr>
          <p:nvPr>
            <p:ph type="tbl" sz="quarter" idx="13"/>
            <p:extLst>
              <p:ext uri="{D42A27DB-BD31-4B8C-83A1-F6EECF244321}">
                <p14:modId xmlns:p14="http://schemas.microsoft.com/office/powerpoint/2010/main" val="372514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0849738"/>
                    </a:ext>
                  </a:extLst>
                </a:gridCol>
                <a:gridCol w="246888">
                  <a:extLst>
                    <a:ext uri="{9D8B030D-6E8A-4147-A177-3AD203B41FA5}">
                      <a16:colId xmlns:a16="http://schemas.microsoft.com/office/drawing/2014/main" val="2813389954"/>
                    </a:ext>
                  </a:extLst>
                </a:gridCol>
                <a:gridCol w="246888">
                  <a:extLst>
                    <a:ext uri="{9D8B030D-6E8A-4147-A177-3AD203B41FA5}">
                      <a16:colId xmlns:a16="http://schemas.microsoft.com/office/drawing/2014/main" val="342362899"/>
                    </a:ext>
                  </a:extLst>
                </a:gridCol>
                <a:gridCol w="246888">
                  <a:extLst>
                    <a:ext uri="{9D8B030D-6E8A-4147-A177-3AD203B41FA5}">
                      <a16:colId xmlns:a16="http://schemas.microsoft.com/office/drawing/2014/main" val="1581789254"/>
                    </a:ext>
                  </a:extLst>
                </a:gridCol>
                <a:gridCol w="246888">
                  <a:extLst>
                    <a:ext uri="{9D8B030D-6E8A-4147-A177-3AD203B41FA5}">
                      <a16:colId xmlns:a16="http://schemas.microsoft.com/office/drawing/2014/main" val="3121228028"/>
                    </a:ext>
                  </a:extLst>
                </a:gridCol>
                <a:gridCol w="246888">
                  <a:extLst>
                    <a:ext uri="{9D8B030D-6E8A-4147-A177-3AD203B41FA5}">
                      <a16:colId xmlns:a16="http://schemas.microsoft.com/office/drawing/2014/main" val="2321125075"/>
                    </a:ext>
                  </a:extLst>
                </a:gridCol>
                <a:gridCol w="246888">
                  <a:extLst>
                    <a:ext uri="{9D8B030D-6E8A-4147-A177-3AD203B41FA5}">
                      <a16:colId xmlns:a16="http://schemas.microsoft.com/office/drawing/2014/main" val="3780476264"/>
                    </a:ext>
                  </a:extLst>
                </a:gridCol>
                <a:gridCol w="246888">
                  <a:extLst>
                    <a:ext uri="{9D8B030D-6E8A-4147-A177-3AD203B41FA5}">
                      <a16:colId xmlns:a16="http://schemas.microsoft.com/office/drawing/2014/main" val="343475026"/>
                    </a:ext>
                  </a:extLst>
                </a:gridCol>
                <a:gridCol w="246888">
                  <a:extLst>
                    <a:ext uri="{9D8B030D-6E8A-4147-A177-3AD203B41FA5}">
                      <a16:colId xmlns:a16="http://schemas.microsoft.com/office/drawing/2014/main" val="2402371911"/>
                    </a:ext>
                  </a:extLst>
                </a:gridCol>
                <a:gridCol w="246888">
                  <a:extLst>
                    <a:ext uri="{9D8B030D-6E8A-4147-A177-3AD203B41FA5}">
                      <a16:colId xmlns:a16="http://schemas.microsoft.com/office/drawing/2014/main" val="193502409"/>
                    </a:ext>
                  </a:extLst>
                </a:gridCol>
                <a:gridCol w="246888">
                  <a:extLst>
                    <a:ext uri="{9D8B030D-6E8A-4147-A177-3AD203B41FA5}">
                      <a16:colId xmlns:a16="http://schemas.microsoft.com/office/drawing/2014/main" val="3515971120"/>
                    </a:ext>
                  </a:extLst>
                </a:gridCol>
                <a:gridCol w="246888">
                  <a:extLst>
                    <a:ext uri="{9D8B030D-6E8A-4147-A177-3AD203B41FA5}">
                      <a16:colId xmlns:a16="http://schemas.microsoft.com/office/drawing/2014/main" val="1449642336"/>
                    </a:ext>
                  </a:extLst>
                </a:gridCol>
                <a:gridCol w="246888">
                  <a:extLst>
                    <a:ext uri="{9D8B030D-6E8A-4147-A177-3AD203B41FA5}">
                      <a16:colId xmlns:a16="http://schemas.microsoft.com/office/drawing/2014/main" val="2795531303"/>
                    </a:ext>
                  </a:extLst>
                </a:gridCol>
                <a:gridCol w="246888">
                  <a:extLst>
                    <a:ext uri="{9D8B030D-6E8A-4147-A177-3AD203B41FA5}">
                      <a16:colId xmlns:a16="http://schemas.microsoft.com/office/drawing/2014/main" val="3063554597"/>
                    </a:ext>
                  </a:extLst>
                </a:gridCol>
                <a:gridCol w="246888">
                  <a:extLst>
                    <a:ext uri="{9D8B030D-6E8A-4147-A177-3AD203B41FA5}">
                      <a16:colId xmlns:a16="http://schemas.microsoft.com/office/drawing/2014/main" val="2178556544"/>
                    </a:ext>
                  </a:extLst>
                </a:gridCol>
                <a:gridCol w="246888">
                  <a:extLst>
                    <a:ext uri="{9D8B030D-6E8A-4147-A177-3AD203B41FA5}">
                      <a16:colId xmlns:a16="http://schemas.microsoft.com/office/drawing/2014/main" val="1869598765"/>
                    </a:ext>
                  </a:extLst>
                </a:gridCol>
                <a:gridCol w="246888">
                  <a:extLst>
                    <a:ext uri="{9D8B030D-6E8A-4147-A177-3AD203B41FA5}">
                      <a16:colId xmlns:a16="http://schemas.microsoft.com/office/drawing/2014/main" val="2762431761"/>
                    </a:ext>
                  </a:extLst>
                </a:gridCol>
                <a:gridCol w="246888">
                  <a:extLst>
                    <a:ext uri="{9D8B030D-6E8A-4147-A177-3AD203B41FA5}">
                      <a16:colId xmlns:a16="http://schemas.microsoft.com/office/drawing/2014/main" val="3131442708"/>
                    </a:ext>
                  </a:extLst>
                </a:gridCol>
                <a:gridCol w="246888">
                  <a:extLst>
                    <a:ext uri="{9D8B030D-6E8A-4147-A177-3AD203B41FA5}">
                      <a16:colId xmlns:a16="http://schemas.microsoft.com/office/drawing/2014/main" val="3537655440"/>
                    </a:ext>
                  </a:extLst>
                </a:gridCol>
                <a:gridCol w="246888">
                  <a:extLst>
                    <a:ext uri="{9D8B030D-6E8A-4147-A177-3AD203B41FA5}">
                      <a16:colId xmlns:a16="http://schemas.microsoft.com/office/drawing/2014/main" val="412916886"/>
                    </a:ext>
                  </a:extLst>
                </a:gridCol>
                <a:gridCol w="246888">
                  <a:extLst>
                    <a:ext uri="{9D8B030D-6E8A-4147-A177-3AD203B41FA5}">
                      <a16:colId xmlns:a16="http://schemas.microsoft.com/office/drawing/2014/main" val="788964019"/>
                    </a:ext>
                  </a:extLst>
                </a:gridCol>
                <a:gridCol w="246888">
                  <a:extLst>
                    <a:ext uri="{9D8B030D-6E8A-4147-A177-3AD203B41FA5}">
                      <a16:colId xmlns:a16="http://schemas.microsoft.com/office/drawing/2014/main" val="910090445"/>
                    </a:ext>
                  </a:extLst>
                </a:gridCol>
                <a:gridCol w="246888">
                  <a:extLst>
                    <a:ext uri="{9D8B030D-6E8A-4147-A177-3AD203B41FA5}">
                      <a16:colId xmlns:a16="http://schemas.microsoft.com/office/drawing/2014/main" val="1861543122"/>
                    </a:ext>
                  </a:extLst>
                </a:gridCol>
                <a:gridCol w="246888">
                  <a:extLst>
                    <a:ext uri="{9D8B030D-6E8A-4147-A177-3AD203B41FA5}">
                      <a16:colId xmlns:a16="http://schemas.microsoft.com/office/drawing/2014/main" val="1692846880"/>
                    </a:ext>
                  </a:extLst>
                </a:gridCol>
                <a:gridCol w="246888">
                  <a:extLst>
                    <a:ext uri="{9D8B030D-6E8A-4147-A177-3AD203B41FA5}">
                      <a16:colId xmlns:a16="http://schemas.microsoft.com/office/drawing/2014/main" val="2112064849"/>
                    </a:ext>
                  </a:extLst>
                </a:gridCol>
                <a:gridCol w="246888">
                  <a:extLst>
                    <a:ext uri="{9D8B030D-6E8A-4147-A177-3AD203B41FA5}">
                      <a16:colId xmlns:a16="http://schemas.microsoft.com/office/drawing/2014/main" val="4007629899"/>
                    </a:ext>
                  </a:extLst>
                </a:gridCol>
                <a:gridCol w="246888">
                  <a:extLst>
                    <a:ext uri="{9D8B030D-6E8A-4147-A177-3AD203B41FA5}">
                      <a16:colId xmlns:a16="http://schemas.microsoft.com/office/drawing/2014/main" val="616622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5660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41110531"/>
                  </a:ext>
                </a:extLst>
              </a:tr>
            </a:tbl>
          </a:graphicData>
        </a:graphic>
      </p:graphicFrame>
      <p:sp>
        <p:nvSpPr>
          <p:cNvPr id="4" name="Text Placeholder 3">
            <a:extLst>
              <a:ext uri="{FF2B5EF4-FFF2-40B4-BE49-F238E27FC236}">
                <a16:creationId xmlns:a16="http://schemas.microsoft.com/office/drawing/2014/main" id="{B438891A-47C2-4212-8080-01207A72FA47}"/>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892472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F6754-FFA5-44B6-97D9-41EE15A09D22}"/>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7646157A-1859-446B-97CC-0C1907CFACA6}"/>
              </a:ext>
            </a:extLst>
          </p:cNvPr>
          <p:cNvGraphicFramePr>
            <a:graphicFrameLocks noGrp="1"/>
          </p:cNvGraphicFramePr>
          <p:nvPr>
            <p:ph type="tbl" sz="quarter" idx="13"/>
            <p:extLst>
              <p:ext uri="{D42A27DB-BD31-4B8C-83A1-F6EECF244321}">
                <p14:modId xmlns:p14="http://schemas.microsoft.com/office/powerpoint/2010/main" val="1883552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3137077"/>
                    </a:ext>
                  </a:extLst>
                </a:gridCol>
                <a:gridCol w="246888">
                  <a:extLst>
                    <a:ext uri="{9D8B030D-6E8A-4147-A177-3AD203B41FA5}">
                      <a16:colId xmlns:a16="http://schemas.microsoft.com/office/drawing/2014/main" val="4091246898"/>
                    </a:ext>
                  </a:extLst>
                </a:gridCol>
                <a:gridCol w="246888">
                  <a:extLst>
                    <a:ext uri="{9D8B030D-6E8A-4147-A177-3AD203B41FA5}">
                      <a16:colId xmlns:a16="http://schemas.microsoft.com/office/drawing/2014/main" val="2316590909"/>
                    </a:ext>
                  </a:extLst>
                </a:gridCol>
                <a:gridCol w="246888">
                  <a:extLst>
                    <a:ext uri="{9D8B030D-6E8A-4147-A177-3AD203B41FA5}">
                      <a16:colId xmlns:a16="http://schemas.microsoft.com/office/drawing/2014/main" val="2107083991"/>
                    </a:ext>
                  </a:extLst>
                </a:gridCol>
                <a:gridCol w="246888">
                  <a:extLst>
                    <a:ext uri="{9D8B030D-6E8A-4147-A177-3AD203B41FA5}">
                      <a16:colId xmlns:a16="http://schemas.microsoft.com/office/drawing/2014/main" val="1099286440"/>
                    </a:ext>
                  </a:extLst>
                </a:gridCol>
                <a:gridCol w="246888">
                  <a:extLst>
                    <a:ext uri="{9D8B030D-6E8A-4147-A177-3AD203B41FA5}">
                      <a16:colId xmlns:a16="http://schemas.microsoft.com/office/drawing/2014/main" val="2505125662"/>
                    </a:ext>
                  </a:extLst>
                </a:gridCol>
                <a:gridCol w="246888">
                  <a:extLst>
                    <a:ext uri="{9D8B030D-6E8A-4147-A177-3AD203B41FA5}">
                      <a16:colId xmlns:a16="http://schemas.microsoft.com/office/drawing/2014/main" val="3786570125"/>
                    </a:ext>
                  </a:extLst>
                </a:gridCol>
                <a:gridCol w="246888">
                  <a:extLst>
                    <a:ext uri="{9D8B030D-6E8A-4147-A177-3AD203B41FA5}">
                      <a16:colId xmlns:a16="http://schemas.microsoft.com/office/drawing/2014/main" val="2739097665"/>
                    </a:ext>
                  </a:extLst>
                </a:gridCol>
                <a:gridCol w="246888">
                  <a:extLst>
                    <a:ext uri="{9D8B030D-6E8A-4147-A177-3AD203B41FA5}">
                      <a16:colId xmlns:a16="http://schemas.microsoft.com/office/drawing/2014/main" val="1768703237"/>
                    </a:ext>
                  </a:extLst>
                </a:gridCol>
                <a:gridCol w="246888">
                  <a:extLst>
                    <a:ext uri="{9D8B030D-6E8A-4147-A177-3AD203B41FA5}">
                      <a16:colId xmlns:a16="http://schemas.microsoft.com/office/drawing/2014/main" val="537906703"/>
                    </a:ext>
                  </a:extLst>
                </a:gridCol>
                <a:gridCol w="246888">
                  <a:extLst>
                    <a:ext uri="{9D8B030D-6E8A-4147-A177-3AD203B41FA5}">
                      <a16:colId xmlns:a16="http://schemas.microsoft.com/office/drawing/2014/main" val="453436448"/>
                    </a:ext>
                  </a:extLst>
                </a:gridCol>
                <a:gridCol w="246888">
                  <a:extLst>
                    <a:ext uri="{9D8B030D-6E8A-4147-A177-3AD203B41FA5}">
                      <a16:colId xmlns:a16="http://schemas.microsoft.com/office/drawing/2014/main" val="2083804762"/>
                    </a:ext>
                  </a:extLst>
                </a:gridCol>
                <a:gridCol w="246888">
                  <a:extLst>
                    <a:ext uri="{9D8B030D-6E8A-4147-A177-3AD203B41FA5}">
                      <a16:colId xmlns:a16="http://schemas.microsoft.com/office/drawing/2014/main" val="40900473"/>
                    </a:ext>
                  </a:extLst>
                </a:gridCol>
                <a:gridCol w="246888">
                  <a:extLst>
                    <a:ext uri="{9D8B030D-6E8A-4147-A177-3AD203B41FA5}">
                      <a16:colId xmlns:a16="http://schemas.microsoft.com/office/drawing/2014/main" val="3653792769"/>
                    </a:ext>
                  </a:extLst>
                </a:gridCol>
                <a:gridCol w="246888">
                  <a:extLst>
                    <a:ext uri="{9D8B030D-6E8A-4147-A177-3AD203B41FA5}">
                      <a16:colId xmlns:a16="http://schemas.microsoft.com/office/drawing/2014/main" val="1222372257"/>
                    </a:ext>
                  </a:extLst>
                </a:gridCol>
                <a:gridCol w="246888">
                  <a:extLst>
                    <a:ext uri="{9D8B030D-6E8A-4147-A177-3AD203B41FA5}">
                      <a16:colId xmlns:a16="http://schemas.microsoft.com/office/drawing/2014/main" val="4284791746"/>
                    </a:ext>
                  </a:extLst>
                </a:gridCol>
                <a:gridCol w="246888">
                  <a:extLst>
                    <a:ext uri="{9D8B030D-6E8A-4147-A177-3AD203B41FA5}">
                      <a16:colId xmlns:a16="http://schemas.microsoft.com/office/drawing/2014/main" val="180313934"/>
                    </a:ext>
                  </a:extLst>
                </a:gridCol>
                <a:gridCol w="246888">
                  <a:extLst>
                    <a:ext uri="{9D8B030D-6E8A-4147-A177-3AD203B41FA5}">
                      <a16:colId xmlns:a16="http://schemas.microsoft.com/office/drawing/2014/main" val="3041786084"/>
                    </a:ext>
                  </a:extLst>
                </a:gridCol>
                <a:gridCol w="246888">
                  <a:extLst>
                    <a:ext uri="{9D8B030D-6E8A-4147-A177-3AD203B41FA5}">
                      <a16:colId xmlns:a16="http://schemas.microsoft.com/office/drawing/2014/main" val="4166136015"/>
                    </a:ext>
                  </a:extLst>
                </a:gridCol>
                <a:gridCol w="246888">
                  <a:extLst>
                    <a:ext uri="{9D8B030D-6E8A-4147-A177-3AD203B41FA5}">
                      <a16:colId xmlns:a16="http://schemas.microsoft.com/office/drawing/2014/main" val="957160652"/>
                    </a:ext>
                  </a:extLst>
                </a:gridCol>
                <a:gridCol w="246888">
                  <a:extLst>
                    <a:ext uri="{9D8B030D-6E8A-4147-A177-3AD203B41FA5}">
                      <a16:colId xmlns:a16="http://schemas.microsoft.com/office/drawing/2014/main" val="650741113"/>
                    </a:ext>
                  </a:extLst>
                </a:gridCol>
                <a:gridCol w="246888">
                  <a:extLst>
                    <a:ext uri="{9D8B030D-6E8A-4147-A177-3AD203B41FA5}">
                      <a16:colId xmlns:a16="http://schemas.microsoft.com/office/drawing/2014/main" val="578810742"/>
                    </a:ext>
                  </a:extLst>
                </a:gridCol>
                <a:gridCol w="246888">
                  <a:extLst>
                    <a:ext uri="{9D8B030D-6E8A-4147-A177-3AD203B41FA5}">
                      <a16:colId xmlns:a16="http://schemas.microsoft.com/office/drawing/2014/main" val="2907217688"/>
                    </a:ext>
                  </a:extLst>
                </a:gridCol>
                <a:gridCol w="246888">
                  <a:extLst>
                    <a:ext uri="{9D8B030D-6E8A-4147-A177-3AD203B41FA5}">
                      <a16:colId xmlns:a16="http://schemas.microsoft.com/office/drawing/2014/main" val="3867985948"/>
                    </a:ext>
                  </a:extLst>
                </a:gridCol>
                <a:gridCol w="246888">
                  <a:extLst>
                    <a:ext uri="{9D8B030D-6E8A-4147-A177-3AD203B41FA5}">
                      <a16:colId xmlns:a16="http://schemas.microsoft.com/office/drawing/2014/main" val="1143434115"/>
                    </a:ext>
                  </a:extLst>
                </a:gridCol>
                <a:gridCol w="246888">
                  <a:extLst>
                    <a:ext uri="{9D8B030D-6E8A-4147-A177-3AD203B41FA5}">
                      <a16:colId xmlns:a16="http://schemas.microsoft.com/office/drawing/2014/main" val="3927874168"/>
                    </a:ext>
                  </a:extLst>
                </a:gridCol>
                <a:gridCol w="246888">
                  <a:extLst>
                    <a:ext uri="{9D8B030D-6E8A-4147-A177-3AD203B41FA5}">
                      <a16:colId xmlns:a16="http://schemas.microsoft.com/office/drawing/2014/main" val="321578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0838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4719558"/>
                  </a:ext>
                </a:extLst>
              </a:tr>
            </a:tbl>
          </a:graphicData>
        </a:graphic>
      </p:graphicFrame>
      <p:sp>
        <p:nvSpPr>
          <p:cNvPr id="4" name="Text Placeholder 3">
            <a:extLst>
              <a:ext uri="{FF2B5EF4-FFF2-40B4-BE49-F238E27FC236}">
                <a16:creationId xmlns:a16="http://schemas.microsoft.com/office/drawing/2014/main" id="{67E8272A-EF3B-421C-86ED-ADE6E8F4E902}"/>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377896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6EA98-BA84-4F8E-B477-1805BD47EA61}"/>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3DA4C4B0-D7ED-4807-B1F0-31F9DE0749F9}"/>
              </a:ext>
            </a:extLst>
          </p:cNvPr>
          <p:cNvGraphicFramePr>
            <a:graphicFrameLocks noGrp="1"/>
          </p:cNvGraphicFramePr>
          <p:nvPr>
            <p:ph type="tbl" sz="quarter" idx="13"/>
            <p:extLst>
              <p:ext uri="{D42A27DB-BD31-4B8C-83A1-F6EECF244321}">
                <p14:modId xmlns:p14="http://schemas.microsoft.com/office/powerpoint/2010/main" val="42510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8219377"/>
                    </a:ext>
                  </a:extLst>
                </a:gridCol>
                <a:gridCol w="246888">
                  <a:extLst>
                    <a:ext uri="{9D8B030D-6E8A-4147-A177-3AD203B41FA5}">
                      <a16:colId xmlns:a16="http://schemas.microsoft.com/office/drawing/2014/main" val="918145114"/>
                    </a:ext>
                  </a:extLst>
                </a:gridCol>
                <a:gridCol w="246888">
                  <a:extLst>
                    <a:ext uri="{9D8B030D-6E8A-4147-A177-3AD203B41FA5}">
                      <a16:colId xmlns:a16="http://schemas.microsoft.com/office/drawing/2014/main" val="1557236153"/>
                    </a:ext>
                  </a:extLst>
                </a:gridCol>
                <a:gridCol w="246888">
                  <a:extLst>
                    <a:ext uri="{9D8B030D-6E8A-4147-A177-3AD203B41FA5}">
                      <a16:colId xmlns:a16="http://schemas.microsoft.com/office/drawing/2014/main" val="3843874276"/>
                    </a:ext>
                  </a:extLst>
                </a:gridCol>
                <a:gridCol w="246888">
                  <a:extLst>
                    <a:ext uri="{9D8B030D-6E8A-4147-A177-3AD203B41FA5}">
                      <a16:colId xmlns:a16="http://schemas.microsoft.com/office/drawing/2014/main" val="2281903994"/>
                    </a:ext>
                  </a:extLst>
                </a:gridCol>
                <a:gridCol w="246888">
                  <a:extLst>
                    <a:ext uri="{9D8B030D-6E8A-4147-A177-3AD203B41FA5}">
                      <a16:colId xmlns:a16="http://schemas.microsoft.com/office/drawing/2014/main" val="3437669193"/>
                    </a:ext>
                  </a:extLst>
                </a:gridCol>
                <a:gridCol w="246888">
                  <a:extLst>
                    <a:ext uri="{9D8B030D-6E8A-4147-A177-3AD203B41FA5}">
                      <a16:colId xmlns:a16="http://schemas.microsoft.com/office/drawing/2014/main" val="2242410598"/>
                    </a:ext>
                  </a:extLst>
                </a:gridCol>
                <a:gridCol w="246888">
                  <a:extLst>
                    <a:ext uri="{9D8B030D-6E8A-4147-A177-3AD203B41FA5}">
                      <a16:colId xmlns:a16="http://schemas.microsoft.com/office/drawing/2014/main" val="2051263189"/>
                    </a:ext>
                  </a:extLst>
                </a:gridCol>
                <a:gridCol w="246888">
                  <a:extLst>
                    <a:ext uri="{9D8B030D-6E8A-4147-A177-3AD203B41FA5}">
                      <a16:colId xmlns:a16="http://schemas.microsoft.com/office/drawing/2014/main" val="397523491"/>
                    </a:ext>
                  </a:extLst>
                </a:gridCol>
                <a:gridCol w="246888">
                  <a:extLst>
                    <a:ext uri="{9D8B030D-6E8A-4147-A177-3AD203B41FA5}">
                      <a16:colId xmlns:a16="http://schemas.microsoft.com/office/drawing/2014/main" val="2791278417"/>
                    </a:ext>
                  </a:extLst>
                </a:gridCol>
                <a:gridCol w="246888">
                  <a:extLst>
                    <a:ext uri="{9D8B030D-6E8A-4147-A177-3AD203B41FA5}">
                      <a16:colId xmlns:a16="http://schemas.microsoft.com/office/drawing/2014/main" val="2954483663"/>
                    </a:ext>
                  </a:extLst>
                </a:gridCol>
                <a:gridCol w="246888">
                  <a:extLst>
                    <a:ext uri="{9D8B030D-6E8A-4147-A177-3AD203B41FA5}">
                      <a16:colId xmlns:a16="http://schemas.microsoft.com/office/drawing/2014/main" val="2839532605"/>
                    </a:ext>
                  </a:extLst>
                </a:gridCol>
                <a:gridCol w="246888">
                  <a:extLst>
                    <a:ext uri="{9D8B030D-6E8A-4147-A177-3AD203B41FA5}">
                      <a16:colId xmlns:a16="http://schemas.microsoft.com/office/drawing/2014/main" val="1822324828"/>
                    </a:ext>
                  </a:extLst>
                </a:gridCol>
                <a:gridCol w="246888">
                  <a:extLst>
                    <a:ext uri="{9D8B030D-6E8A-4147-A177-3AD203B41FA5}">
                      <a16:colId xmlns:a16="http://schemas.microsoft.com/office/drawing/2014/main" val="2793387300"/>
                    </a:ext>
                  </a:extLst>
                </a:gridCol>
                <a:gridCol w="246888">
                  <a:extLst>
                    <a:ext uri="{9D8B030D-6E8A-4147-A177-3AD203B41FA5}">
                      <a16:colId xmlns:a16="http://schemas.microsoft.com/office/drawing/2014/main" val="1734399307"/>
                    </a:ext>
                  </a:extLst>
                </a:gridCol>
                <a:gridCol w="246888">
                  <a:extLst>
                    <a:ext uri="{9D8B030D-6E8A-4147-A177-3AD203B41FA5}">
                      <a16:colId xmlns:a16="http://schemas.microsoft.com/office/drawing/2014/main" val="912685934"/>
                    </a:ext>
                  </a:extLst>
                </a:gridCol>
                <a:gridCol w="246888">
                  <a:extLst>
                    <a:ext uri="{9D8B030D-6E8A-4147-A177-3AD203B41FA5}">
                      <a16:colId xmlns:a16="http://schemas.microsoft.com/office/drawing/2014/main" val="551720474"/>
                    </a:ext>
                  </a:extLst>
                </a:gridCol>
                <a:gridCol w="246888">
                  <a:extLst>
                    <a:ext uri="{9D8B030D-6E8A-4147-A177-3AD203B41FA5}">
                      <a16:colId xmlns:a16="http://schemas.microsoft.com/office/drawing/2014/main" val="2408626324"/>
                    </a:ext>
                  </a:extLst>
                </a:gridCol>
                <a:gridCol w="246888">
                  <a:extLst>
                    <a:ext uri="{9D8B030D-6E8A-4147-A177-3AD203B41FA5}">
                      <a16:colId xmlns:a16="http://schemas.microsoft.com/office/drawing/2014/main" val="1707639434"/>
                    </a:ext>
                  </a:extLst>
                </a:gridCol>
                <a:gridCol w="246888">
                  <a:extLst>
                    <a:ext uri="{9D8B030D-6E8A-4147-A177-3AD203B41FA5}">
                      <a16:colId xmlns:a16="http://schemas.microsoft.com/office/drawing/2014/main" val="532475977"/>
                    </a:ext>
                  </a:extLst>
                </a:gridCol>
                <a:gridCol w="246888">
                  <a:extLst>
                    <a:ext uri="{9D8B030D-6E8A-4147-A177-3AD203B41FA5}">
                      <a16:colId xmlns:a16="http://schemas.microsoft.com/office/drawing/2014/main" val="3820654919"/>
                    </a:ext>
                  </a:extLst>
                </a:gridCol>
                <a:gridCol w="246888">
                  <a:extLst>
                    <a:ext uri="{9D8B030D-6E8A-4147-A177-3AD203B41FA5}">
                      <a16:colId xmlns:a16="http://schemas.microsoft.com/office/drawing/2014/main" val="1576807940"/>
                    </a:ext>
                  </a:extLst>
                </a:gridCol>
                <a:gridCol w="246888">
                  <a:extLst>
                    <a:ext uri="{9D8B030D-6E8A-4147-A177-3AD203B41FA5}">
                      <a16:colId xmlns:a16="http://schemas.microsoft.com/office/drawing/2014/main" val="4153445287"/>
                    </a:ext>
                  </a:extLst>
                </a:gridCol>
                <a:gridCol w="246888">
                  <a:extLst>
                    <a:ext uri="{9D8B030D-6E8A-4147-A177-3AD203B41FA5}">
                      <a16:colId xmlns:a16="http://schemas.microsoft.com/office/drawing/2014/main" val="3536011306"/>
                    </a:ext>
                  </a:extLst>
                </a:gridCol>
                <a:gridCol w="246888">
                  <a:extLst>
                    <a:ext uri="{9D8B030D-6E8A-4147-A177-3AD203B41FA5}">
                      <a16:colId xmlns:a16="http://schemas.microsoft.com/office/drawing/2014/main" val="3677186739"/>
                    </a:ext>
                  </a:extLst>
                </a:gridCol>
                <a:gridCol w="246888">
                  <a:extLst>
                    <a:ext uri="{9D8B030D-6E8A-4147-A177-3AD203B41FA5}">
                      <a16:colId xmlns:a16="http://schemas.microsoft.com/office/drawing/2014/main" val="1730281330"/>
                    </a:ext>
                  </a:extLst>
                </a:gridCol>
                <a:gridCol w="246888">
                  <a:extLst>
                    <a:ext uri="{9D8B030D-6E8A-4147-A177-3AD203B41FA5}">
                      <a16:colId xmlns:a16="http://schemas.microsoft.com/office/drawing/2014/main" val="47486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0014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2405452"/>
                  </a:ext>
                </a:extLst>
              </a:tr>
            </a:tbl>
          </a:graphicData>
        </a:graphic>
      </p:graphicFrame>
      <p:sp>
        <p:nvSpPr>
          <p:cNvPr id="4" name="Text Placeholder 3">
            <a:extLst>
              <a:ext uri="{FF2B5EF4-FFF2-40B4-BE49-F238E27FC236}">
                <a16:creationId xmlns:a16="http://schemas.microsoft.com/office/drawing/2014/main" id="{56C6DDC8-2B4B-49D4-89BE-9DC37DC2CFC3}"/>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5321045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F7FC-446C-4FCF-8AC3-6C98961B8D6B}"/>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BB1A8D3F-978D-4F70-B4D8-30689835443B}"/>
              </a:ext>
            </a:extLst>
          </p:cNvPr>
          <p:cNvGraphicFramePr>
            <a:graphicFrameLocks noGrp="1"/>
          </p:cNvGraphicFramePr>
          <p:nvPr>
            <p:ph type="tbl" sz="quarter" idx="13"/>
            <p:extLst>
              <p:ext uri="{D42A27DB-BD31-4B8C-83A1-F6EECF244321}">
                <p14:modId xmlns:p14="http://schemas.microsoft.com/office/powerpoint/2010/main" val="3301884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418913"/>
                    </a:ext>
                  </a:extLst>
                </a:gridCol>
                <a:gridCol w="246888">
                  <a:extLst>
                    <a:ext uri="{9D8B030D-6E8A-4147-A177-3AD203B41FA5}">
                      <a16:colId xmlns:a16="http://schemas.microsoft.com/office/drawing/2014/main" val="1587191440"/>
                    </a:ext>
                  </a:extLst>
                </a:gridCol>
                <a:gridCol w="246888">
                  <a:extLst>
                    <a:ext uri="{9D8B030D-6E8A-4147-A177-3AD203B41FA5}">
                      <a16:colId xmlns:a16="http://schemas.microsoft.com/office/drawing/2014/main" val="887743763"/>
                    </a:ext>
                  </a:extLst>
                </a:gridCol>
                <a:gridCol w="246888">
                  <a:extLst>
                    <a:ext uri="{9D8B030D-6E8A-4147-A177-3AD203B41FA5}">
                      <a16:colId xmlns:a16="http://schemas.microsoft.com/office/drawing/2014/main" val="1905989285"/>
                    </a:ext>
                  </a:extLst>
                </a:gridCol>
                <a:gridCol w="246888">
                  <a:extLst>
                    <a:ext uri="{9D8B030D-6E8A-4147-A177-3AD203B41FA5}">
                      <a16:colId xmlns:a16="http://schemas.microsoft.com/office/drawing/2014/main" val="3376853856"/>
                    </a:ext>
                  </a:extLst>
                </a:gridCol>
                <a:gridCol w="246888">
                  <a:extLst>
                    <a:ext uri="{9D8B030D-6E8A-4147-A177-3AD203B41FA5}">
                      <a16:colId xmlns:a16="http://schemas.microsoft.com/office/drawing/2014/main" val="3805427600"/>
                    </a:ext>
                  </a:extLst>
                </a:gridCol>
                <a:gridCol w="246888">
                  <a:extLst>
                    <a:ext uri="{9D8B030D-6E8A-4147-A177-3AD203B41FA5}">
                      <a16:colId xmlns:a16="http://schemas.microsoft.com/office/drawing/2014/main" val="3851933955"/>
                    </a:ext>
                  </a:extLst>
                </a:gridCol>
                <a:gridCol w="246888">
                  <a:extLst>
                    <a:ext uri="{9D8B030D-6E8A-4147-A177-3AD203B41FA5}">
                      <a16:colId xmlns:a16="http://schemas.microsoft.com/office/drawing/2014/main" val="3828752144"/>
                    </a:ext>
                  </a:extLst>
                </a:gridCol>
                <a:gridCol w="246888">
                  <a:extLst>
                    <a:ext uri="{9D8B030D-6E8A-4147-A177-3AD203B41FA5}">
                      <a16:colId xmlns:a16="http://schemas.microsoft.com/office/drawing/2014/main" val="4197893540"/>
                    </a:ext>
                  </a:extLst>
                </a:gridCol>
                <a:gridCol w="246888">
                  <a:extLst>
                    <a:ext uri="{9D8B030D-6E8A-4147-A177-3AD203B41FA5}">
                      <a16:colId xmlns:a16="http://schemas.microsoft.com/office/drawing/2014/main" val="234694370"/>
                    </a:ext>
                  </a:extLst>
                </a:gridCol>
                <a:gridCol w="246888">
                  <a:extLst>
                    <a:ext uri="{9D8B030D-6E8A-4147-A177-3AD203B41FA5}">
                      <a16:colId xmlns:a16="http://schemas.microsoft.com/office/drawing/2014/main" val="2464350779"/>
                    </a:ext>
                  </a:extLst>
                </a:gridCol>
                <a:gridCol w="246888">
                  <a:extLst>
                    <a:ext uri="{9D8B030D-6E8A-4147-A177-3AD203B41FA5}">
                      <a16:colId xmlns:a16="http://schemas.microsoft.com/office/drawing/2014/main" val="2820415329"/>
                    </a:ext>
                  </a:extLst>
                </a:gridCol>
                <a:gridCol w="246888">
                  <a:extLst>
                    <a:ext uri="{9D8B030D-6E8A-4147-A177-3AD203B41FA5}">
                      <a16:colId xmlns:a16="http://schemas.microsoft.com/office/drawing/2014/main" val="2701175725"/>
                    </a:ext>
                  </a:extLst>
                </a:gridCol>
                <a:gridCol w="246888">
                  <a:extLst>
                    <a:ext uri="{9D8B030D-6E8A-4147-A177-3AD203B41FA5}">
                      <a16:colId xmlns:a16="http://schemas.microsoft.com/office/drawing/2014/main" val="485984365"/>
                    </a:ext>
                  </a:extLst>
                </a:gridCol>
                <a:gridCol w="246888">
                  <a:extLst>
                    <a:ext uri="{9D8B030D-6E8A-4147-A177-3AD203B41FA5}">
                      <a16:colId xmlns:a16="http://schemas.microsoft.com/office/drawing/2014/main" val="4039180685"/>
                    </a:ext>
                  </a:extLst>
                </a:gridCol>
                <a:gridCol w="246888">
                  <a:extLst>
                    <a:ext uri="{9D8B030D-6E8A-4147-A177-3AD203B41FA5}">
                      <a16:colId xmlns:a16="http://schemas.microsoft.com/office/drawing/2014/main" val="3683224033"/>
                    </a:ext>
                  </a:extLst>
                </a:gridCol>
                <a:gridCol w="246888">
                  <a:extLst>
                    <a:ext uri="{9D8B030D-6E8A-4147-A177-3AD203B41FA5}">
                      <a16:colId xmlns:a16="http://schemas.microsoft.com/office/drawing/2014/main" val="3519073323"/>
                    </a:ext>
                  </a:extLst>
                </a:gridCol>
                <a:gridCol w="246888">
                  <a:extLst>
                    <a:ext uri="{9D8B030D-6E8A-4147-A177-3AD203B41FA5}">
                      <a16:colId xmlns:a16="http://schemas.microsoft.com/office/drawing/2014/main" val="2715629670"/>
                    </a:ext>
                  </a:extLst>
                </a:gridCol>
                <a:gridCol w="246888">
                  <a:extLst>
                    <a:ext uri="{9D8B030D-6E8A-4147-A177-3AD203B41FA5}">
                      <a16:colId xmlns:a16="http://schemas.microsoft.com/office/drawing/2014/main" val="691934461"/>
                    </a:ext>
                  </a:extLst>
                </a:gridCol>
                <a:gridCol w="246888">
                  <a:extLst>
                    <a:ext uri="{9D8B030D-6E8A-4147-A177-3AD203B41FA5}">
                      <a16:colId xmlns:a16="http://schemas.microsoft.com/office/drawing/2014/main" val="4196205218"/>
                    </a:ext>
                  </a:extLst>
                </a:gridCol>
                <a:gridCol w="246888">
                  <a:extLst>
                    <a:ext uri="{9D8B030D-6E8A-4147-A177-3AD203B41FA5}">
                      <a16:colId xmlns:a16="http://schemas.microsoft.com/office/drawing/2014/main" val="2885214315"/>
                    </a:ext>
                  </a:extLst>
                </a:gridCol>
                <a:gridCol w="246888">
                  <a:extLst>
                    <a:ext uri="{9D8B030D-6E8A-4147-A177-3AD203B41FA5}">
                      <a16:colId xmlns:a16="http://schemas.microsoft.com/office/drawing/2014/main" val="461230947"/>
                    </a:ext>
                  </a:extLst>
                </a:gridCol>
                <a:gridCol w="246888">
                  <a:extLst>
                    <a:ext uri="{9D8B030D-6E8A-4147-A177-3AD203B41FA5}">
                      <a16:colId xmlns:a16="http://schemas.microsoft.com/office/drawing/2014/main" val="398208524"/>
                    </a:ext>
                  </a:extLst>
                </a:gridCol>
                <a:gridCol w="246888">
                  <a:extLst>
                    <a:ext uri="{9D8B030D-6E8A-4147-A177-3AD203B41FA5}">
                      <a16:colId xmlns:a16="http://schemas.microsoft.com/office/drawing/2014/main" val="1601537905"/>
                    </a:ext>
                  </a:extLst>
                </a:gridCol>
                <a:gridCol w="246888">
                  <a:extLst>
                    <a:ext uri="{9D8B030D-6E8A-4147-A177-3AD203B41FA5}">
                      <a16:colId xmlns:a16="http://schemas.microsoft.com/office/drawing/2014/main" val="733099339"/>
                    </a:ext>
                  </a:extLst>
                </a:gridCol>
                <a:gridCol w="246888">
                  <a:extLst>
                    <a:ext uri="{9D8B030D-6E8A-4147-A177-3AD203B41FA5}">
                      <a16:colId xmlns:a16="http://schemas.microsoft.com/office/drawing/2014/main" val="332254735"/>
                    </a:ext>
                  </a:extLst>
                </a:gridCol>
                <a:gridCol w="246888">
                  <a:extLst>
                    <a:ext uri="{9D8B030D-6E8A-4147-A177-3AD203B41FA5}">
                      <a16:colId xmlns:a16="http://schemas.microsoft.com/office/drawing/2014/main" val="3845351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727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Tradisyong kumain ng isda at gulay tuwing pahanon ng Semana Santa. Punong puno ito masustansyang nutrients na tamang tama sa iyong Holy Week diet!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63413223"/>
                  </a:ext>
                </a:extLst>
              </a:tr>
            </a:tbl>
          </a:graphicData>
        </a:graphic>
      </p:graphicFrame>
      <p:sp>
        <p:nvSpPr>
          <p:cNvPr id="4" name="Text Placeholder 3">
            <a:extLst>
              <a:ext uri="{FF2B5EF4-FFF2-40B4-BE49-F238E27FC236}">
                <a16:creationId xmlns:a16="http://schemas.microsoft.com/office/drawing/2014/main" id="{D5E41205-7A44-4507-BD75-DCC47C4D7BDD}"/>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274760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C9F85-F854-472F-82D5-217F218BA889}"/>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A436ABC0-D4F0-4DD7-96D5-9CE2C0E75AB5}"/>
              </a:ext>
            </a:extLst>
          </p:cNvPr>
          <p:cNvGraphicFramePr>
            <a:graphicFrameLocks noGrp="1"/>
          </p:cNvGraphicFramePr>
          <p:nvPr>
            <p:ph type="tbl" sz="quarter" idx="13"/>
            <p:extLst>
              <p:ext uri="{D42A27DB-BD31-4B8C-83A1-F6EECF244321}">
                <p14:modId xmlns:p14="http://schemas.microsoft.com/office/powerpoint/2010/main" val="1322061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39857403"/>
                    </a:ext>
                  </a:extLst>
                </a:gridCol>
                <a:gridCol w="246888">
                  <a:extLst>
                    <a:ext uri="{9D8B030D-6E8A-4147-A177-3AD203B41FA5}">
                      <a16:colId xmlns:a16="http://schemas.microsoft.com/office/drawing/2014/main" val="2791618723"/>
                    </a:ext>
                  </a:extLst>
                </a:gridCol>
                <a:gridCol w="246888">
                  <a:extLst>
                    <a:ext uri="{9D8B030D-6E8A-4147-A177-3AD203B41FA5}">
                      <a16:colId xmlns:a16="http://schemas.microsoft.com/office/drawing/2014/main" val="1600812159"/>
                    </a:ext>
                  </a:extLst>
                </a:gridCol>
                <a:gridCol w="246888">
                  <a:extLst>
                    <a:ext uri="{9D8B030D-6E8A-4147-A177-3AD203B41FA5}">
                      <a16:colId xmlns:a16="http://schemas.microsoft.com/office/drawing/2014/main" val="3307270329"/>
                    </a:ext>
                  </a:extLst>
                </a:gridCol>
                <a:gridCol w="246888">
                  <a:extLst>
                    <a:ext uri="{9D8B030D-6E8A-4147-A177-3AD203B41FA5}">
                      <a16:colId xmlns:a16="http://schemas.microsoft.com/office/drawing/2014/main" val="3192645979"/>
                    </a:ext>
                  </a:extLst>
                </a:gridCol>
                <a:gridCol w="246888">
                  <a:extLst>
                    <a:ext uri="{9D8B030D-6E8A-4147-A177-3AD203B41FA5}">
                      <a16:colId xmlns:a16="http://schemas.microsoft.com/office/drawing/2014/main" val="3499354154"/>
                    </a:ext>
                  </a:extLst>
                </a:gridCol>
                <a:gridCol w="246888">
                  <a:extLst>
                    <a:ext uri="{9D8B030D-6E8A-4147-A177-3AD203B41FA5}">
                      <a16:colId xmlns:a16="http://schemas.microsoft.com/office/drawing/2014/main" val="814352640"/>
                    </a:ext>
                  </a:extLst>
                </a:gridCol>
                <a:gridCol w="246888">
                  <a:extLst>
                    <a:ext uri="{9D8B030D-6E8A-4147-A177-3AD203B41FA5}">
                      <a16:colId xmlns:a16="http://schemas.microsoft.com/office/drawing/2014/main" val="3953412255"/>
                    </a:ext>
                  </a:extLst>
                </a:gridCol>
                <a:gridCol w="246888">
                  <a:extLst>
                    <a:ext uri="{9D8B030D-6E8A-4147-A177-3AD203B41FA5}">
                      <a16:colId xmlns:a16="http://schemas.microsoft.com/office/drawing/2014/main" val="1665254123"/>
                    </a:ext>
                  </a:extLst>
                </a:gridCol>
                <a:gridCol w="246888">
                  <a:extLst>
                    <a:ext uri="{9D8B030D-6E8A-4147-A177-3AD203B41FA5}">
                      <a16:colId xmlns:a16="http://schemas.microsoft.com/office/drawing/2014/main" val="430680052"/>
                    </a:ext>
                  </a:extLst>
                </a:gridCol>
                <a:gridCol w="246888">
                  <a:extLst>
                    <a:ext uri="{9D8B030D-6E8A-4147-A177-3AD203B41FA5}">
                      <a16:colId xmlns:a16="http://schemas.microsoft.com/office/drawing/2014/main" val="3932662489"/>
                    </a:ext>
                  </a:extLst>
                </a:gridCol>
                <a:gridCol w="246888">
                  <a:extLst>
                    <a:ext uri="{9D8B030D-6E8A-4147-A177-3AD203B41FA5}">
                      <a16:colId xmlns:a16="http://schemas.microsoft.com/office/drawing/2014/main" val="103243493"/>
                    </a:ext>
                  </a:extLst>
                </a:gridCol>
                <a:gridCol w="246888">
                  <a:extLst>
                    <a:ext uri="{9D8B030D-6E8A-4147-A177-3AD203B41FA5}">
                      <a16:colId xmlns:a16="http://schemas.microsoft.com/office/drawing/2014/main" val="687510713"/>
                    </a:ext>
                  </a:extLst>
                </a:gridCol>
                <a:gridCol w="246888">
                  <a:extLst>
                    <a:ext uri="{9D8B030D-6E8A-4147-A177-3AD203B41FA5}">
                      <a16:colId xmlns:a16="http://schemas.microsoft.com/office/drawing/2014/main" val="455093117"/>
                    </a:ext>
                  </a:extLst>
                </a:gridCol>
                <a:gridCol w="246888">
                  <a:extLst>
                    <a:ext uri="{9D8B030D-6E8A-4147-A177-3AD203B41FA5}">
                      <a16:colId xmlns:a16="http://schemas.microsoft.com/office/drawing/2014/main" val="657339287"/>
                    </a:ext>
                  </a:extLst>
                </a:gridCol>
                <a:gridCol w="246888">
                  <a:extLst>
                    <a:ext uri="{9D8B030D-6E8A-4147-A177-3AD203B41FA5}">
                      <a16:colId xmlns:a16="http://schemas.microsoft.com/office/drawing/2014/main" val="1011046682"/>
                    </a:ext>
                  </a:extLst>
                </a:gridCol>
                <a:gridCol w="246888">
                  <a:extLst>
                    <a:ext uri="{9D8B030D-6E8A-4147-A177-3AD203B41FA5}">
                      <a16:colId xmlns:a16="http://schemas.microsoft.com/office/drawing/2014/main" val="4186507480"/>
                    </a:ext>
                  </a:extLst>
                </a:gridCol>
                <a:gridCol w="246888">
                  <a:extLst>
                    <a:ext uri="{9D8B030D-6E8A-4147-A177-3AD203B41FA5}">
                      <a16:colId xmlns:a16="http://schemas.microsoft.com/office/drawing/2014/main" val="2880307204"/>
                    </a:ext>
                  </a:extLst>
                </a:gridCol>
                <a:gridCol w="246888">
                  <a:extLst>
                    <a:ext uri="{9D8B030D-6E8A-4147-A177-3AD203B41FA5}">
                      <a16:colId xmlns:a16="http://schemas.microsoft.com/office/drawing/2014/main" val="2887020740"/>
                    </a:ext>
                  </a:extLst>
                </a:gridCol>
                <a:gridCol w="246888">
                  <a:extLst>
                    <a:ext uri="{9D8B030D-6E8A-4147-A177-3AD203B41FA5}">
                      <a16:colId xmlns:a16="http://schemas.microsoft.com/office/drawing/2014/main" val="2024656667"/>
                    </a:ext>
                  </a:extLst>
                </a:gridCol>
                <a:gridCol w="246888">
                  <a:extLst>
                    <a:ext uri="{9D8B030D-6E8A-4147-A177-3AD203B41FA5}">
                      <a16:colId xmlns:a16="http://schemas.microsoft.com/office/drawing/2014/main" val="830160401"/>
                    </a:ext>
                  </a:extLst>
                </a:gridCol>
                <a:gridCol w="246888">
                  <a:extLst>
                    <a:ext uri="{9D8B030D-6E8A-4147-A177-3AD203B41FA5}">
                      <a16:colId xmlns:a16="http://schemas.microsoft.com/office/drawing/2014/main" val="4061212296"/>
                    </a:ext>
                  </a:extLst>
                </a:gridCol>
                <a:gridCol w="246888">
                  <a:extLst>
                    <a:ext uri="{9D8B030D-6E8A-4147-A177-3AD203B41FA5}">
                      <a16:colId xmlns:a16="http://schemas.microsoft.com/office/drawing/2014/main" val="575156129"/>
                    </a:ext>
                  </a:extLst>
                </a:gridCol>
                <a:gridCol w="246888">
                  <a:extLst>
                    <a:ext uri="{9D8B030D-6E8A-4147-A177-3AD203B41FA5}">
                      <a16:colId xmlns:a16="http://schemas.microsoft.com/office/drawing/2014/main" val="1283560877"/>
                    </a:ext>
                  </a:extLst>
                </a:gridCol>
                <a:gridCol w="246888">
                  <a:extLst>
                    <a:ext uri="{9D8B030D-6E8A-4147-A177-3AD203B41FA5}">
                      <a16:colId xmlns:a16="http://schemas.microsoft.com/office/drawing/2014/main" val="2061281728"/>
                    </a:ext>
                  </a:extLst>
                </a:gridCol>
                <a:gridCol w="246888">
                  <a:extLst>
                    <a:ext uri="{9D8B030D-6E8A-4147-A177-3AD203B41FA5}">
                      <a16:colId xmlns:a16="http://schemas.microsoft.com/office/drawing/2014/main" val="3126926999"/>
                    </a:ext>
                  </a:extLst>
                </a:gridCol>
                <a:gridCol w="246888">
                  <a:extLst>
                    <a:ext uri="{9D8B030D-6E8A-4147-A177-3AD203B41FA5}">
                      <a16:colId xmlns:a16="http://schemas.microsoft.com/office/drawing/2014/main" val="173755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2643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- 2018-03-16 12:00:00</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mga pwede at bawal kainin tuwing Holy Week? Here is a quick guide to your Lenten Diet.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01364253"/>
                  </a:ext>
                </a:extLst>
              </a:tr>
            </a:tbl>
          </a:graphicData>
        </a:graphic>
      </p:graphicFrame>
      <p:sp>
        <p:nvSpPr>
          <p:cNvPr id="4" name="Text Placeholder 3">
            <a:extLst>
              <a:ext uri="{FF2B5EF4-FFF2-40B4-BE49-F238E27FC236}">
                <a16:creationId xmlns:a16="http://schemas.microsoft.com/office/drawing/2014/main" id="{BC833A3F-A119-4021-9279-7F0462BCEA0C}"/>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1582808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9ADE-7DD1-4C25-9B04-E29E4950FF9C}"/>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45B48EAA-9AF6-4F0F-AC07-FC9A3FAAF60C}"/>
              </a:ext>
            </a:extLst>
          </p:cNvPr>
          <p:cNvGraphicFramePr>
            <a:graphicFrameLocks noGrp="1"/>
          </p:cNvGraphicFramePr>
          <p:nvPr>
            <p:ph type="tbl" sz="quarter" idx="13"/>
            <p:extLst>
              <p:ext uri="{D42A27DB-BD31-4B8C-83A1-F6EECF244321}">
                <p14:modId xmlns:p14="http://schemas.microsoft.com/office/powerpoint/2010/main" val="2917826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11510232"/>
                    </a:ext>
                  </a:extLst>
                </a:gridCol>
                <a:gridCol w="246888">
                  <a:extLst>
                    <a:ext uri="{9D8B030D-6E8A-4147-A177-3AD203B41FA5}">
                      <a16:colId xmlns:a16="http://schemas.microsoft.com/office/drawing/2014/main" val="1176551779"/>
                    </a:ext>
                  </a:extLst>
                </a:gridCol>
                <a:gridCol w="246888">
                  <a:extLst>
                    <a:ext uri="{9D8B030D-6E8A-4147-A177-3AD203B41FA5}">
                      <a16:colId xmlns:a16="http://schemas.microsoft.com/office/drawing/2014/main" val="878648236"/>
                    </a:ext>
                  </a:extLst>
                </a:gridCol>
                <a:gridCol w="246888">
                  <a:extLst>
                    <a:ext uri="{9D8B030D-6E8A-4147-A177-3AD203B41FA5}">
                      <a16:colId xmlns:a16="http://schemas.microsoft.com/office/drawing/2014/main" val="3550945796"/>
                    </a:ext>
                  </a:extLst>
                </a:gridCol>
                <a:gridCol w="246888">
                  <a:extLst>
                    <a:ext uri="{9D8B030D-6E8A-4147-A177-3AD203B41FA5}">
                      <a16:colId xmlns:a16="http://schemas.microsoft.com/office/drawing/2014/main" val="3904477329"/>
                    </a:ext>
                  </a:extLst>
                </a:gridCol>
                <a:gridCol w="246888">
                  <a:extLst>
                    <a:ext uri="{9D8B030D-6E8A-4147-A177-3AD203B41FA5}">
                      <a16:colId xmlns:a16="http://schemas.microsoft.com/office/drawing/2014/main" val="618779611"/>
                    </a:ext>
                  </a:extLst>
                </a:gridCol>
                <a:gridCol w="246888">
                  <a:extLst>
                    <a:ext uri="{9D8B030D-6E8A-4147-A177-3AD203B41FA5}">
                      <a16:colId xmlns:a16="http://schemas.microsoft.com/office/drawing/2014/main" val="2101568958"/>
                    </a:ext>
                  </a:extLst>
                </a:gridCol>
                <a:gridCol w="246888">
                  <a:extLst>
                    <a:ext uri="{9D8B030D-6E8A-4147-A177-3AD203B41FA5}">
                      <a16:colId xmlns:a16="http://schemas.microsoft.com/office/drawing/2014/main" val="1452792408"/>
                    </a:ext>
                  </a:extLst>
                </a:gridCol>
                <a:gridCol w="246888">
                  <a:extLst>
                    <a:ext uri="{9D8B030D-6E8A-4147-A177-3AD203B41FA5}">
                      <a16:colId xmlns:a16="http://schemas.microsoft.com/office/drawing/2014/main" val="171334397"/>
                    </a:ext>
                  </a:extLst>
                </a:gridCol>
                <a:gridCol w="246888">
                  <a:extLst>
                    <a:ext uri="{9D8B030D-6E8A-4147-A177-3AD203B41FA5}">
                      <a16:colId xmlns:a16="http://schemas.microsoft.com/office/drawing/2014/main" val="162201396"/>
                    </a:ext>
                  </a:extLst>
                </a:gridCol>
                <a:gridCol w="246888">
                  <a:extLst>
                    <a:ext uri="{9D8B030D-6E8A-4147-A177-3AD203B41FA5}">
                      <a16:colId xmlns:a16="http://schemas.microsoft.com/office/drawing/2014/main" val="340413250"/>
                    </a:ext>
                  </a:extLst>
                </a:gridCol>
                <a:gridCol w="246888">
                  <a:extLst>
                    <a:ext uri="{9D8B030D-6E8A-4147-A177-3AD203B41FA5}">
                      <a16:colId xmlns:a16="http://schemas.microsoft.com/office/drawing/2014/main" val="1412516862"/>
                    </a:ext>
                  </a:extLst>
                </a:gridCol>
                <a:gridCol w="246888">
                  <a:extLst>
                    <a:ext uri="{9D8B030D-6E8A-4147-A177-3AD203B41FA5}">
                      <a16:colId xmlns:a16="http://schemas.microsoft.com/office/drawing/2014/main" val="2349146761"/>
                    </a:ext>
                  </a:extLst>
                </a:gridCol>
                <a:gridCol w="246888">
                  <a:extLst>
                    <a:ext uri="{9D8B030D-6E8A-4147-A177-3AD203B41FA5}">
                      <a16:colId xmlns:a16="http://schemas.microsoft.com/office/drawing/2014/main" val="1520310711"/>
                    </a:ext>
                  </a:extLst>
                </a:gridCol>
                <a:gridCol w="246888">
                  <a:extLst>
                    <a:ext uri="{9D8B030D-6E8A-4147-A177-3AD203B41FA5}">
                      <a16:colId xmlns:a16="http://schemas.microsoft.com/office/drawing/2014/main" val="3682193268"/>
                    </a:ext>
                  </a:extLst>
                </a:gridCol>
                <a:gridCol w="246888">
                  <a:extLst>
                    <a:ext uri="{9D8B030D-6E8A-4147-A177-3AD203B41FA5}">
                      <a16:colId xmlns:a16="http://schemas.microsoft.com/office/drawing/2014/main" val="1045763125"/>
                    </a:ext>
                  </a:extLst>
                </a:gridCol>
                <a:gridCol w="246888">
                  <a:extLst>
                    <a:ext uri="{9D8B030D-6E8A-4147-A177-3AD203B41FA5}">
                      <a16:colId xmlns:a16="http://schemas.microsoft.com/office/drawing/2014/main" val="1153099952"/>
                    </a:ext>
                  </a:extLst>
                </a:gridCol>
                <a:gridCol w="246888">
                  <a:extLst>
                    <a:ext uri="{9D8B030D-6E8A-4147-A177-3AD203B41FA5}">
                      <a16:colId xmlns:a16="http://schemas.microsoft.com/office/drawing/2014/main" val="1540630759"/>
                    </a:ext>
                  </a:extLst>
                </a:gridCol>
                <a:gridCol w="246888">
                  <a:extLst>
                    <a:ext uri="{9D8B030D-6E8A-4147-A177-3AD203B41FA5}">
                      <a16:colId xmlns:a16="http://schemas.microsoft.com/office/drawing/2014/main" val="388847021"/>
                    </a:ext>
                  </a:extLst>
                </a:gridCol>
                <a:gridCol w="246888">
                  <a:extLst>
                    <a:ext uri="{9D8B030D-6E8A-4147-A177-3AD203B41FA5}">
                      <a16:colId xmlns:a16="http://schemas.microsoft.com/office/drawing/2014/main" val="3866570072"/>
                    </a:ext>
                  </a:extLst>
                </a:gridCol>
                <a:gridCol w="246888">
                  <a:extLst>
                    <a:ext uri="{9D8B030D-6E8A-4147-A177-3AD203B41FA5}">
                      <a16:colId xmlns:a16="http://schemas.microsoft.com/office/drawing/2014/main" val="3797593505"/>
                    </a:ext>
                  </a:extLst>
                </a:gridCol>
                <a:gridCol w="246888">
                  <a:extLst>
                    <a:ext uri="{9D8B030D-6E8A-4147-A177-3AD203B41FA5}">
                      <a16:colId xmlns:a16="http://schemas.microsoft.com/office/drawing/2014/main" val="3024654309"/>
                    </a:ext>
                  </a:extLst>
                </a:gridCol>
                <a:gridCol w="246888">
                  <a:extLst>
                    <a:ext uri="{9D8B030D-6E8A-4147-A177-3AD203B41FA5}">
                      <a16:colId xmlns:a16="http://schemas.microsoft.com/office/drawing/2014/main" val="154027970"/>
                    </a:ext>
                  </a:extLst>
                </a:gridCol>
                <a:gridCol w="246888">
                  <a:extLst>
                    <a:ext uri="{9D8B030D-6E8A-4147-A177-3AD203B41FA5}">
                      <a16:colId xmlns:a16="http://schemas.microsoft.com/office/drawing/2014/main" val="2098316820"/>
                    </a:ext>
                  </a:extLst>
                </a:gridCol>
                <a:gridCol w="246888">
                  <a:extLst>
                    <a:ext uri="{9D8B030D-6E8A-4147-A177-3AD203B41FA5}">
                      <a16:colId xmlns:a16="http://schemas.microsoft.com/office/drawing/2014/main" val="2287175074"/>
                    </a:ext>
                  </a:extLst>
                </a:gridCol>
                <a:gridCol w="246888">
                  <a:extLst>
                    <a:ext uri="{9D8B030D-6E8A-4147-A177-3AD203B41FA5}">
                      <a16:colId xmlns:a16="http://schemas.microsoft.com/office/drawing/2014/main" val="1858913389"/>
                    </a:ext>
                  </a:extLst>
                </a:gridCol>
                <a:gridCol w="246888">
                  <a:extLst>
                    <a:ext uri="{9D8B030D-6E8A-4147-A177-3AD203B41FA5}">
                      <a16:colId xmlns:a16="http://schemas.microsoft.com/office/drawing/2014/main" val="3422234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8207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- 2018-03-08 09:00:00</a:t>
                      </a:r>
                      <a:r>
                        <a:rPr kumimoji="0" lang="en-US" sz="1000" b="0" i="0" u="none" strike="noStrike" kern="1200" cap="none" spc="0" normalizeH="0" baseline="0" noProof="0">
                          <a:ln>
                            <a:noFill/>
                          </a:ln>
                          <a:solidFill>
                            <a:prstClr val="black"/>
                          </a:solidFill>
                          <a:effectLst/>
                          <a:uLnTx/>
                          <a:uFillTx/>
                          <a:latin typeface="+mn-lt"/>
                          <a:ea typeface="+mn-ea"/>
                          <a:cs typeface="+mn-cs"/>
                        </a:rPr>
                        <a:t>
Tayo'y maging mga TGPagsulong ng Kababaihang Pilipina! Let's celebrate International Women's Day as we #PressforProgress.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5407929"/>
                  </a:ext>
                </a:extLst>
              </a:tr>
            </a:tbl>
          </a:graphicData>
        </a:graphic>
      </p:graphicFrame>
      <p:sp>
        <p:nvSpPr>
          <p:cNvPr id="4" name="Text Placeholder 3">
            <a:extLst>
              <a:ext uri="{FF2B5EF4-FFF2-40B4-BE49-F238E27FC236}">
                <a16:creationId xmlns:a16="http://schemas.microsoft.com/office/drawing/2014/main" id="{143A9E38-2477-47E3-A972-2A18477ADB24}"/>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42853849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F5D83-9B59-4AC8-8FAC-B236B329A4B2}"/>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641F50B6-C6B5-413E-A8F5-E469D66F806A}"/>
              </a:ext>
            </a:extLst>
          </p:cNvPr>
          <p:cNvGraphicFramePr>
            <a:graphicFrameLocks noGrp="1"/>
          </p:cNvGraphicFramePr>
          <p:nvPr>
            <p:ph type="tbl" sz="quarter" idx="13"/>
            <p:extLst>
              <p:ext uri="{D42A27DB-BD31-4B8C-83A1-F6EECF244321}">
                <p14:modId xmlns:p14="http://schemas.microsoft.com/office/powerpoint/2010/main" val="2603485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3236745"/>
                    </a:ext>
                  </a:extLst>
                </a:gridCol>
                <a:gridCol w="246888">
                  <a:extLst>
                    <a:ext uri="{9D8B030D-6E8A-4147-A177-3AD203B41FA5}">
                      <a16:colId xmlns:a16="http://schemas.microsoft.com/office/drawing/2014/main" val="2397869102"/>
                    </a:ext>
                  </a:extLst>
                </a:gridCol>
                <a:gridCol w="246888">
                  <a:extLst>
                    <a:ext uri="{9D8B030D-6E8A-4147-A177-3AD203B41FA5}">
                      <a16:colId xmlns:a16="http://schemas.microsoft.com/office/drawing/2014/main" val="1651761357"/>
                    </a:ext>
                  </a:extLst>
                </a:gridCol>
                <a:gridCol w="246888">
                  <a:extLst>
                    <a:ext uri="{9D8B030D-6E8A-4147-A177-3AD203B41FA5}">
                      <a16:colId xmlns:a16="http://schemas.microsoft.com/office/drawing/2014/main" val="1583283658"/>
                    </a:ext>
                  </a:extLst>
                </a:gridCol>
                <a:gridCol w="246888">
                  <a:extLst>
                    <a:ext uri="{9D8B030D-6E8A-4147-A177-3AD203B41FA5}">
                      <a16:colId xmlns:a16="http://schemas.microsoft.com/office/drawing/2014/main" val="2349756885"/>
                    </a:ext>
                  </a:extLst>
                </a:gridCol>
                <a:gridCol w="246888">
                  <a:extLst>
                    <a:ext uri="{9D8B030D-6E8A-4147-A177-3AD203B41FA5}">
                      <a16:colId xmlns:a16="http://schemas.microsoft.com/office/drawing/2014/main" val="3255466204"/>
                    </a:ext>
                  </a:extLst>
                </a:gridCol>
                <a:gridCol w="246888">
                  <a:extLst>
                    <a:ext uri="{9D8B030D-6E8A-4147-A177-3AD203B41FA5}">
                      <a16:colId xmlns:a16="http://schemas.microsoft.com/office/drawing/2014/main" val="1684962401"/>
                    </a:ext>
                  </a:extLst>
                </a:gridCol>
                <a:gridCol w="246888">
                  <a:extLst>
                    <a:ext uri="{9D8B030D-6E8A-4147-A177-3AD203B41FA5}">
                      <a16:colId xmlns:a16="http://schemas.microsoft.com/office/drawing/2014/main" val="2495768906"/>
                    </a:ext>
                  </a:extLst>
                </a:gridCol>
                <a:gridCol w="246888">
                  <a:extLst>
                    <a:ext uri="{9D8B030D-6E8A-4147-A177-3AD203B41FA5}">
                      <a16:colId xmlns:a16="http://schemas.microsoft.com/office/drawing/2014/main" val="1829674441"/>
                    </a:ext>
                  </a:extLst>
                </a:gridCol>
                <a:gridCol w="246888">
                  <a:extLst>
                    <a:ext uri="{9D8B030D-6E8A-4147-A177-3AD203B41FA5}">
                      <a16:colId xmlns:a16="http://schemas.microsoft.com/office/drawing/2014/main" val="3692902073"/>
                    </a:ext>
                  </a:extLst>
                </a:gridCol>
                <a:gridCol w="246888">
                  <a:extLst>
                    <a:ext uri="{9D8B030D-6E8A-4147-A177-3AD203B41FA5}">
                      <a16:colId xmlns:a16="http://schemas.microsoft.com/office/drawing/2014/main" val="1146188317"/>
                    </a:ext>
                  </a:extLst>
                </a:gridCol>
                <a:gridCol w="246888">
                  <a:extLst>
                    <a:ext uri="{9D8B030D-6E8A-4147-A177-3AD203B41FA5}">
                      <a16:colId xmlns:a16="http://schemas.microsoft.com/office/drawing/2014/main" val="3749939203"/>
                    </a:ext>
                  </a:extLst>
                </a:gridCol>
                <a:gridCol w="246888">
                  <a:extLst>
                    <a:ext uri="{9D8B030D-6E8A-4147-A177-3AD203B41FA5}">
                      <a16:colId xmlns:a16="http://schemas.microsoft.com/office/drawing/2014/main" val="3899933902"/>
                    </a:ext>
                  </a:extLst>
                </a:gridCol>
                <a:gridCol w="246888">
                  <a:extLst>
                    <a:ext uri="{9D8B030D-6E8A-4147-A177-3AD203B41FA5}">
                      <a16:colId xmlns:a16="http://schemas.microsoft.com/office/drawing/2014/main" val="1038229009"/>
                    </a:ext>
                  </a:extLst>
                </a:gridCol>
                <a:gridCol w="246888">
                  <a:extLst>
                    <a:ext uri="{9D8B030D-6E8A-4147-A177-3AD203B41FA5}">
                      <a16:colId xmlns:a16="http://schemas.microsoft.com/office/drawing/2014/main" val="2523154007"/>
                    </a:ext>
                  </a:extLst>
                </a:gridCol>
                <a:gridCol w="246888">
                  <a:extLst>
                    <a:ext uri="{9D8B030D-6E8A-4147-A177-3AD203B41FA5}">
                      <a16:colId xmlns:a16="http://schemas.microsoft.com/office/drawing/2014/main" val="2649154678"/>
                    </a:ext>
                  </a:extLst>
                </a:gridCol>
                <a:gridCol w="246888">
                  <a:extLst>
                    <a:ext uri="{9D8B030D-6E8A-4147-A177-3AD203B41FA5}">
                      <a16:colId xmlns:a16="http://schemas.microsoft.com/office/drawing/2014/main" val="1446458328"/>
                    </a:ext>
                  </a:extLst>
                </a:gridCol>
                <a:gridCol w="246888">
                  <a:extLst>
                    <a:ext uri="{9D8B030D-6E8A-4147-A177-3AD203B41FA5}">
                      <a16:colId xmlns:a16="http://schemas.microsoft.com/office/drawing/2014/main" val="1479359346"/>
                    </a:ext>
                  </a:extLst>
                </a:gridCol>
                <a:gridCol w="246888">
                  <a:extLst>
                    <a:ext uri="{9D8B030D-6E8A-4147-A177-3AD203B41FA5}">
                      <a16:colId xmlns:a16="http://schemas.microsoft.com/office/drawing/2014/main" val="3121862615"/>
                    </a:ext>
                  </a:extLst>
                </a:gridCol>
                <a:gridCol w="246888">
                  <a:extLst>
                    <a:ext uri="{9D8B030D-6E8A-4147-A177-3AD203B41FA5}">
                      <a16:colId xmlns:a16="http://schemas.microsoft.com/office/drawing/2014/main" val="1264800960"/>
                    </a:ext>
                  </a:extLst>
                </a:gridCol>
                <a:gridCol w="246888">
                  <a:extLst>
                    <a:ext uri="{9D8B030D-6E8A-4147-A177-3AD203B41FA5}">
                      <a16:colId xmlns:a16="http://schemas.microsoft.com/office/drawing/2014/main" val="336703880"/>
                    </a:ext>
                  </a:extLst>
                </a:gridCol>
                <a:gridCol w="246888">
                  <a:extLst>
                    <a:ext uri="{9D8B030D-6E8A-4147-A177-3AD203B41FA5}">
                      <a16:colId xmlns:a16="http://schemas.microsoft.com/office/drawing/2014/main" val="3292771562"/>
                    </a:ext>
                  </a:extLst>
                </a:gridCol>
                <a:gridCol w="246888">
                  <a:extLst>
                    <a:ext uri="{9D8B030D-6E8A-4147-A177-3AD203B41FA5}">
                      <a16:colId xmlns:a16="http://schemas.microsoft.com/office/drawing/2014/main" val="1549574050"/>
                    </a:ext>
                  </a:extLst>
                </a:gridCol>
                <a:gridCol w="246888">
                  <a:extLst>
                    <a:ext uri="{9D8B030D-6E8A-4147-A177-3AD203B41FA5}">
                      <a16:colId xmlns:a16="http://schemas.microsoft.com/office/drawing/2014/main" val="679900246"/>
                    </a:ext>
                  </a:extLst>
                </a:gridCol>
                <a:gridCol w="246888">
                  <a:extLst>
                    <a:ext uri="{9D8B030D-6E8A-4147-A177-3AD203B41FA5}">
                      <a16:colId xmlns:a16="http://schemas.microsoft.com/office/drawing/2014/main" val="3927249588"/>
                    </a:ext>
                  </a:extLst>
                </a:gridCol>
                <a:gridCol w="246888">
                  <a:extLst>
                    <a:ext uri="{9D8B030D-6E8A-4147-A177-3AD203B41FA5}">
                      <a16:colId xmlns:a16="http://schemas.microsoft.com/office/drawing/2014/main" val="1801368505"/>
                    </a:ext>
                  </a:extLst>
                </a:gridCol>
                <a:gridCol w="246888">
                  <a:extLst>
                    <a:ext uri="{9D8B030D-6E8A-4147-A177-3AD203B41FA5}">
                      <a16:colId xmlns:a16="http://schemas.microsoft.com/office/drawing/2014/main" val="405444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8187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- 2018-03-01 15:00:00</a:t>
                      </a:r>
                      <a:r>
                        <a:rPr kumimoji="0" lang="en-US" sz="1000" b="0" i="0" u="none" strike="noStrike" kern="1200" cap="none" spc="0" normalizeH="0" baseline="0" noProof="0">
                          <a:ln>
                            <a:noFill/>
                          </a:ln>
                          <a:solidFill>
                            <a:prstClr val="black"/>
                          </a:solidFill>
                          <a:effectLst/>
                          <a:uLnTx/>
                          <a:uFillTx/>
                          <a:latin typeface="+mn-lt"/>
                          <a:ea typeface="+mn-ea"/>
                          <a:cs typeface="+mn-cs"/>
                        </a:rPr>
                        <a:t>
📣 Game na ba kayo? 😂
Spot the TGP store! Hanapin ang TGP drugstore and take a screenshot. i-Post ito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9371717"/>
                  </a:ext>
                </a:extLst>
              </a:tr>
            </a:tbl>
          </a:graphicData>
        </a:graphic>
      </p:graphicFrame>
      <p:sp>
        <p:nvSpPr>
          <p:cNvPr id="4" name="Text Placeholder 3">
            <a:extLst>
              <a:ext uri="{FF2B5EF4-FFF2-40B4-BE49-F238E27FC236}">
                <a16:creationId xmlns:a16="http://schemas.microsoft.com/office/drawing/2014/main" id="{7D426474-A726-457D-AE0E-9095485263EE}"/>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42017185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63CF0-E4D0-4FF2-987E-CF3A5617EE7A}"/>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219F77D5-5416-4542-AE49-F33339009CD1}"/>
              </a:ext>
            </a:extLst>
          </p:cNvPr>
          <p:cNvGraphicFramePr>
            <a:graphicFrameLocks noGrp="1"/>
          </p:cNvGraphicFramePr>
          <p:nvPr>
            <p:ph type="tbl" sz="quarter" idx="13"/>
            <p:extLst>
              <p:ext uri="{D42A27DB-BD31-4B8C-83A1-F6EECF244321}">
                <p14:modId xmlns:p14="http://schemas.microsoft.com/office/powerpoint/2010/main" val="458899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1239155"/>
                    </a:ext>
                  </a:extLst>
                </a:gridCol>
                <a:gridCol w="246888">
                  <a:extLst>
                    <a:ext uri="{9D8B030D-6E8A-4147-A177-3AD203B41FA5}">
                      <a16:colId xmlns:a16="http://schemas.microsoft.com/office/drawing/2014/main" val="3700181867"/>
                    </a:ext>
                  </a:extLst>
                </a:gridCol>
                <a:gridCol w="246888">
                  <a:extLst>
                    <a:ext uri="{9D8B030D-6E8A-4147-A177-3AD203B41FA5}">
                      <a16:colId xmlns:a16="http://schemas.microsoft.com/office/drawing/2014/main" val="1396768214"/>
                    </a:ext>
                  </a:extLst>
                </a:gridCol>
                <a:gridCol w="246888">
                  <a:extLst>
                    <a:ext uri="{9D8B030D-6E8A-4147-A177-3AD203B41FA5}">
                      <a16:colId xmlns:a16="http://schemas.microsoft.com/office/drawing/2014/main" val="1138237703"/>
                    </a:ext>
                  </a:extLst>
                </a:gridCol>
                <a:gridCol w="246888">
                  <a:extLst>
                    <a:ext uri="{9D8B030D-6E8A-4147-A177-3AD203B41FA5}">
                      <a16:colId xmlns:a16="http://schemas.microsoft.com/office/drawing/2014/main" val="2852575691"/>
                    </a:ext>
                  </a:extLst>
                </a:gridCol>
                <a:gridCol w="246888">
                  <a:extLst>
                    <a:ext uri="{9D8B030D-6E8A-4147-A177-3AD203B41FA5}">
                      <a16:colId xmlns:a16="http://schemas.microsoft.com/office/drawing/2014/main" val="3105857855"/>
                    </a:ext>
                  </a:extLst>
                </a:gridCol>
                <a:gridCol w="246888">
                  <a:extLst>
                    <a:ext uri="{9D8B030D-6E8A-4147-A177-3AD203B41FA5}">
                      <a16:colId xmlns:a16="http://schemas.microsoft.com/office/drawing/2014/main" val="1827235313"/>
                    </a:ext>
                  </a:extLst>
                </a:gridCol>
                <a:gridCol w="246888">
                  <a:extLst>
                    <a:ext uri="{9D8B030D-6E8A-4147-A177-3AD203B41FA5}">
                      <a16:colId xmlns:a16="http://schemas.microsoft.com/office/drawing/2014/main" val="3705028978"/>
                    </a:ext>
                  </a:extLst>
                </a:gridCol>
                <a:gridCol w="246888">
                  <a:extLst>
                    <a:ext uri="{9D8B030D-6E8A-4147-A177-3AD203B41FA5}">
                      <a16:colId xmlns:a16="http://schemas.microsoft.com/office/drawing/2014/main" val="1286053314"/>
                    </a:ext>
                  </a:extLst>
                </a:gridCol>
                <a:gridCol w="246888">
                  <a:extLst>
                    <a:ext uri="{9D8B030D-6E8A-4147-A177-3AD203B41FA5}">
                      <a16:colId xmlns:a16="http://schemas.microsoft.com/office/drawing/2014/main" val="571976610"/>
                    </a:ext>
                  </a:extLst>
                </a:gridCol>
                <a:gridCol w="246888">
                  <a:extLst>
                    <a:ext uri="{9D8B030D-6E8A-4147-A177-3AD203B41FA5}">
                      <a16:colId xmlns:a16="http://schemas.microsoft.com/office/drawing/2014/main" val="872604360"/>
                    </a:ext>
                  </a:extLst>
                </a:gridCol>
                <a:gridCol w="246888">
                  <a:extLst>
                    <a:ext uri="{9D8B030D-6E8A-4147-A177-3AD203B41FA5}">
                      <a16:colId xmlns:a16="http://schemas.microsoft.com/office/drawing/2014/main" val="218631497"/>
                    </a:ext>
                  </a:extLst>
                </a:gridCol>
                <a:gridCol w="246888">
                  <a:extLst>
                    <a:ext uri="{9D8B030D-6E8A-4147-A177-3AD203B41FA5}">
                      <a16:colId xmlns:a16="http://schemas.microsoft.com/office/drawing/2014/main" val="100291332"/>
                    </a:ext>
                  </a:extLst>
                </a:gridCol>
                <a:gridCol w="246888">
                  <a:extLst>
                    <a:ext uri="{9D8B030D-6E8A-4147-A177-3AD203B41FA5}">
                      <a16:colId xmlns:a16="http://schemas.microsoft.com/office/drawing/2014/main" val="2619607280"/>
                    </a:ext>
                  </a:extLst>
                </a:gridCol>
                <a:gridCol w="246888">
                  <a:extLst>
                    <a:ext uri="{9D8B030D-6E8A-4147-A177-3AD203B41FA5}">
                      <a16:colId xmlns:a16="http://schemas.microsoft.com/office/drawing/2014/main" val="4056261078"/>
                    </a:ext>
                  </a:extLst>
                </a:gridCol>
                <a:gridCol w="246888">
                  <a:extLst>
                    <a:ext uri="{9D8B030D-6E8A-4147-A177-3AD203B41FA5}">
                      <a16:colId xmlns:a16="http://schemas.microsoft.com/office/drawing/2014/main" val="626417832"/>
                    </a:ext>
                  </a:extLst>
                </a:gridCol>
                <a:gridCol w="246888">
                  <a:extLst>
                    <a:ext uri="{9D8B030D-6E8A-4147-A177-3AD203B41FA5}">
                      <a16:colId xmlns:a16="http://schemas.microsoft.com/office/drawing/2014/main" val="2683537790"/>
                    </a:ext>
                  </a:extLst>
                </a:gridCol>
                <a:gridCol w="246888">
                  <a:extLst>
                    <a:ext uri="{9D8B030D-6E8A-4147-A177-3AD203B41FA5}">
                      <a16:colId xmlns:a16="http://schemas.microsoft.com/office/drawing/2014/main" val="2196789294"/>
                    </a:ext>
                  </a:extLst>
                </a:gridCol>
                <a:gridCol w="246888">
                  <a:extLst>
                    <a:ext uri="{9D8B030D-6E8A-4147-A177-3AD203B41FA5}">
                      <a16:colId xmlns:a16="http://schemas.microsoft.com/office/drawing/2014/main" val="3676487249"/>
                    </a:ext>
                  </a:extLst>
                </a:gridCol>
                <a:gridCol w="246888">
                  <a:extLst>
                    <a:ext uri="{9D8B030D-6E8A-4147-A177-3AD203B41FA5}">
                      <a16:colId xmlns:a16="http://schemas.microsoft.com/office/drawing/2014/main" val="2075337801"/>
                    </a:ext>
                  </a:extLst>
                </a:gridCol>
                <a:gridCol w="246888">
                  <a:extLst>
                    <a:ext uri="{9D8B030D-6E8A-4147-A177-3AD203B41FA5}">
                      <a16:colId xmlns:a16="http://schemas.microsoft.com/office/drawing/2014/main" val="985677445"/>
                    </a:ext>
                  </a:extLst>
                </a:gridCol>
                <a:gridCol w="246888">
                  <a:extLst>
                    <a:ext uri="{9D8B030D-6E8A-4147-A177-3AD203B41FA5}">
                      <a16:colId xmlns:a16="http://schemas.microsoft.com/office/drawing/2014/main" val="579527883"/>
                    </a:ext>
                  </a:extLst>
                </a:gridCol>
                <a:gridCol w="246888">
                  <a:extLst>
                    <a:ext uri="{9D8B030D-6E8A-4147-A177-3AD203B41FA5}">
                      <a16:colId xmlns:a16="http://schemas.microsoft.com/office/drawing/2014/main" val="4034611048"/>
                    </a:ext>
                  </a:extLst>
                </a:gridCol>
                <a:gridCol w="246888">
                  <a:extLst>
                    <a:ext uri="{9D8B030D-6E8A-4147-A177-3AD203B41FA5}">
                      <a16:colId xmlns:a16="http://schemas.microsoft.com/office/drawing/2014/main" val="1060012446"/>
                    </a:ext>
                  </a:extLst>
                </a:gridCol>
                <a:gridCol w="246888">
                  <a:extLst>
                    <a:ext uri="{9D8B030D-6E8A-4147-A177-3AD203B41FA5}">
                      <a16:colId xmlns:a16="http://schemas.microsoft.com/office/drawing/2014/main" val="957526282"/>
                    </a:ext>
                  </a:extLst>
                </a:gridCol>
                <a:gridCol w="246888">
                  <a:extLst>
                    <a:ext uri="{9D8B030D-6E8A-4147-A177-3AD203B41FA5}">
                      <a16:colId xmlns:a16="http://schemas.microsoft.com/office/drawing/2014/main" val="500080575"/>
                    </a:ext>
                  </a:extLst>
                </a:gridCol>
                <a:gridCol w="246888">
                  <a:extLst>
                    <a:ext uri="{9D8B030D-6E8A-4147-A177-3AD203B41FA5}">
                      <a16:colId xmlns:a16="http://schemas.microsoft.com/office/drawing/2014/main" val="3950682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524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- 2018-02-16 00:00:01</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May you have good health and prosperity throughout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40065178"/>
                  </a:ext>
                </a:extLst>
              </a:tr>
            </a:tbl>
          </a:graphicData>
        </a:graphic>
      </p:graphicFrame>
      <p:sp>
        <p:nvSpPr>
          <p:cNvPr id="4" name="Text Placeholder 3">
            <a:extLst>
              <a:ext uri="{FF2B5EF4-FFF2-40B4-BE49-F238E27FC236}">
                <a16:creationId xmlns:a16="http://schemas.microsoft.com/office/drawing/2014/main" id="{A54DF915-20E1-4638-923C-7543912D9224}"/>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5716693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15588-E1DD-4933-90C7-3138A6242323}"/>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4A065522-83F5-45AC-A11C-4ACCB8FA751A}"/>
              </a:ext>
            </a:extLst>
          </p:cNvPr>
          <p:cNvGraphicFramePr>
            <a:graphicFrameLocks noGrp="1"/>
          </p:cNvGraphicFramePr>
          <p:nvPr>
            <p:ph type="tbl" sz="quarter" idx="13"/>
            <p:extLst>
              <p:ext uri="{D42A27DB-BD31-4B8C-83A1-F6EECF244321}">
                <p14:modId xmlns:p14="http://schemas.microsoft.com/office/powerpoint/2010/main" val="310847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28240109"/>
                    </a:ext>
                  </a:extLst>
                </a:gridCol>
                <a:gridCol w="246888">
                  <a:extLst>
                    <a:ext uri="{9D8B030D-6E8A-4147-A177-3AD203B41FA5}">
                      <a16:colId xmlns:a16="http://schemas.microsoft.com/office/drawing/2014/main" val="1873914374"/>
                    </a:ext>
                  </a:extLst>
                </a:gridCol>
                <a:gridCol w="246888">
                  <a:extLst>
                    <a:ext uri="{9D8B030D-6E8A-4147-A177-3AD203B41FA5}">
                      <a16:colId xmlns:a16="http://schemas.microsoft.com/office/drawing/2014/main" val="2625913188"/>
                    </a:ext>
                  </a:extLst>
                </a:gridCol>
                <a:gridCol w="246888">
                  <a:extLst>
                    <a:ext uri="{9D8B030D-6E8A-4147-A177-3AD203B41FA5}">
                      <a16:colId xmlns:a16="http://schemas.microsoft.com/office/drawing/2014/main" val="71164930"/>
                    </a:ext>
                  </a:extLst>
                </a:gridCol>
                <a:gridCol w="246888">
                  <a:extLst>
                    <a:ext uri="{9D8B030D-6E8A-4147-A177-3AD203B41FA5}">
                      <a16:colId xmlns:a16="http://schemas.microsoft.com/office/drawing/2014/main" val="2102712824"/>
                    </a:ext>
                  </a:extLst>
                </a:gridCol>
                <a:gridCol w="246888">
                  <a:extLst>
                    <a:ext uri="{9D8B030D-6E8A-4147-A177-3AD203B41FA5}">
                      <a16:colId xmlns:a16="http://schemas.microsoft.com/office/drawing/2014/main" val="3560764456"/>
                    </a:ext>
                  </a:extLst>
                </a:gridCol>
                <a:gridCol w="246888">
                  <a:extLst>
                    <a:ext uri="{9D8B030D-6E8A-4147-A177-3AD203B41FA5}">
                      <a16:colId xmlns:a16="http://schemas.microsoft.com/office/drawing/2014/main" val="2211030346"/>
                    </a:ext>
                  </a:extLst>
                </a:gridCol>
                <a:gridCol w="246888">
                  <a:extLst>
                    <a:ext uri="{9D8B030D-6E8A-4147-A177-3AD203B41FA5}">
                      <a16:colId xmlns:a16="http://schemas.microsoft.com/office/drawing/2014/main" val="1956323191"/>
                    </a:ext>
                  </a:extLst>
                </a:gridCol>
                <a:gridCol w="246888">
                  <a:extLst>
                    <a:ext uri="{9D8B030D-6E8A-4147-A177-3AD203B41FA5}">
                      <a16:colId xmlns:a16="http://schemas.microsoft.com/office/drawing/2014/main" val="3162486398"/>
                    </a:ext>
                  </a:extLst>
                </a:gridCol>
                <a:gridCol w="246888">
                  <a:extLst>
                    <a:ext uri="{9D8B030D-6E8A-4147-A177-3AD203B41FA5}">
                      <a16:colId xmlns:a16="http://schemas.microsoft.com/office/drawing/2014/main" val="83540196"/>
                    </a:ext>
                  </a:extLst>
                </a:gridCol>
                <a:gridCol w="246888">
                  <a:extLst>
                    <a:ext uri="{9D8B030D-6E8A-4147-A177-3AD203B41FA5}">
                      <a16:colId xmlns:a16="http://schemas.microsoft.com/office/drawing/2014/main" val="3661357254"/>
                    </a:ext>
                  </a:extLst>
                </a:gridCol>
                <a:gridCol w="246888">
                  <a:extLst>
                    <a:ext uri="{9D8B030D-6E8A-4147-A177-3AD203B41FA5}">
                      <a16:colId xmlns:a16="http://schemas.microsoft.com/office/drawing/2014/main" val="3090908106"/>
                    </a:ext>
                  </a:extLst>
                </a:gridCol>
                <a:gridCol w="246888">
                  <a:extLst>
                    <a:ext uri="{9D8B030D-6E8A-4147-A177-3AD203B41FA5}">
                      <a16:colId xmlns:a16="http://schemas.microsoft.com/office/drawing/2014/main" val="1065945438"/>
                    </a:ext>
                  </a:extLst>
                </a:gridCol>
                <a:gridCol w="246888">
                  <a:extLst>
                    <a:ext uri="{9D8B030D-6E8A-4147-A177-3AD203B41FA5}">
                      <a16:colId xmlns:a16="http://schemas.microsoft.com/office/drawing/2014/main" val="630206360"/>
                    </a:ext>
                  </a:extLst>
                </a:gridCol>
                <a:gridCol w="246888">
                  <a:extLst>
                    <a:ext uri="{9D8B030D-6E8A-4147-A177-3AD203B41FA5}">
                      <a16:colId xmlns:a16="http://schemas.microsoft.com/office/drawing/2014/main" val="807680598"/>
                    </a:ext>
                  </a:extLst>
                </a:gridCol>
                <a:gridCol w="246888">
                  <a:extLst>
                    <a:ext uri="{9D8B030D-6E8A-4147-A177-3AD203B41FA5}">
                      <a16:colId xmlns:a16="http://schemas.microsoft.com/office/drawing/2014/main" val="2132844618"/>
                    </a:ext>
                  </a:extLst>
                </a:gridCol>
                <a:gridCol w="246888">
                  <a:extLst>
                    <a:ext uri="{9D8B030D-6E8A-4147-A177-3AD203B41FA5}">
                      <a16:colId xmlns:a16="http://schemas.microsoft.com/office/drawing/2014/main" val="1696061363"/>
                    </a:ext>
                  </a:extLst>
                </a:gridCol>
                <a:gridCol w="246888">
                  <a:extLst>
                    <a:ext uri="{9D8B030D-6E8A-4147-A177-3AD203B41FA5}">
                      <a16:colId xmlns:a16="http://schemas.microsoft.com/office/drawing/2014/main" val="1798394048"/>
                    </a:ext>
                  </a:extLst>
                </a:gridCol>
                <a:gridCol w="246888">
                  <a:extLst>
                    <a:ext uri="{9D8B030D-6E8A-4147-A177-3AD203B41FA5}">
                      <a16:colId xmlns:a16="http://schemas.microsoft.com/office/drawing/2014/main" val="3503828675"/>
                    </a:ext>
                  </a:extLst>
                </a:gridCol>
                <a:gridCol w="246888">
                  <a:extLst>
                    <a:ext uri="{9D8B030D-6E8A-4147-A177-3AD203B41FA5}">
                      <a16:colId xmlns:a16="http://schemas.microsoft.com/office/drawing/2014/main" val="2848352175"/>
                    </a:ext>
                  </a:extLst>
                </a:gridCol>
                <a:gridCol w="246888">
                  <a:extLst>
                    <a:ext uri="{9D8B030D-6E8A-4147-A177-3AD203B41FA5}">
                      <a16:colId xmlns:a16="http://schemas.microsoft.com/office/drawing/2014/main" val="300918806"/>
                    </a:ext>
                  </a:extLst>
                </a:gridCol>
                <a:gridCol w="246888">
                  <a:extLst>
                    <a:ext uri="{9D8B030D-6E8A-4147-A177-3AD203B41FA5}">
                      <a16:colId xmlns:a16="http://schemas.microsoft.com/office/drawing/2014/main" val="510592696"/>
                    </a:ext>
                  </a:extLst>
                </a:gridCol>
                <a:gridCol w="246888">
                  <a:extLst>
                    <a:ext uri="{9D8B030D-6E8A-4147-A177-3AD203B41FA5}">
                      <a16:colId xmlns:a16="http://schemas.microsoft.com/office/drawing/2014/main" val="3871723617"/>
                    </a:ext>
                  </a:extLst>
                </a:gridCol>
                <a:gridCol w="246888">
                  <a:extLst>
                    <a:ext uri="{9D8B030D-6E8A-4147-A177-3AD203B41FA5}">
                      <a16:colId xmlns:a16="http://schemas.microsoft.com/office/drawing/2014/main" val="2605878084"/>
                    </a:ext>
                  </a:extLst>
                </a:gridCol>
                <a:gridCol w="246888">
                  <a:extLst>
                    <a:ext uri="{9D8B030D-6E8A-4147-A177-3AD203B41FA5}">
                      <a16:colId xmlns:a16="http://schemas.microsoft.com/office/drawing/2014/main" val="564683352"/>
                    </a:ext>
                  </a:extLst>
                </a:gridCol>
                <a:gridCol w="246888">
                  <a:extLst>
                    <a:ext uri="{9D8B030D-6E8A-4147-A177-3AD203B41FA5}">
                      <a16:colId xmlns:a16="http://schemas.microsoft.com/office/drawing/2014/main" val="4117569199"/>
                    </a:ext>
                  </a:extLst>
                </a:gridCol>
                <a:gridCol w="246888">
                  <a:extLst>
                    <a:ext uri="{9D8B030D-6E8A-4147-A177-3AD203B41FA5}">
                      <a16:colId xmlns:a16="http://schemas.microsoft.com/office/drawing/2014/main" val="3475732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26936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18:00:43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3 lucky winners para sa TGPagbigay ng Pagmamahal promo!
Each will get 2 gift certificates for a buffet dinner for two at Vikings. 
Salamat rin sa lahat ng sumali at nagbahagi ng kanilang mga love stories. We hope your stories of love will never end.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92567120"/>
                  </a:ext>
                </a:extLst>
              </a:tr>
            </a:tbl>
          </a:graphicData>
        </a:graphic>
      </p:graphicFrame>
      <p:sp>
        <p:nvSpPr>
          <p:cNvPr id="4" name="Text Placeholder 3">
            <a:extLst>
              <a:ext uri="{FF2B5EF4-FFF2-40B4-BE49-F238E27FC236}">
                <a16:creationId xmlns:a16="http://schemas.microsoft.com/office/drawing/2014/main" id="{F7BA4575-82A5-4774-9129-86BC0858CF59}"/>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4159770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7606-F8AA-488A-BC30-E0DEC3956ACB}"/>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F991E0DA-134D-4A95-9464-E2860AA6D7AA}"/>
              </a:ext>
            </a:extLst>
          </p:cNvPr>
          <p:cNvGraphicFramePr>
            <a:graphicFrameLocks noGrp="1"/>
          </p:cNvGraphicFramePr>
          <p:nvPr>
            <p:ph type="tbl" sz="quarter" idx="13"/>
            <p:extLst>
              <p:ext uri="{D42A27DB-BD31-4B8C-83A1-F6EECF244321}">
                <p14:modId xmlns:p14="http://schemas.microsoft.com/office/powerpoint/2010/main" val="202970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35847345"/>
                    </a:ext>
                  </a:extLst>
                </a:gridCol>
                <a:gridCol w="246888">
                  <a:extLst>
                    <a:ext uri="{9D8B030D-6E8A-4147-A177-3AD203B41FA5}">
                      <a16:colId xmlns:a16="http://schemas.microsoft.com/office/drawing/2014/main" val="52267034"/>
                    </a:ext>
                  </a:extLst>
                </a:gridCol>
                <a:gridCol w="246888">
                  <a:extLst>
                    <a:ext uri="{9D8B030D-6E8A-4147-A177-3AD203B41FA5}">
                      <a16:colId xmlns:a16="http://schemas.microsoft.com/office/drawing/2014/main" val="3185261923"/>
                    </a:ext>
                  </a:extLst>
                </a:gridCol>
                <a:gridCol w="246888">
                  <a:extLst>
                    <a:ext uri="{9D8B030D-6E8A-4147-A177-3AD203B41FA5}">
                      <a16:colId xmlns:a16="http://schemas.microsoft.com/office/drawing/2014/main" val="3593560275"/>
                    </a:ext>
                  </a:extLst>
                </a:gridCol>
                <a:gridCol w="246888">
                  <a:extLst>
                    <a:ext uri="{9D8B030D-6E8A-4147-A177-3AD203B41FA5}">
                      <a16:colId xmlns:a16="http://schemas.microsoft.com/office/drawing/2014/main" val="1625210761"/>
                    </a:ext>
                  </a:extLst>
                </a:gridCol>
                <a:gridCol w="246888">
                  <a:extLst>
                    <a:ext uri="{9D8B030D-6E8A-4147-A177-3AD203B41FA5}">
                      <a16:colId xmlns:a16="http://schemas.microsoft.com/office/drawing/2014/main" val="2638868809"/>
                    </a:ext>
                  </a:extLst>
                </a:gridCol>
                <a:gridCol w="246888">
                  <a:extLst>
                    <a:ext uri="{9D8B030D-6E8A-4147-A177-3AD203B41FA5}">
                      <a16:colId xmlns:a16="http://schemas.microsoft.com/office/drawing/2014/main" val="2239336788"/>
                    </a:ext>
                  </a:extLst>
                </a:gridCol>
                <a:gridCol w="246888">
                  <a:extLst>
                    <a:ext uri="{9D8B030D-6E8A-4147-A177-3AD203B41FA5}">
                      <a16:colId xmlns:a16="http://schemas.microsoft.com/office/drawing/2014/main" val="904615326"/>
                    </a:ext>
                  </a:extLst>
                </a:gridCol>
                <a:gridCol w="246888">
                  <a:extLst>
                    <a:ext uri="{9D8B030D-6E8A-4147-A177-3AD203B41FA5}">
                      <a16:colId xmlns:a16="http://schemas.microsoft.com/office/drawing/2014/main" val="2328907009"/>
                    </a:ext>
                  </a:extLst>
                </a:gridCol>
                <a:gridCol w="246888">
                  <a:extLst>
                    <a:ext uri="{9D8B030D-6E8A-4147-A177-3AD203B41FA5}">
                      <a16:colId xmlns:a16="http://schemas.microsoft.com/office/drawing/2014/main" val="1859464363"/>
                    </a:ext>
                  </a:extLst>
                </a:gridCol>
                <a:gridCol w="246888">
                  <a:extLst>
                    <a:ext uri="{9D8B030D-6E8A-4147-A177-3AD203B41FA5}">
                      <a16:colId xmlns:a16="http://schemas.microsoft.com/office/drawing/2014/main" val="1926137438"/>
                    </a:ext>
                  </a:extLst>
                </a:gridCol>
                <a:gridCol w="246888">
                  <a:extLst>
                    <a:ext uri="{9D8B030D-6E8A-4147-A177-3AD203B41FA5}">
                      <a16:colId xmlns:a16="http://schemas.microsoft.com/office/drawing/2014/main" val="2529239342"/>
                    </a:ext>
                  </a:extLst>
                </a:gridCol>
                <a:gridCol w="246888">
                  <a:extLst>
                    <a:ext uri="{9D8B030D-6E8A-4147-A177-3AD203B41FA5}">
                      <a16:colId xmlns:a16="http://schemas.microsoft.com/office/drawing/2014/main" val="1977908927"/>
                    </a:ext>
                  </a:extLst>
                </a:gridCol>
                <a:gridCol w="246888">
                  <a:extLst>
                    <a:ext uri="{9D8B030D-6E8A-4147-A177-3AD203B41FA5}">
                      <a16:colId xmlns:a16="http://schemas.microsoft.com/office/drawing/2014/main" val="3882377854"/>
                    </a:ext>
                  </a:extLst>
                </a:gridCol>
                <a:gridCol w="246888">
                  <a:extLst>
                    <a:ext uri="{9D8B030D-6E8A-4147-A177-3AD203B41FA5}">
                      <a16:colId xmlns:a16="http://schemas.microsoft.com/office/drawing/2014/main" val="3779639581"/>
                    </a:ext>
                  </a:extLst>
                </a:gridCol>
                <a:gridCol w="246888">
                  <a:extLst>
                    <a:ext uri="{9D8B030D-6E8A-4147-A177-3AD203B41FA5}">
                      <a16:colId xmlns:a16="http://schemas.microsoft.com/office/drawing/2014/main" val="3953878599"/>
                    </a:ext>
                  </a:extLst>
                </a:gridCol>
                <a:gridCol w="246888">
                  <a:extLst>
                    <a:ext uri="{9D8B030D-6E8A-4147-A177-3AD203B41FA5}">
                      <a16:colId xmlns:a16="http://schemas.microsoft.com/office/drawing/2014/main" val="2373024251"/>
                    </a:ext>
                  </a:extLst>
                </a:gridCol>
                <a:gridCol w="246888">
                  <a:extLst>
                    <a:ext uri="{9D8B030D-6E8A-4147-A177-3AD203B41FA5}">
                      <a16:colId xmlns:a16="http://schemas.microsoft.com/office/drawing/2014/main" val="1513542579"/>
                    </a:ext>
                  </a:extLst>
                </a:gridCol>
                <a:gridCol w="246888">
                  <a:extLst>
                    <a:ext uri="{9D8B030D-6E8A-4147-A177-3AD203B41FA5}">
                      <a16:colId xmlns:a16="http://schemas.microsoft.com/office/drawing/2014/main" val="2936430372"/>
                    </a:ext>
                  </a:extLst>
                </a:gridCol>
                <a:gridCol w="246888">
                  <a:extLst>
                    <a:ext uri="{9D8B030D-6E8A-4147-A177-3AD203B41FA5}">
                      <a16:colId xmlns:a16="http://schemas.microsoft.com/office/drawing/2014/main" val="3850412672"/>
                    </a:ext>
                  </a:extLst>
                </a:gridCol>
                <a:gridCol w="246888">
                  <a:extLst>
                    <a:ext uri="{9D8B030D-6E8A-4147-A177-3AD203B41FA5}">
                      <a16:colId xmlns:a16="http://schemas.microsoft.com/office/drawing/2014/main" val="2731780242"/>
                    </a:ext>
                  </a:extLst>
                </a:gridCol>
                <a:gridCol w="246888">
                  <a:extLst>
                    <a:ext uri="{9D8B030D-6E8A-4147-A177-3AD203B41FA5}">
                      <a16:colId xmlns:a16="http://schemas.microsoft.com/office/drawing/2014/main" val="944644761"/>
                    </a:ext>
                  </a:extLst>
                </a:gridCol>
                <a:gridCol w="246888">
                  <a:extLst>
                    <a:ext uri="{9D8B030D-6E8A-4147-A177-3AD203B41FA5}">
                      <a16:colId xmlns:a16="http://schemas.microsoft.com/office/drawing/2014/main" val="500043096"/>
                    </a:ext>
                  </a:extLst>
                </a:gridCol>
                <a:gridCol w="246888">
                  <a:extLst>
                    <a:ext uri="{9D8B030D-6E8A-4147-A177-3AD203B41FA5}">
                      <a16:colId xmlns:a16="http://schemas.microsoft.com/office/drawing/2014/main" val="3231502459"/>
                    </a:ext>
                  </a:extLst>
                </a:gridCol>
                <a:gridCol w="246888">
                  <a:extLst>
                    <a:ext uri="{9D8B030D-6E8A-4147-A177-3AD203B41FA5}">
                      <a16:colId xmlns:a16="http://schemas.microsoft.com/office/drawing/2014/main" val="2801185367"/>
                    </a:ext>
                  </a:extLst>
                </a:gridCol>
                <a:gridCol w="246888">
                  <a:extLst>
                    <a:ext uri="{9D8B030D-6E8A-4147-A177-3AD203B41FA5}">
                      <a16:colId xmlns:a16="http://schemas.microsoft.com/office/drawing/2014/main" val="2454859177"/>
                    </a:ext>
                  </a:extLst>
                </a:gridCol>
                <a:gridCol w="246888">
                  <a:extLst>
                    <a:ext uri="{9D8B030D-6E8A-4147-A177-3AD203B41FA5}">
                      <a16:colId xmlns:a16="http://schemas.microsoft.com/office/drawing/2014/main" val="345927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903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Ang sweet naman. 💝🍫
Pag mabibigay ka ng chocolates sa iyong TGPagmahal, bigyan mo rin siya ng heathly chocolate trivia.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57467684"/>
                  </a:ext>
                </a:extLst>
              </a:tr>
            </a:tbl>
          </a:graphicData>
        </a:graphic>
      </p:graphicFrame>
      <p:sp>
        <p:nvSpPr>
          <p:cNvPr id="4" name="Text Placeholder 3">
            <a:extLst>
              <a:ext uri="{FF2B5EF4-FFF2-40B4-BE49-F238E27FC236}">
                <a16:creationId xmlns:a16="http://schemas.microsoft.com/office/drawing/2014/main" id="{290206FD-E653-41AF-A09B-ED501BE0FB9E}"/>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913945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012C6-FFE8-48DE-B8CD-7A67054D4827}"/>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CA387748-BFB1-4DB6-A6D6-956CE1048F81}"/>
              </a:ext>
            </a:extLst>
          </p:cNvPr>
          <p:cNvGraphicFramePr>
            <a:graphicFrameLocks noGrp="1"/>
          </p:cNvGraphicFramePr>
          <p:nvPr>
            <p:ph type="tbl" sz="quarter" idx="13"/>
            <p:extLst>
              <p:ext uri="{D42A27DB-BD31-4B8C-83A1-F6EECF244321}">
                <p14:modId xmlns:p14="http://schemas.microsoft.com/office/powerpoint/2010/main" val="72349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67961349"/>
                    </a:ext>
                  </a:extLst>
                </a:gridCol>
                <a:gridCol w="246888">
                  <a:extLst>
                    <a:ext uri="{9D8B030D-6E8A-4147-A177-3AD203B41FA5}">
                      <a16:colId xmlns:a16="http://schemas.microsoft.com/office/drawing/2014/main" val="642611409"/>
                    </a:ext>
                  </a:extLst>
                </a:gridCol>
                <a:gridCol w="246888">
                  <a:extLst>
                    <a:ext uri="{9D8B030D-6E8A-4147-A177-3AD203B41FA5}">
                      <a16:colId xmlns:a16="http://schemas.microsoft.com/office/drawing/2014/main" val="212013337"/>
                    </a:ext>
                  </a:extLst>
                </a:gridCol>
                <a:gridCol w="246888">
                  <a:extLst>
                    <a:ext uri="{9D8B030D-6E8A-4147-A177-3AD203B41FA5}">
                      <a16:colId xmlns:a16="http://schemas.microsoft.com/office/drawing/2014/main" val="2295946637"/>
                    </a:ext>
                  </a:extLst>
                </a:gridCol>
                <a:gridCol w="246888">
                  <a:extLst>
                    <a:ext uri="{9D8B030D-6E8A-4147-A177-3AD203B41FA5}">
                      <a16:colId xmlns:a16="http://schemas.microsoft.com/office/drawing/2014/main" val="436523368"/>
                    </a:ext>
                  </a:extLst>
                </a:gridCol>
                <a:gridCol w="246888">
                  <a:extLst>
                    <a:ext uri="{9D8B030D-6E8A-4147-A177-3AD203B41FA5}">
                      <a16:colId xmlns:a16="http://schemas.microsoft.com/office/drawing/2014/main" val="1831797062"/>
                    </a:ext>
                  </a:extLst>
                </a:gridCol>
                <a:gridCol w="246888">
                  <a:extLst>
                    <a:ext uri="{9D8B030D-6E8A-4147-A177-3AD203B41FA5}">
                      <a16:colId xmlns:a16="http://schemas.microsoft.com/office/drawing/2014/main" val="2623916212"/>
                    </a:ext>
                  </a:extLst>
                </a:gridCol>
                <a:gridCol w="246888">
                  <a:extLst>
                    <a:ext uri="{9D8B030D-6E8A-4147-A177-3AD203B41FA5}">
                      <a16:colId xmlns:a16="http://schemas.microsoft.com/office/drawing/2014/main" val="3665490567"/>
                    </a:ext>
                  </a:extLst>
                </a:gridCol>
                <a:gridCol w="246888">
                  <a:extLst>
                    <a:ext uri="{9D8B030D-6E8A-4147-A177-3AD203B41FA5}">
                      <a16:colId xmlns:a16="http://schemas.microsoft.com/office/drawing/2014/main" val="2822228678"/>
                    </a:ext>
                  </a:extLst>
                </a:gridCol>
                <a:gridCol w="246888">
                  <a:extLst>
                    <a:ext uri="{9D8B030D-6E8A-4147-A177-3AD203B41FA5}">
                      <a16:colId xmlns:a16="http://schemas.microsoft.com/office/drawing/2014/main" val="413355098"/>
                    </a:ext>
                  </a:extLst>
                </a:gridCol>
                <a:gridCol w="246888">
                  <a:extLst>
                    <a:ext uri="{9D8B030D-6E8A-4147-A177-3AD203B41FA5}">
                      <a16:colId xmlns:a16="http://schemas.microsoft.com/office/drawing/2014/main" val="42705949"/>
                    </a:ext>
                  </a:extLst>
                </a:gridCol>
                <a:gridCol w="246888">
                  <a:extLst>
                    <a:ext uri="{9D8B030D-6E8A-4147-A177-3AD203B41FA5}">
                      <a16:colId xmlns:a16="http://schemas.microsoft.com/office/drawing/2014/main" val="3237673273"/>
                    </a:ext>
                  </a:extLst>
                </a:gridCol>
                <a:gridCol w="246888">
                  <a:extLst>
                    <a:ext uri="{9D8B030D-6E8A-4147-A177-3AD203B41FA5}">
                      <a16:colId xmlns:a16="http://schemas.microsoft.com/office/drawing/2014/main" val="3449200565"/>
                    </a:ext>
                  </a:extLst>
                </a:gridCol>
                <a:gridCol w="246888">
                  <a:extLst>
                    <a:ext uri="{9D8B030D-6E8A-4147-A177-3AD203B41FA5}">
                      <a16:colId xmlns:a16="http://schemas.microsoft.com/office/drawing/2014/main" val="4056227219"/>
                    </a:ext>
                  </a:extLst>
                </a:gridCol>
                <a:gridCol w="246888">
                  <a:extLst>
                    <a:ext uri="{9D8B030D-6E8A-4147-A177-3AD203B41FA5}">
                      <a16:colId xmlns:a16="http://schemas.microsoft.com/office/drawing/2014/main" val="4050329523"/>
                    </a:ext>
                  </a:extLst>
                </a:gridCol>
                <a:gridCol w="246888">
                  <a:extLst>
                    <a:ext uri="{9D8B030D-6E8A-4147-A177-3AD203B41FA5}">
                      <a16:colId xmlns:a16="http://schemas.microsoft.com/office/drawing/2014/main" val="1390237032"/>
                    </a:ext>
                  </a:extLst>
                </a:gridCol>
                <a:gridCol w="246888">
                  <a:extLst>
                    <a:ext uri="{9D8B030D-6E8A-4147-A177-3AD203B41FA5}">
                      <a16:colId xmlns:a16="http://schemas.microsoft.com/office/drawing/2014/main" val="1518879750"/>
                    </a:ext>
                  </a:extLst>
                </a:gridCol>
                <a:gridCol w="246888">
                  <a:extLst>
                    <a:ext uri="{9D8B030D-6E8A-4147-A177-3AD203B41FA5}">
                      <a16:colId xmlns:a16="http://schemas.microsoft.com/office/drawing/2014/main" val="2908493766"/>
                    </a:ext>
                  </a:extLst>
                </a:gridCol>
                <a:gridCol w="246888">
                  <a:extLst>
                    <a:ext uri="{9D8B030D-6E8A-4147-A177-3AD203B41FA5}">
                      <a16:colId xmlns:a16="http://schemas.microsoft.com/office/drawing/2014/main" val="1842218534"/>
                    </a:ext>
                  </a:extLst>
                </a:gridCol>
                <a:gridCol w="246888">
                  <a:extLst>
                    <a:ext uri="{9D8B030D-6E8A-4147-A177-3AD203B41FA5}">
                      <a16:colId xmlns:a16="http://schemas.microsoft.com/office/drawing/2014/main" val="2702874743"/>
                    </a:ext>
                  </a:extLst>
                </a:gridCol>
                <a:gridCol w="246888">
                  <a:extLst>
                    <a:ext uri="{9D8B030D-6E8A-4147-A177-3AD203B41FA5}">
                      <a16:colId xmlns:a16="http://schemas.microsoft.com/office/drawing/2014/main" val="3749296362"/>
                    </a:ext>
                  </a:extLst>
                </a:gridCol>
                <a:gridCol w="246888">
                  <a:extLst>
                    <a:ext uri="{9D8B030D-6E8A-4147-A177-3AD203B41FA5}">
                      <a16:colId xmlns:a16="http://schemas.microsoft.com/office/drawing/2014/main" val="699430387"/>
                    </a:ext>
                  </a:extLst>
                </a:gridCol>
                <a:gridCol w="246888">
                  <a:extLst>
                    <a:ext uri="{9D8B030D-6E8A-4147-A177-3AD203B41FA5}">
                      <a16:colId xmlns:a16="http://schemas.microsoft.com/office/drawing/2014/main" val="54586984"/>
                    </a:ext>
                  </a:extLst>
                </a:gridCol>
                <a:gridCol w="246888">
                  <a:extLst>
                    <a:ext uri="{9D8B030D-6E8A-4147-A177-3AD203B41FA5}">
                      <a16:colId xmlns:a16="http://schemas.microsoft.com/office/drawing/2014/main" val="3399119184"/>
                    </a:ext>
                  </a:extLst>
                </a:gridCol>
                <a:gridCol w="246888">
                  <a:extLst>
                    <a:ext uri="{9D8B030D-6E8A-4147-A177-3AD203B41FA5}">
                      <a16:colId xmlns:a16="http://schemas.microsoft.com/office/drawing/2014/main" val="3168774001"/>
                    </a:ext>
                  </a:extLst>
                </a:gridCol>
                <a:gridCol w="246888">
                  <a:extLst>
                    <a:ext uri="{9D8B030D-6E8A-4147-A177-3AD203B41FA5}">
                      <a16:colId xmlns:a16="http://schemas.microsoft.com/office/drawing/2014/main" val="677079873"/>
                    </a:ext>
                  </a:extLst>
                </a:gridCol>
                <a:gridCol w="246888">
                  <a:extLst>
                    <a:ext uri="{9D8B030D-6E8A-4147-A177-3AD203B41FA5}">
                      <a16:colId xmlns:a16="http://schemas.microsoft.com/office/drawing/2014/main" val="67399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520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Please take care of your heart.
Laging tatandaan, ang pag-ibig ay di lang pinaglalaban. Minsan, kailangan mo ring sumuko upang ipaglaban ang iyong kalusugan.
May iba pa ba kayong advice sa mga brokenhearted diyan?💔
i-comment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54755208"/>
                  </a:ext>
                </a:extLst>
              </a:tr>
            </a:tbl>
          </a:graphicData>
        </a:graphic>
      </p:graphicFrame>
      <p:sp>
        <p:nvSpPr>
          <p:cNvPr id="4" name="Text Placeholder 3">
            <a:extLst>
              <a:ext uri="{FF2B5EF4-FFF2-40B4-BE49-F238E27FC236}">
                <a16:creationId xmlns:a16="http://schemas.microsoft.com/office/drawing/2014/main" id="{5089D4E2-1901-440E-915E-42B6F4DB5258}"/>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30265115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44B96-9AC4-4D13-BF8D-CE0CBD9313E2}"/>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86A03C38-D3FA-4789-99E4-FFF82C1AA6F5}"/>
              </a:ext>
            </a:extLst>
          </p:cNvPr>
          <p:cNvGraphicFramePr>
            <a:graphicFrameLocks noGrp="1"/>
          </p:cNvGraphicFramePr>
          <p:nvPr>
            <p:ph type="tbl" sz="quarter" idx="13"/>
            <p:extLst>
              <p:ext uri="{D42A27DB-BD31-4B8C-83A1-F6EECF244321}">
                <p14:modId xmlns:p14="http://schemas.microsoft.com/office/powerpoint/2010/main" val="98876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2260099"/>
                    </a:ext>
                  </a:extLst>
                </a:gridCol>
                <a:gridCol w="246888">
                  <a:extLst>
                    <a:ext uri="{9D8B030D-6E8A-4147-A177-3AD203B41FA5}">
                      <a16:colId xmlns:a16="http://schemas.microsoft.com/office/drawing/2014/main" val="3936225159"/>
                    </a:ext>
                  </a:extLst>
                </a:gridCol>
                <a:gridCol w="246888">
                  <a:extLst>
                    <a:ext uri="{9D8B030D-6E8A-4147-A177-3AD203B41FA5}">
                      <a16:colId xmlns:a16="http://schemas.microsoft.com/office/drawing/2014/main" val="3962449293"/>
                    </a:ext>
                  </a:extLst>
                </a:gridCol>
                <a:gridCol w="246888">
                  <a:extLst>
                    <a:ext uri="{9D8B030D-6E8A-4147-A177-3AD203B41FA5}">
                      <a16:colId xmlns:a16="http://schemas.microsoft.com/office/drawing/2014/main" val="3812457695"/>
                    </a:ext>
                  </a:extLst>
                </a:gridCol>
                <a:gridCol w="246888">
                  <a:extLst>
                    <a:ext uri="{9D8B030D-6E8A-4147-A177-3AD203B41FA5}">
                      <a16:colId xmlns:a16="http://schemas.microsoft.com/office/drawing/2014/main" val="1601817207"/>
                    </a:ext>
                  </a:extLst>
                </a:gridCol>
                <a:gridCol w="246888">
                  <a:extLst>
                    <a:ext uri="{9D8B030D-6E8A-4147-A177-3AD203B41FA5}">
                      <a16:colId xmlns:a16="http://schemas.microsoft.com/office/drawing/2014/main" val="1567314591"/>
                    </a:ext>
                  </a:extLst>
                </a:gridCol>
                <a:gridCol w="246888">
                  <a:extLst>
                    <a:ext uri="{9D8B030D-6E8A-4147-A177-3AD203B41FA5}">
                      <a16:colId xmlns:a16="http://schemas.microsoft.com/office/drawing/2014/main" val="1388021122"/>
                    </a:ext>
                  </a:extLst>
                </a:gridCol>
                <a:gridCol w="246888">
                  <a:extLst>
                    <a:ext uri="{9D8B030D-6E8A-4147-A177-3AD203B41FA5}">
                      <a16:colId xmlns:a16="http://schemas.microsoft.com/office/drawing/2014/main" val="2171752668"/>
                    </a:ext>
                  </a:extLst>
                </a:gridCol>
                <a:gridCol w="246888">
                  <a:extLst>
                    <a:ext uri="{9D8B030D-6E8A-4147-A177-3AD203B41FA5}">
                      <a16:colId xmlns:a16="http://schemas.microsoft.com/office/drawing/2014/main" val="692514778"/>
                    </a:ext>
                  </a:extLst>
                </a:gridCol>
                <a:gridCol w="246888">
                  <a:extLst>
                    <a:ext uri="{9D8B030D-6E8A-4147-A177-3AD203B41FA5}">
                      <a16:colId xmlns:a16="http://schemas.microsoft.com/office/drawing/2014/main" val="3959625916"/>
                    </a:ext>
                  </a:extLst>
                </a:gridCol>
                <a:gridCol w="246888">
                  <a:extLst>
                    <a:ext uri="{9D8B030D-6E8A-4147-A177-3AD203B41FA5}">
                      <a16:colId xmlns:a16="http://schemas.microsoft.com/office/drawing/2014/main" val="149228943"/>
                    </a:ext>
                  </a:extLst>
                </a:gridCol>
                <a:gridCol w="246888">
                  <a:extLst>
                    <a:ext uri="{9D8B030D-6E8A-4147-A177-3AD203B41FA5}">
                      <a16:colId xmlns:a16="http://schemas.microsoft.com/office/drawing/2014/main" val="2808564189"/>
                    </a:ext>
                  </a:extLst>
                </a:gridCol>
                <a:gridCol w="246888">
                  <a:extLst>
                    <a:ext uri="{9D8B030D-6E8A-4147-A177-3AD203B41FA5}">
                      <a16:colId xmlns:a16="http://schemas.microsoft.com/office/drawing/2014/main" val="2999353605"/>
                    </a:ext>
                  </a:extLst>
                </a:gridCol>
                <a:gridCol w="246888">
                  <a:extLst>
                    <a:ext uri="{9D8B030D-6E8A-4147-A177-3AD203B41FA5}">
                      <a16:colId xmlns:a16="http://schemas.microsoft.com/office/drawing/2014/main" val="347723035"/>
                    </a:ext>
                  </a:extLst>
                </a:gridCol>
                <a:gridCol w="246888">
                  <a:extLst>
                    <a:ext uri="{9D8B030D-6E8A-4147-A177-3AD203B41FA5}">
                      <a16:colId xmlns:a16="http://schemas.microsoft.com/office/drawing/2014/main" val="3042273436"/>
                    </a:ext>
                  </a:extLst>
                </a:gridCol>
                <a:gridCol w="246888">
                  <a:extLst>
                    <a:ext uri="{9D8B030D-6E8A-4147-A177-3AD203B41FA5}">
                      <a16:colId xmlns:a16="http://schemas.microsoft.com/office/drawing/2014/main" val="2873051892"/>
                    </a:ext>
                  </a:extLst>
                </a:gridCol>
                <a:gridCol w="246888">
                  <a:extLst>
                    <a:ext uri="{9D8B030D-6E8A-4147-A177-3AD203B41FA5}">
                      <a16:colId xmlns:a16="http://schemas.microsoft.com/office/drawing/2014/main" val="1079704991"/>
                    </a:ext>
                  </a:extLst>
                </a:gridCol>
                <a:gridCol w="246888">
                  <a:extLst>
                    <a:ext uri="{9D8B030D-6E8A-4147-A177-3AD203B41FA5}">
                      <a16:colId xmlns:a16="http://schemas.microsoft.com/office/drawing/2014/main" val="2834130635"/>
                    </a:ext>
                  </a:extLst>
                </a:gridCol>
                <a:gridCol w="246888">
                  <a:extLst>
                    <a:ext uri="{9D8B030D-6E8A-4147-A177-3AD203B41FA5}">
                      <a16:colId xmlns:a16="http://schemas.microsoft.com/office/drawing/2014/main" val="3747140977"/>
                    </a:ext>
                  </a:extLst>
                </a:gridCol>
                <a:gridCol w="246888">
                  <a:extLst>
                    <a:ext uri="{9D8B030D-6E8A-4147-A177-3AD203B41FA5}">
                      <a16:colId xmlns:a16="http://schemas.microsoft.com/office/drawing/2014/main" val="3571625852"/>
                    </a:ext>
                  </a:extLst>
                </a:gridCol>
                <a:gridCol w="246888">
                  <a:extLst>
                    <a:ext uri="{9D8B030D-6E8A-4147-A177-3AD203B41FA5}">
                      <a16:colId xmlns:a16="http://schemas.microsoft.com/office/drawing/2014/main" val="1819468251"/>
                    </a:ext>
                  </a:extLst>
                </a:gridCol>
                <a:gridCol w="246888">
                  <a:extLst>
                    <a:ext uri="{9D8B030D-6E8A-4147-A177-3AD203B41FA5}">
                      <a16:colId xmlns:a16="http://schemas.microsoft.com/office/drawing/2014/main" val="1013884896"/>
                    </a:ext>
                  </a:extLst>
                </a:gridCol>
                <a:gridCol w="246888">
                  <a:extLst>
                    <a:ext uri="{9D8B030D-6E8A-4147-A177-3AD203B41FA5}">
                      <a16:colId xmlns:a16="http://schemas.microsoft.com/office/drawing/2014/main" val="4204175746"/>
                    </a:ext>
                  </a:extLst>
                </a:gridCol>
                <a:gridCol w="246888">
                  <a:extLst>
                    <a:ext uri="{9D8B030D-6E8A-4147-A177-3AD203B41FA5}">
                      <a16:colId xmlns:a16="http://schemas.microsoft.com/office/drawing/2014/main" val="2456562420"/>
                    </a:ext>
                  </a:extLst>
                </a:gridCol>
                <a:gridCol w="246888">
                  <a:extLst>
                    <a:ext uri="{9D8B030D-6E8A-4147-A177-3AD203B41FA5}">
                      <a16:colId xmlns:a16="http://schemas.microsoft.com/office/drawing/2014/main" val="572747288"/>
                    </a:ext>
                  </a:extLst>
                </a:gridCol>
                <a:gridCol w="246888">
                  <a:extLst>
                    <a:ext uri="{9D8B030D-6E8A-4147-A177-3AD203B41FA5}">
                      <a16:colId xmlns:a16="http://schemas.microsoft.com/office/drawing/2014/main" val="192725913"/>
                    </a:ext>
                  </a:extLst>
                </a:gridCol>
                <a:gridCol w="246888">
                  <a:extLst>
                    <a:ext uri="{9D8B030D-6E8A-4147-A177-3AD203B41FA5}">
                      <a16:colId xmlns:a16="http://schemas.microsoft.com/office/drawing/2014/main" val="166758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584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- 2018-02-10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na happy and healthy ang inyong Heart ngayong Philippine Hearth Month.
Here are 5 Heart Hacks to Stay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0290468"/>
                  </a:ext>
                </a:extLst>
              </a:tr>
            </a:tbl>
          </a:graphicData>
        </a:graphic>
      </p:graphicFrame>
      <p:sp>
        <p:nvSpPr>
          <p:cNvPr id="4" name="Text Placeholder 3">
            <a:extLst>
              <a:ext uri="{FF2B5EF4-FFF2-40B4-BE49-F238E27FC236}">
                <a16:creationId xmlns:a16="http://schemas.microsoft.com/office/drawing/2014/main" id="{A9533505-3CC3-4A36-BC79-170A7292519F}"/>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4275730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92F0C-3318-4645-9552-35F8628892DC}"/>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D499D5CA-5354-4A4C-B7BA-76DF556FFF8E}"/>
              </a:ext>
            </a:extLst>
          </p:cNvPr>
          <p:cNvGraphicFramePr>
            <a:graphicFrameLocks noGrp="1"/>
          </p:cNvGraphicFramePr>
          <p:nvPr>
            <p:ph type="tbl" sz="quarter" idx="13"/>
            <p:extLst>
              <p:ext uri="{D42A27DB-BD31-4B8C-83A1-F6EECF244321}">
                <p14:modId xmlns:p14="http://schemas.microsoft.com/office/powerpoint/2010/main" val="3225575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7848640"/>
                    </a:ext>
                  </a:extLst>
                </a:gridCol>
                <a:gridCol w="246888">
                  <a:extLst>
                    <a:ext uri="{9D8B030D-6E8A-4147-A177-3AD203B41FA5}">
                      <a16:colId xmlns:a16="http://schemas.microsoft.com/office/drawing/2014/main" val="3963599399"/>
                    </a:ext>
                  </a:extLst>
                </a:gridCol>
                <a:gridCol w="246888">
                  <a:extLst>
                    <a:ext uri="{9D8B030D-6E8A-4147-A177-3AD203B41FA5}">
                      <a16:colId xmlns:a16="http://schemas.microsoft.com/office/drawing/2014/main" val="1242648003"/>
                    </a:ext>
                  </a:extLst>
                </a:gridCol>
                <a:gridCol w="246888">
                  <a:extLst>
                    <a:ext uri="{9D8B030D-6E8A-4147-A177-3AD203B41FA5}">
                      <a16:colId xmlns:a16="http://schemas.microsoft.com/office/drawing/2014/main" val="3769139096"/>
                    </a:ext>
                  </a:extLst>
                </a:gridCol>
                <a:gridCol w="246888">
                  <a:extLst>
                    <a:ext uri="{9D8B030D-6E8A-4147-A177-3AD203B41FA5}">
                      <a16:colId xmlns:a16="http://schemas.microsoft.com/office/drawing/2014/main" val="3837070210"/>
                    </a:ext>
                  </a:extLst>
                </a:gridCol>
                <a:gridCol w="246888">
                  <a:extLst>
                    <a:ext uri="{9D8B030D-6E8A-4147-A177-3AD203B41FA5}">
                      <a16:colId xmlns:a16="http://schemas.microsoft.com/office/drawing/2014/main" val="1708400788"/>
                    </a:ext>
                  </a:extLst>
                </a:gridCol>
                <a:gridCol w="246888">
                  <a:extLst>
                    <a:ext uri="{9D8B030D-6E8A-4147-A177-3AD203B41FA5}">
                      <a16:colId xmlns:a16="http://schemas.microsoft.com/office/drawing/2014/main" val="3661977793"/>
                    </a:ext>
                  </a:extLst>
                </a:gridCol>
                <a:gridCol w="246888">
                  <a:extLst>
                    <a:ext uri="{9D8B030D-6E8A-4147-A177-3AD203B41FA5}">
                      <a16:colId xmlns:a16="http://schemas.microsoft.com/office/drawing/2014/main" val="378845657"/>
                    </a:ext>
                  </a:extLst>
                </a:gridCol>
                <a:gridCol w="246888">
                  <a:extLst>
                    <a:ext uri="{9D8B030D-6E8A-4147-A177-3AD203B41FA5}">
                      <a16:colId xmlns:a16="http://schemas.microsoft.com/office/drawing/2014/main" val="2233232445"/>
                    </a:ext>
                  </a:extLst>
                </a:gridCol>
                <a:gridCol w="246888">
                  <a:extLst>
                    <a:ext uri="{9D8B030D-6E8A-4147-A177-3AD203B41FA5}">
                      <a16:colId xmlns:a16="http://schemas.microsoft.com/office/drawing/2014/main" val="148248889"/>
                    </a:ext>
                  </a:extLst>
                </a:gridCol>
                <a:gridCol w="246888">
                  <a:extLst>
                    <a:ext uri="{9D8B030D-6E8A-4147-A177-3AD203B41FA5}">
                      <a16:colId xmlns:a16="http://schemas.microsoft.com/office/drawing/2014/main" val="1517470340"/>
                    </a:ext>
                  </a:extLst>
                </a:gridCol>
                <a:gridCol w="246888">
                  <a:extLst>
                    <a:ext uri="{9D8B030D-6E8A-4147-A177-3AD203B41FA5}">
                      <a16:colId xmlns:a16="http://schemas.microsoft.com/office/drawing/2014/main" val="7348548"/>
                    </a:ext>
                  </a:extLst>
                </a:gridCol>
                <a:gridCol w="246888">
                  <a:extLst>
                    <a:ext uri="{9D8B030D-6E8A-4147-A177-3AD203B41FA5}">
                      <a16:colId xmlns:a16="http://schemas.microsoft.com/office/drawing/2014/main" val="2059271080"/>
                    </a:ext>
                  </a:extLst>
                </a:gridCol>
                <a:gridCol w="246888">
                  <a:extLst>
                    <a:ext uri="{9D8B030D-6E8A-4147-A177-3AD203B41FA5}">
                      <a16:colId xmlns:a16="http://schemas.microsoft.com/office/drawing/2014/main" val="3365375821"/>
                    </a:ext>
                  </a:extLst>
                </a:gridCol>
                <a:gridCol w="246888">
                  <a:extLst>
                    <a:ext uri="{9D8B030D-6E8A-4147-A177-3AD203B41FA5}">
                      <a16:colId xmlns:a16="http://schemas.microsoft.com/office/drawing/2014/main" val="1424936424"/>
                    </a:ext>
                  </a:extLst>
                </a:gridCol>
                <a:gridCol w="246888">
                  <a:extLst>
                    <a:ext uri="{9D8B030D-6E8A-4147-A177-3AD203B41FA5}">
                      <a16:colId xmlns:a16="http://schemas.microsoft.com/office/drawing/2014/main" val="832839422"/>
                    </a:ext>
                  </a:extLst>
                </a:gridCol>
                <a:gridCol w="246888">
                  <a:extLst>
                    <a:ext uri="{9D8B030D-6E8A-4147-A177-3AD203B41FA5}">
                      <a16:colId xmlns:a16="http://schemas.microsoft.com/office/drawing/2014/main" val="3783942284"/>
                    </a:ext>
                  </a:extLst>
                </a:gridCol>
                <a:gridCol w="246888">
                  <a:extLst>
                    <a:ext uri="{9D8B030D-6E8A-4147-A177-3AD203B41FA5}">
                      <a16:colId xmlns:a16="http://schemas.microsoft.com/office/drawing/2014/main" val="563445603"/>
                    </a:ext>
                  </a:extLst>
                </a:gridCol>
                <a:gridCol w="246888">
                  <a:extLst>
                    <a:ext uri="{9D8B030D-6E8A-4147-A177-3AD203B41FA5}">
                      <a16:colId xmlns:a16="http://schemas.microsoft.com/office/drawing/2014/main" val="3824405856"/>
                    </a:ext>
                  </a:extLst>
                </a:gridCol>
                <a:gridCol w="246888">
                  <a:extLst>
                    <a:ext uri="{9D8B030D-6E8A-4147-A177-3AD203B41FA5}">
                      <a16:colId xmlns:a16="http://schemas.microsoft.com/office/drawing/2014/main" val="478195641"/>
                    </a:ext>
                  </a:extLst>
                </a:gridCol>
                <a:gridCol w="246888">
                  <a:extLst>
                    <a:ext uri="{9D8B030D-6E8A-4147-A177-3AD203B41FA5}">
                      <a16:colId xmlns:a16="http://schemas.microsoft.com/office/drawing/2014/main" val="3026528900"/>
                    </a:ext>
                  </a:extLst>
                </a:gridCol>
                <a:gridCol w="246888">
                  <a:extLst>
                    <a:ext uri="{9D8B030D-6E8A-4147-A177-3AD203B41FA5}">
                      <a16:colId xmlns:a16="http://schemas.microsoft.com/office/drawing/2014/main" val="86186497"/>
                    </a:ext>
                  </a:extLst>
                </a:gridCol>
                <a:gridCol w="246888">
                  <a:extLst>
                    <a:ext uri="{9D8B030D-6E8A-4147-A177-3AD203B41FA5}">
                      <a16:colId xmlns:a16="http://schemas.microsoft.com/office/drawing/2014/main" val="88983216"/>
                    </a:ext>
                  </a:extLst>
                </a:gridCol>
                <a:gridCol w="246888">
                  <a:extLst>
                    <a:ext uri="{9D8B030D-6E8A-4147-A177-3AD203B41FA5}">
                      <a16:colId xmlns:a16="http://schemas.microsoft.com/office/drawing/2014/main" val="1137383194"/>
                    </a:ext>
                  </a:extLst>
                </a:gridCol>
                <a:gridCol w="246888">
                  <a:extLst>
                    <a:ext uri="{9D8B030D-6E8A-4147-A177-3AD203B41FA5}">
                      <a16:colId xmlns:a16="http://schemas.microsoft.com/office/drawing/2014/main" val="607826045"/>
                    </a:ext>
                  </a:extLst>
                </a:gridCol>
                <a:gridCol w="246888">
                  <a:extLst>
                    <a:ext uri="{9D8B030D-6E8A-4147-A177-3AD203B41FA5}">
                      <a16:colId xmlns:a16="http://schemas.microsoft.com/office/drawing/2014/main" val="3612150457"/>
                    </a:ext>
                  </a:extLst>
                </a:gridCol>
                <a:gridCol w="246888">
                  <a:extLst>
                    <a:ext uri="{9D8B030D-6E8A-4147-A177-3AD203B41FA5}">
                      <a16:colId xmlns:a16="http://schemas.microsoft.com/office/drawing/2014/main" val="232738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784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- 2018-02-09 12:00:01</a:t>
                      </a:r>
                      <a:r>
                        <a:rPr kumimoji="0" lang="en-US" sz="1000" b="0" i="0" u="none" strike="noStrike" kern="1200" cap="none" spc="0" normalizeH="0" baseline="0" noProof="0">
                          <a:ln>
                            <a:noFill/>
                          </a:ln>
                          <a:solidFill>
                            <a:prstClr val="black"/>
                          </a:solidFill>
                          <a:effectLst/>
                          <a:uLnTx/>
                          <a:uFillTx/>
                          <a:latin typeface="+mn-lt"/>
                          <a:ea typeface="+mn-ea"/>
                          <a:cs typeface="+mn-cs"/>
                        </a:rPr>
                        <a:t>
“There is no remedy for love, but to love more.”
Sali na sa TGPagbigay ng Pagmamahal Valentine’s Promo!
How to join:
Sa Comment Section, post a selfie of you kasama ang iyong “TGPagbigay ng Pagmamahal.”
I-share ang iyong kwento kung sino ang “TGPagbigay ng Pagmamahal” sa buhay mo at kung paano niya ipinapakita ang kanyang pagmamahal.
Tatlong (3) winners with the best answers will get a chance to win a Buffet Dinner for 2 sa Vikings!
Abangan ang announcement of winners on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45910095"/>
                  </a:ext>
                </a:extLst>
              </a:tr>
            </a:tbl>
          </a:graphicData>
        </a:graphic>
      </p:graphicFrame>
      <p:sp>
        <p:nvSpPr>
          <p:cNvPr id="4" name="Text Placeholder 3">
            <a:extLst>
              <a:ext uri="{FF2B5EF4-FFF2-40B4-BE49-F238E27FC236}">
                <a16:creationId xmlns:a16="http://schemas.microsoft.com/office/drawing/2014/main" id="{7FE3869E-2D51-4A1E-9731-D881BF476B06}"/>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2884482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858C-303A-4A9B-BF46-89B92084BBF1}"/>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FD011213-0AC7-445B-8736-F632814F4418}"/>
              </a:ext>
            </a:extLst>
          </p:cNvPr>
          <p:cNvGraphicFramePr>
            <a:graphicFrameLocks noGrp="1"/>
          </p:cNvGraphicFramePr>
          <p:nvPr>
            <p:ph type="tbl" sz="quarter" idx="13"/>
            <p:extLst>
              <p:ext uri="{D42A27DB-BD31-4B8C-83A1-F6EECF244321}">
                <p14:modId xmlns:p14="http://schemas.microsoft.com/office/powerpoint/2010/main" val="990363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32371501"/>
                    </a:ext>
                  </a:extLst>
                </a:gridCol>
                <a:gridCol w="246888">
                  <a:extLst>
                    <a:ext uri="{9D8B030D-6E8A-4147-A177-3AD203B41FA5}">
                      <a16:colId xmlns:a16="http://schemas.microsoft.com/office/drawing/2014/main" val="3563538332"/>
                    </a:ext>
                  </a:extLst>
                </a:gridCol>
                <a:gridCol w="246888">
                  <a:extLst>
                    <a:ext uri="{9D8B030D-6E8A-4147-A177-3AD203B41FA5}">
                      <a16:colId xmlns:a16="http://schemas.microsoft.com/office/drawing/2014/main" val="3780621024"/>
                    </a:ext>
                  </a:extLst>
                </a:gridCol>
                <a:gridCol w="246888">
                  <a:extLst>
                    <a:ext uri="{9D8B030D-6E8A-4147-A177-3AD203B41FA5}">
                      <a16:colId xmlns:a16="http://schemas.microsoft.com/office/drawing/2014/main" val="1304597173"/>
                    </a:ext>
                  </a:extLst>
                </a:gridCol>
                <a:gridCol w="246888">
                  <a:extLst>
                    <a:ext uri="{9D8B030D-6E8A-4147-A177-3AD203B41FA5}">
                      <a16:colId xmlns:a16="http://schemas.microsoft.com/office/drawing/2014/main" val="3439868745"/>
                    </a:ext>
                  </a:extLst>
                </a:gridCol>
                <a:gridCol w="246888">
                  <a:extLst>
                    <a:ext uri="{9D8B030D-6E8A-4147-A177-3AD203B41FA5}">
                      <a16:colId xmlns:a16="http://schemas.microsoft.com/office/drawing/2014/main" val="1076480906"/>
                    </a:ext>
                  </a:extLst>
                </a:gridCol>
                <a:gridCol w="246888">
                  <a:extLst>
                    <a:ext uri="{9D8B030D-6E8A-4147-A177-3AD203B41FA5}">
                      <a16:colId xmlns:a16="http://schemas.microsoft.com/office/drawing/2014/main" val="1365200802"/>
                    </a:ext>
                  </a:extLst>
                </a:gridCol>
                <a:gridCol w="246888">
                  <a:extLst>
                    <a:ext uri="{9D8B030D-6E8A-4147-A177-3AD203B41FA5}">
                      <a16:colId xmlns:a16="http://schemas.microsoft.com/office/drawing/2014/main" val="2022722506"/>
                    </a:ext>
                  </a:extLst>
                </a:gridCol>
                <a:gridCol w="246888">
                  <a:extLst>
                    <a:ext uri="{9D8B030D-6E8A-4147-A177-3AD203B41FA5}">
                      <a16:colId xmlns:a16="http://schemas.microsoft.com/office/drawing/2014/main" val="1544763374"/>
                    </a:ext>
                  </a:extLst>
                </a:gridCol>
                <a:gridCol w="246888">
                  <a:extLst>
                    <a:ext uri="{9D8B030D-6E8A-4147-A177-3AD203B41FA5}">
                      <a16:colId xmlns:a16="http://schemas.microsoft.com/office/drawing/2014/main" val="2341674344"/>
                    </a:ext>
                  </a:extLst>
                </a:gridCol>
                <a:gridCol w="246888">
                  <a:extLst>
                    <a:ext uri="{9D8B030D-6E8A-4147-A177-3AD203B41FA5}">
                      <a16:colId xmlns:a16="http://schemas.microsoft.com/office/drawing/2014/main" val="3308690394"/>
                    </a:ext>
                  </a:extLst>
                </a:gridCol>
                <a:gridCol w="246888">
                  <a:extLst>
                    <a:ext uri="{9D8B030D-6E8A-4147-A177-3AD203B41FA5}">
                      <a16:colId xmlns:a16="http://schemas.microsoft.com/office/drawing/2014/main" val="1127205449"/>
                    </a:ext>
                  </a:extLst>
                </a:gridCol>
                <a:gridCol w="246888">
                  <a:extLst>
                    <a:ext uri="{9D8B030D-6E8A-4147-A177-3AD203B41FA5}">
                      <a16:colId xmlns:a16="http://schemas.microsoft.com/office/drawing/2014/main" val="815004822"/>
                    </a:ext>
                  </a:extLst>
                </a:gridCol>
                <a:gridCol w="246888">
                  <a:extLst>
                    <a:ext uri="{9D8B030D-6E8A-4147-A177-3AD203B41FA5}">
                      <a16:colId xmlns:a16="http://schemas.microsoft.com/office/drawing/2014/main" val="2666021778"/>
                    </a:ext>
                  </a:extLst>
                </a:gridCol>
                <a:gridCol w="246888">
                  <a:extLst>
                    <a:ext uri="{9D8B030D-6E8A-4147-A177-3AD203B41FA5}">
                      <a16:colId xmlns:a16="http://schemas.microsoft.com/office/drawing/2014/main" val="3164294225"/>
                    </a:ext>
                  </a:extLst>
                </a:gridCol>
                <a:gridCol w="246888">
                  <a:extLst>
                    <a:ext uri="{9D8B030D-6E8A-4147-A177-3AD203B41FA5}">
                      <a16:colId xmlns:a16="http://schemas.microsoft.com/office/drawing/2014/main" val="338760993"/>
                    </a:ext>
                  </a:extLst>
                </a:gridCol>
                <a:gridCol w="246888">
                  <a:extLst>
                    <a:ext uri="{9D8B030D-6E8A-4147-A177-3AD203B41FA5}">
                      <a16:colId xmlns:a16="http://schemas.microsoft.com/office/drawing/2014/main" val="3047660052"/>
                    </a:ext>
                  </a:extLst>
                </a:gridCol>
                <a:gridCol w="246888">
                  <a:extLst>
                    <a:ext uri="{9D8B030D-6E8A-4147-A177-3AD203B41FA5}">
                      <a16:colId xmlns:a16="http://schemas.microsoft.com/office/drawing/2014/main" val="2022563247"/>
                    </a:ext>
                  </a:extLst>
                </a:gridCol>
                <a:gridCol w="246888">
                  <a:extLst>
                    <a:ext uri="{9D8B030D-6E8A-4147-A177-3AD203B41FA5}">
                      <a16:colId xmlns:a16="http://schemas.microsoft.com/office/drawing/2014/main" val="354864767"/>
                    </a:ext>
                  </a:extLst>
                </a:gridCol>
                <a:gridCol w="246888">
                  <a:extLst>
                    <a:ext uri="{9D8B030D-6E8A-4147-A177-3AD203B41FA5}">
                      <a16:colId xmlns:a16="http://schemas.microsoft.com/office/drawing/2014/main" val="734113121"/>
                    </a:ext>
                  </a:extLst>
                </a:gridCol>
                <a:gridCol w="246888">
                  <a:extLst>
                    <a:ext uri="{9D8B030D-6E8A-4147-A177-3AD203B41FA5}">
                      <a16:colId xmlns:a16="http://schemas.microsoft.com/office/drawing/2014/main" val="266093505"/>
                    </a:ext>
                  </a:extLst>
                </a:gridCol>
                <a:gridCol w="246888">
                  <a:extLst>
                    <a:ext uri="{9D8B030D-6E8A-4147-A177-3AD203B41FA5}">
                      <a16:colId xmlns:a16="http://schemas.microsoft.com/office/drawing/2014/main" val="342018197"/>
                    </a:ext>
                  </a:extLst>
                </a:gridCol>
                <a:gridCol w="246888">
                  <a:extLst>
                    <a:ext uri="{9D8B030D-6E8A-4147-A177-3AD203B41FA5}">
                      <a16:colId xmlns:a16="http://schemas.microsoft.com/office/drawing/2014/main" val="378481594"/>
                    </a:ext>
                  </a:extLst>
                </a:gridCol>
                <a:gridCol w="246888">
                  <a:extLst>
                    <a:ext uri="{9D8B030D-6E8A-4147-A177-3AD203B41FA5}">
                      <a16:colId xmlns:a16="http://schemas.microsoft.com/office/drawing/2014/main" val="3710200603"/>
                    </a:ext>
                  </a:extLst>
                </a:gridCol>
                <a:gridCol w="246888">
                  <a:extLst>
                    <a:ext uri="{9D8B030D-6E8A-4147-A177-3AD203B41FA5}">
                      <a16:colId xmlns:a16="http://schemas.microsoft.com/office/drawing/2014/main" val="2922506004"/>
                    </a:ext>
                  </a:extLst>
                </a:gridCol>
                <a:gridCol w="246888">
                  <a:extLst>
                    <a:ext uri="{9D8B030D-6E8A-4147-A177-3AD203B41FA5}">
                      <a16:colId xmlns:a16="http://schemas.microsoft.com/office/drawing/2014/main" val="3246365115"/>
                    </a:ext>
                  </a:extLst>
                </a:gridCol>
                <a:gridCol w="246888">
                  <a:extLst>
                    <a:ext uri="{9D8B030D-6E8A-4147-A177-3AD203B41FA5}">
                      <a16:colId xmlns:a16="http://schemas.microsoft.com/office/drawing/2014/main" val="2957141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871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- 2018-02-01 12:00:00</a:t>
                      </a:r>
                      <a:r>
                        <a:rPr kumimoji="0" lang="en-US" sz="1000" b="0" i="0" u="none" strike="noStrike" kern="1200" cap="none" spc="0" normalizeH="0" baseline="0" noProof="0">
                          <a:ln>
                            <a:noFill/>
                          </a:ln>
                          <a:solidFill>
                            <a:prstClr val="black"/>
                          </a:solidFill>
                          <a:effectLst/>
                          <a:uLnTx/>
                          <a:uFillTx/>
                          <a:latin typeface="+mn-lt"/>
                          <a:ea typeface="+mn-ea"/>
                          <a:cs typeface="+mn-cs"/>
                        </a:rPr>
                        <a:t>
Alagaan ang inyong puso. ❤️💗💕
It’s Month of the Hearts indeed! Together, let’s celebrate #PhilippineHeartMonth by living strong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71475898"/>
                  </a:ext>
                </a:extLst>
              </a:tr>
            </a:tbl>
          </a:graphicData>
        </a:graphic>
      </p:graphicFrame>
      <p:sp>
        <p:nvSpPr>
          <p:cNvPr id="4" name="Text Placeholder 3">
            <a:extLst>
              <a:ext uri="{FF2B5EF4-FFF2-40B4-BE49-F238E27FC236}">
                <a16:creationId xmlns:a16="http://schemas.microsoft.com/office/drawing/2014/main" id="{DA55EF12-99BF-4397-8B1A-9E1C1EE3E952}"/>
              </a:ext>
            </a:extLst>
          </p:cNvPr>
          <p:cNvSpPr>
            <a:spLocks noGrp="1"/>
          </p:cNvSpPr>
          <p:nvPr>
            <p:ph type="body" sz="quarter" idx="14"/>
          </p:nvPr>
        </p:nvSpPr>
        <p:spPr/>
        <p:txBody>
          <a:bodyPr/>
          <a:lstStyle/>
          <a:p>
            <a:r>
              <a:rPr lang="en-US"/>
              <a:t>02/01/2018 - 03/31/2018</a:t>
            </a:r>
          </a:p>
        </p:txBody>
      </p:sp>
    </p:spTree>
    <p:extLst>
      <p:ext uri="{BB962C8B-B14F-4D97-AF65-F5344CB8AC3E}">
        <p14:creationId xmlns:p14="http://schemas.microsoft.com/office/powerpoint/2010/main" val="10021001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2963</Words>
  <Application>Microsoft Office PowerPoint</Application>
  <PresentationFormat>On-screen Show (4:3)</PresentationFormat>
  <Paragraphs>1807</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My Dashboard</vt:lpstr>
      <vt:lpstr>Facebook Fans Total</vt:lpstr>
      <vt:lpstr>Facebook Reactions Distribution</vt:lpstr>
      <vt:lpstr>Facebook Impressions</vt:lpstr>
      <vt:lpstr>Facebook Reach</vt:lpstr>
      <vt:lpstr>Facebook Engaged Users</vt:lpstr>
      <vt:lpstr>Facebook Fans Lost</vt:lpstr>
      <vt:lpstr>Facebook Page Views</vt:lpstr>
      <vt:lpstr>Facebook Reach Type Distribution (last 28 days)</vt:lpstr>
      <vt:lpstr>Facebook Fan Demographics</vt:lpstr>
      <vt:lpstr>Facebook Key Metrics Table</vt:lpstr>
      <vt:lpstr>Facebook Fans Total</vt:lpstr>
      <vt:lpstr>Facebook Post Type Distribution Per Profile</vt:lpstr>
      <vt:lpstr>Facebook Interaction Rate</vt:lpstr>
      <vt:lpstr>Facebook Interactions Distribution</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Hashtag Detection - 1 of 3</vt:lpstr>
      <vt:lpstr>Facebook Hashtag Detection - 2 of 3</vt:lpstr>
      <vt:lpstr>Facebook Hashtag Detection - 3 of 3</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2018-04-13T08:13:43Z</dcterms:created>
  <dcterms:modified xsi:type="dcterms:W3CDTF">2018-04-13T08:15:57Z</dcterms:modified>
</cp:coreProperties>
</file>