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B6498-7AF4-4F1D-8D5E-7968368A7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E6194E-F45A-4F9F-B2B4-4A34434B6B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289225"/>
              </p:ext>
            </p:extLst>
          </p:nvPr>
        </p:nvGraphicFramePr>
        <p:xfrm>
          <a:off x="457200" y="1731963"/>
          <a:ext cx="8229600" cy="336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652755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892009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23148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63854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421200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5367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694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#KwentongKatinko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952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#KayaMoYan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643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#BabaeKayaMoYan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126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#travelgoals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88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#BiyaheReady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195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#PressforProgress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914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#TitaEssentials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872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#JustTitaThings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587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B3787-F8D4-4C04-9FCB-0B668134D9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6112251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Hashtag Detection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</dc:title>
  <dc:creator>Administrator</dc:creator>
  <cp:lastModifiedBy>Administrator</cp:lastModifiedBy>
  <cp:revision>1</cp:revision>
  <dcterms:created xsi:type="dcterms:W3CDTF">2018-04-04T11:17:23Z</dcterms:created>
  <dcterms:modified xsi:type="dcterms:W3CDTF">2018-04-04T11:17:36Z</dcterms:modified>
</cp:coreProperties>
</file>