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3E58-4C0D-BC54-A6151EEDBED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3E58-4C0D-BC54-A6151EEDBE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990784"/>
        <c:axId val="306988816"/>
      </c:lineChart>
      <c:catAx>
        <c:axId val="30699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88816"/>
        <c:crosses val="autoZero"/>
        <c:auto val="1"/>
        <c:lblAlgn val="ctr"/>
        <c:lblOffset val="100"/>
        <c:noMultiLvlLbl val="0"/>
      </c:catAx>
      <c:valAx>
        <c:axId val="30698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9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81A57-604F-4708-9174-A779BD843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AF5EAB-A80F-4666-BF0D-C6B7430F15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8486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CB8B5-E9F1-4B35-98E8-1F4E02CFE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86B4B-83BA-4501-94F2-424F7142D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0706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2018-04-04T11:14:08Z</dcterms:created>
  <dcterms:modified xsi:type="dcterms:W3CDTF">2018-04-04T11:14:12Z</dcterms:modified>
</cp:coreProperties>
</file>