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AECD-4F8D-8846-7A8E49BFA21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AECD-4F8D-8846-7A8E49BFA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0513056"/>
        <c:axId val="250512728"/>
      </c:barChart>
      <c:catAx>
        <c:axId val="25051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12728"/>
        <c:crosses val="autoZero"/>
        <c:auto val="1"/>
        <c:lblAlgn val="ctr"/>
        <c:lblOffset val="100"/>
        <c:noMultiLvlLbl val="0"/>
      </c:catAx>
      <c:valAx>
        <c:axId val="25051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1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71549-2901-4109-A3DE-D4064BC49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04EE7D-0721-4C6E-AA61-189F418A7F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9192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B4893-4A2B-4DEA-B10D-F132B91A6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8C28F-B64E-4FC3-B3D9-F93E381E6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1510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2018-04-04T11:13:54Z</dcterms:created>
  <dcterms:modified xsi:type="dcterms:W3CDTF">2018-04-04T11:13:58Z</dcterms:modified>
</cp:coreProperties>
</file>