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4BFB-DB5D-4A82-9AD3-D6C3E2B56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80332-7AF9-445B-8682-52C132535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846235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53183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5968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5038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8571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7639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069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604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17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604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4061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9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Katinko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70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White Flower 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49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C2D3A-1A15-44B2-9791-0C1B8D3C8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29787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2018-04-04T11:13:11Z</dcterms:created>
  <dcterms:modified xsi:type="dcterms:W3CDTF">2018-04-04T11:13:19Z</dcterms:modified>
</cp:coreProperties>
</file>