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 Flower Philippines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162351</c:v>
                </c:pt>
                <c:pt idx="1">
                  <c:v>162348</c:v>
                </c:pt>
                <c:pt idx="2">
                  <c:v>162339</c:v>
                </c:pt>
                <c:pt idx="3">
                  <c:v>162335</c:v>
                </c:pt>
                <c:pt idx="4">
                  <c:v>162330</c:v>
                </c:pt>
                <c:pt idx="5">
                  <c:v>162319</c:v>
                </c:pt>
                <c:pt idx="6">
                  <c:v>162307</c:v>
                </c:pt>
                <c:pt idx="7">
                  <c:v>162299</c:v>
                </c:pt>
                <c:pt idx="8">
                  <c:v>162286</c:v>
                </c:pt>
                <c:pt idx="9">
                  <c:v>162276</c:v>
                </c:pt>
                <c:pt idx="10">
                  <c:v>162263</c:v>
                </c:pt>
                <c:pt idx="11">
                  <c:v>162251</c:v>
                </c:pt>
                <c:pt idx="12">
                  <c:v>162239</c:v>
                </c:pt>
                <c:pt idx="13">
                  <c:v>162222</c:v>
                </c:pt>
                <c:pt idx="14">
                  <c:v>162200</c:v>
                </c:pt>
                <c:pt idx="15">
                  <c:v>162185</c:v>
                </c:pt>
                <c:pt idx="16">
                  <c:v>162118</c:v>
                </c:pt>
                <c:pt idx="17">
                  <c:v>162110</c:v>
                </c:pt>
                <c:pt idx="18">
                  <c:v>162099</c:v>
                </c:pt>
                <c:pt idx="19">
                  <c:v>162092</c:v>
                </c:pt>
                <c:pt idx="20">
                  <c:v>162091</c:v>
                </c:pt>
                <c:pt idx="21">
                  <c:v>162077</c:v>
                </c:pt>
                <c:pt idx="22">
                  <c:v>162077</c:v>
                </c:pt>
                <c:pt idx="23">
                  <c:v>162077</c:v>
                </c:pt>
                <c:pt idx="24">
                  <c:v>162067</c:v>
                </c:pt>
                <c:pt idx="25">
                  <c:v>162063</c:v>
                </c:pt>
                <c:pt idx="26">
                  <c:v>162057</c:v>
                </c:pt>
                <c:pt idx="27">
                  <c:v>162053</c:v>
                </c:pt>
                <c:pt idx="28">
                  <c:v>162045</c:v>
                </c:pt>
                <c:pt idx="29">
                  <c:v>162032</c:v>
                </c:pt>
                <c:pt idx="30">
                  <c:v>162026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ED-4D3A-833F-CF9FE43305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Katinko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175973</c:v>
                </c:pt>
                <c:pt idx="1">
                  <c:v>175956</c:v>
                </c:pt>
                <c:pt idx="2">
                  <c:v>175939</c:v>
                </c:pt>
                <c:pt idx="3">
                  <c:v>175924</c:v>
                </c:pt>
                <c:pt idx="4">
                  <c:v>175914</c:v>
                </c:pt>
                <c:pt idx="5">
                  <c:v>175919</c:v>
                </c:pt>
                <c:pt idx="6">
                  <c:v>175906</c:v>
                </c:pt>
                <c:pt idx="7">
                  <c:v>175891</c:v>
                </c:pt>
                <c:pt idx="8">
                  <c:v>175915</c:v>
                </c:pt>
                <c:pt idx="9">
                  <c:v>175903</c:v>
                </c:pt>
                <c:pt idx="10">
                  <c:v>175890</c:v>
                </c:pt>
                <c:pt idx="11">
                  <c:v>175881</c:v>
                </c:pt>
                <c:pt idx="12">
                  <c:v>175863</c:v>
                </c:pt>
                <c:pt idx="13">
                  <c:v>175843</c:v>
                </c:pt>
                <c:pt idx="14">
                  <c:v>175825</c:v>
                </c:pt>
                <c:pt idx="15">
                  <c:v>175790</c:v>
                </c:pt>
                <c:pt idx="16">
                  <c:v>175716</c:v>
                </c:pt>
                <c:pt idx="17">
                  <c:v>175696</c:v>
                </c:pt>
                <c:pt idx="18">
                  <c:v>175687</c:v>
                </c:pt>
                <c:pt idx="19">
                  <c:v>175683</c:v>
                </c:pt>
                <c:pt idx="20">
                  <c:v>175681</c:v>
                </c:pt>
                <c:pt idx="21">
                  <c:v>175670</c:v>
                </c:pt>
                <c:pt idx="22">
                  <c:v>175667</c:v>
                </c:pt>
                <c:pt idx="23">
                  <c:v>175658</c:v>
                </c:pt>
                <c:pt idx="24">
                  <c:v>175652</c:v>
                </c:pt>
                <c:pt idx="25">
                  <c:v>175651</c:v>
                </c:pt>
                <c:pt idx="26">
                  <c:v>175638</c:v>
                </c:pt>
                <c:pt idx="27">
                  <c:v>175641</c:v>
                </c:pt>
                <c:pt idx="28">
                  <c:v>175627</c:v>
                </c:pt>
                <c:pt idx="29">
                  <c:v>175618</c:v>
                </c:pt>
                <c:pt idx="30">
                  <c:v>175609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ED-4D3A-833F-CF9FE4330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265688"/>
        <c:axId val="251264048"/>
      </c:lineChart>
      <c:dateAx>
        <c:axId val="251265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64048"/>
        <c:crosses val="autoZero"/>
        <c:auto val="1"/>
        <c:lblOffset val="100"/>
        <c:baseTimeUnit val="days"/>
      </c:dateAx>
      <c:valAx>
        <c:axId val="25126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6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8A473-D3A7-4043-AAB7-00BD93EFE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57B88A-2834-4006-BD40-EE227E4539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5252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A4BD9-B9CC-4137-BC92-5EBD75875A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4244B-6594-45E4-86FC-731329529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207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2018-04-04T11:12:41Z</dcterms:created>
  <dcterms:modified xsi:type="dcterms:W3CDTF">2018-04-04T11:12:45Z</dcterms:modified>
</cp:coreProperties>
</file>