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ＭＳ Ｐゴシック" panose="020B0600070205080204" pitchFamily="34" charset="-128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6698B-DB11-41E4-97C7-971926697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6EA4A6-306C-4E82-A745-6740B36867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5152365"/>
              </p:ext>
            </p:extLst>
          </p:nvPr>
        </p:nvGraphicFramePr>
        <p:xfrm>
          <a:off x="457200" y="1731963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0845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819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2029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8001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7299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0763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5490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9611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6131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6507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1565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9876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726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1940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3787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8025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8295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1330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600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7518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7263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8119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7627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9048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7130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021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0826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538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CCFAB-D730-4AA9-BDF2-90DFCA5D87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59905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13818-E54F-44FB-BC94-0362641A0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B190A0-2CA2-4A66-AFD2-940B7F92A9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8353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92958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5715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0639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7090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7438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1746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9499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4242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2751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1005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4777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241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890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1001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678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1693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4424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768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652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9276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1877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5228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136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0779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9577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6459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9862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666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 Flower Philippines - 2018-02-22 13:44:28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Your favorite travel buddy is going to Baguio! Pupunta ba kayo sa Panagbenga? 🌸🌹🌺🌻
Make sure to check us out at these dates!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8.0537%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561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3B8FB-4C1B-41F5-B2BA-9BE461ACC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152566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9F05-25BB-4511-9C3C-A13A591D0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D64999-8C79-4677-93EB-A3CE6BC486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2160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99810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97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9355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7367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897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0615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5171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0432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6126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2938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6771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1202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4539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9968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865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1554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5461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4264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7823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3176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9398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9952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0608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6234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7546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490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2156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847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 Flower Philippines - 2018-02-21 13:01:14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ready for a month long festival of flowers? Make sure you have your travel buddy with you! Always #BiyaheReady with White Flower.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6.6975%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753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89FA1-550E-4800-B511-9C9C4E666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360058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111D7-E3E0-4B22-9390-EF5BB6656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F609E8-2792-4324-8C4D-8E98D6EFD3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8515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65482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2704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6929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513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6848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1622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2036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1613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788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0040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087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5136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17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7165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3385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9731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2987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8544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0010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3593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8717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2155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1465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7207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7970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0117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26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63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 Flower Philippines - 2018-02-16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May your 2018 be blessed with peace and prosperity. 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恭喜发财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🏮🐉🎆🐕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61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E822D-4840-4355-A943-2CE36598A7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189231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83B3-ACA2-4DB8-8753-D1C41BA34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26806D-4B22-4B50-A9AA-B5C6E3C36B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4762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51885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6093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818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9963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7293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7112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1355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0303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116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4811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3486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895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2760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3463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751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8269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0300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7818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9801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2754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933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9280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9796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2343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058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3208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3176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91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 Flower Philippines - 2018-02-15 13:34:51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feeling lucky? Try to catch White Flower! 
Take a screenshot and post it in the comment section below.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祝你好运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8.9552%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575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2783B-A26D-4A77-877C-483335D3D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90308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38B27-138B-4594-A3AD-7D62EC1D9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F52321-A890-4E5A-AB8E-439AE1C4B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3106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44932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7821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4740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6399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3648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4761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658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3177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2320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5458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5705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3321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3813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0444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5211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8388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8848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098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6368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5215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5082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04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0525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1676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9401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7809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8745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006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 Flower Philippines - 2018-02-14 15:05:31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❤️❤️❤️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489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D81D4-568B-4788-B15F-0D43211DE0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76384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E41F1-A2E3-4593-8148-F39067AEE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0E80BC-4876-4727-BF75-ED0AC8491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7228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84901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9203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2222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8830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817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4431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941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8291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9242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6352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5964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4961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1505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2963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0209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7890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1311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9066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506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8385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9252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5510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6309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8266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8118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1654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1166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929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 Flower Philippines - 2018-02-14 12:00:01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case of love-sickness, use White Flower. Nahihilo ka na ba sa kakahintay ng love life mo? i-White Flower mo na yan, bes! Always and forever here for you where ever you go.
Love,
White Flower 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5.0185%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405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CB57C1-B8BF-4286-AFB1-CD75C3441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25527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6BFC5-9807-46CA-BB56-7661A7BCE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677BB3-1049-4103-918B-53F55970BA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5295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01566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2696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473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4436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1902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3784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2778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7945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5529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6412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3178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6021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0108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1124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4419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7542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5132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913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9733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1141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792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3628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5387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975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8268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9526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4214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19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 Flower Philippines - 2018-02-12 13:30:00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Ready to celebrate the Lunar New Year? 🎉🐉🎊 
Here are the best places we recommend to join in the festivities! Be #BiyaheReady with White Flower on your adventures!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447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3FDAA-C8C6-405A-B8C0-859D6230B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11528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8597D-BE76-42DE-94EE-5EFFB01D9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5E6048-DF52-4D00-8E90-98A4A1626D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4730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34883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8756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5483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0254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5454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5121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7506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7760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2249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6052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4346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6512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5402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363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5305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2436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3503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364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3344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255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0302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3130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8973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622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064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3733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5040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57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 Flower Philippines - 2018-02-08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Thinking of a different kind of Valentine's for your sweetheart? Here are 
cute Day Trip Spots for Lovers! 
At para bagay na bagay, remember to always be  #BiyaheReady and carry White Flower on your Romantic Adventure. 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5.6437%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840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5007C-8833-4EFE-AE83-F914077943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6356849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795</Words>
  <Application>Microsoft Office PowerPoint</Application>
  <PresentationFormat>On-screen Show (4:3)</PresentationFormat>
  <Paragraphs>469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Arial</vt:lpstr>
      <vt:lpstr>ＭＳ Ｐゴシック</vt:lpstr>
      <vt:lpstr>quintly_template</vt:lpstr>
      <vt:lpstr>Facebook Own Posts Table - 1 of 9</vt:lpstr>
      <vt:lpstr>Facebook Own Posts Table - 2 of 9</vt:lpstr>
      <vt:lpstr>Facebook Own Posts Table - 3 of 9</vt:lpstr>
      <vt:lpstr>Facebook Own Posts Table - 4 of 9</vt:lpstr>
      <vt:lpstr>Facebook Own Posts Table - 5 of 9</vt:lpstr>
      <vt:lpstr>Facebook Own Posts Table - 6 of 9</vt:lpstr>
      <vt:lpstr>Facebook Own Posts Table - 7 of 9</vt:lpstr>
      <vt:lpstr>Facebook Own Posts Table - 8 of 9</vt:lpstr>
      <vt:lpstr>Facebook Own Posts Table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9</dc:title>
  <dc:creator>Administrator</dc:creator>
  <cp:lastModifiedBy>Administrator</cp:lastModifiedBy>
  <cp:revision>1</cp:revision>
  <dcterms:created xsi:type="dcterms:W3CDTF">2018-03-19T04:25:11Z</dcterms:created>
  <dcterms:modified xsi:type="dcterms:W3CDTF">2018-03-19T04:28:44Z</dcterms:modified>
</cp:coreProperties>
</file>