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BFB9-6600-448A-B336-E46884370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AB58D-1592-48AE-A786-2366CA384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3245716"/>
              </p:ext>
            </p:extLst>
          </p:nvPr>
        </p:nvGraphicFramePr>
        <p:xfrm>
          <a:off x="457200" y="1731963"/>
          <a:ext cx="8229600" cy="336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81283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0430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7433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20031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36732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874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53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#BiyaheReady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5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#Katinko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28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#StopThePain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10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#Katinkovariant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03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#AlagangKatinko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4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#KayaMoYan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8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45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BE8F1-4AB0-4533-9CEB-40C77737B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17479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</dc:title>
  <dc:creator>Administrator</dc:creator>
  <cp:lastModifiedBy>Administrator</cp:lastModifiedBy>
  <cp:revision>1</cp:revision>
  <dcterms:created xsi:type="dcterms:W3CDTF">2018-03-13T06:02:41Z</dcterms:created>
  <dcterms:modified xsi:type="dcterms:W3CDTF">2018-03-13T06:02:52Z</dcterms:modified>
</cp:coreProperties>
</file>