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 Flower Philippines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9.2287247132942993E-3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6.1536946782848002E-3</c:v>
                </c:pt>
                <c:pt idx="12">
                  <c:v>0</c:v>
                </c:pt>
                <c:pt idx="13">
                  <c:v>3.4464931931759001E-2</c:v>
                </c:pt>
                <c:pt idx="14">
                  <c:v>8.6165511638499007E-3</c:v>
                </c:pt>
                <c:pt idx="15">
                  <c:v>3.6929667448344999E-3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2.4624476729869001E-3</c:v>
                </c:pt>
                <c:pt idx="21">
                  <c:v>2.4625234709268E-3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2F-48E2-AF8E-662914CBFE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Katinko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0.47539760004593001</c:v>
                </c:pt>
                <c:pt idx="2">
                  <c:v>0</c:v>
                </c:pt>
                <c:pt idx="3">
                  <c:v>0</c:v>
                </c:pt>
                <c:pt idx="4">
                  <c:v>1.2143866055740999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2.2995815329408E-2</c:v>
                </c:pt>
                <c:pt idx="10">
                  <c:v>0</c:v>
                </c:pt>
                <c:pt idx="11">
                  <c:v>2.0442349734532999E-2</c:v>
                </c:pt>
                <c:pt idx="12">
                  <c:v>1.5332458815312E-2</c:v>
                </c:pt>
                <c:pt idx="13">
                  <c:v>4.0320061786235997E-2</c:v>
                </c:pt>
                <c:pt idx="14">
                  <c:v>0</c:v>
                </c:pt>
                <c:pt idx="15">
                  <c:v>1.9878005838454001E-2</c:v>
                </c:pt>
                <c:pt idx="16">
                  <c:v>3.0103202867188001E-2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1.4768615555896E-2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2.8409413743338E-2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2F-48E2-AF8E-662914CBF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98464"/>
        <c:axId val="285598792"/>
      </c:lineChart>
      <c:dateAx>
        <c:axId val="285598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98792"/>
        <c:crosses val="autoZero"/>
        <c:auto val="1"/>
        <c:lblOffset val="100"/>
        <c:baseTimeUnit val="days"/>
      </c:dateAx>
      <c:valAx>
        <c:axId val="28559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9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77751-F2C8-4169-8037-8A63B3CB7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C67538-8A3D-4024-879B-6F57F2FE59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0659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1DDBB-3F52-4C4A-838F-4E1D68326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64F29-E5B5-46B0-8BE8-56E17CCF9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164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2018-03-13T06:01:27Z</dcterms:created>
  <dcterms:modified xsi:type="dcterms:W3CDTF">2018-03-13T06:01:32Z</dcterms:modified>
</cp:coreProperties>
</file>