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11997-A4A3-4D63-85F9-19EBD62E5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DBAD9-3E61-460B-B914-3970FD80E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158542"/>
              </p:ext>
            </p:extLst>
          </p:nvPr>
        </p:nvGraphicFramePr>
        <p:xfrm>
          <a:off x="457200" y="1731963"/>
          <a:ext cx="8213141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584465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399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65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583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68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892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077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505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852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087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79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230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762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138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736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46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673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603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320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67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170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640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70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59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4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White Flower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91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Katinko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630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2CE09-3C66-4E87-BEFF-51C26BBC1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2943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2018-03-12T07:30:42Z</dcterms:created>
  <dcterms:modified xsi:type="dcterms:W3CDTF">2018-03-12T07:30:58Z</dcterms:modified>
</cp:coreProperties>
</file>