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95A0-4DF8-B0D2-34E388183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154864"/>
        <c:axId val="165524152"/>
      </c:lineChart>
      <c:catAx>
        <c:axId val="16615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24152"/>
        <c:crosses val="autoZero"/>
        <c:auto val="1"/>
        <c:lblAlgn val="ctr"/>
        <c:lblOffset val="100"/>
        <c:noMultiLvlLbl val="0"/>
      </c:catAx>
      <c:valAx>
        <c:axId val="16552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15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5775C-86D2-45CC-93E2-D5DD69286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7BA473-5C92-4621-835F-BB70583ED1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047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3F2BD-20BF-4F49-9644-4E5DD0AC2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51E92-FC91-4619-BEC6-E0CAC3F8A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1142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2018-03-12T07:21:32Z</dcterms:created>
  <dcterms:modified xsi:type="dcterms:W3CDTF">2018-03-12T07:21:36Z</dcterms:modified>
</cp:coreProperties>
</file>