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 Flower Philippines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371257</c:v>
                </c:pt>
                <c:pt idx="1">
                  <c:v>112554</c:v>
                </c:pt>
                <c:pt idx="2">
                  <c:v>338634</c:v>
                </c:pt>
                <c:pt idx="3">
                  <c:v>458285</c:v>
                </c:pt>
                <c:pt idx="4">
                  <c:v>94556</c:v>
                </c:pt>
                <c:pt idx="5">
                  <c:v>77300</c:v>
                </c:pt>
                <c:pt idx="6">
                  <c:v>132762</c:v>
                </c:pt>
                <c:pt idx="7">
                  <c:v>45575</c:v>
                </c:pt>
                <c:pt idx="8">
                  <c:v>9898</c:v>
                </c:pt>
                <c:pt idx="9">
                  <c:v>6029</c:v>
                </c:pt>
                <c:pt idx="10">
                  <c:v>181148</c:v>
                </c:pt>
                <c:pt idx="11">
                  <c:v>481886</c:v>
                </c:pt>
                <c:pt idx="12">
                  <c:v>69417</c:v>
                </c:pt>
                <c:pt idx="13">
                  <c:v>40161</c:v>
                </c:pt>
                <c:pt idx="14">
                  <c:v>29856</c:v>
                </c:pt>
                <c:pt idx="15">
                  <c:v>5233</c:v>
                </c:pt>
                <c:pt idx="16">
                  <c:v>259122</c:v>
                </c:pt>
                <c:pt idx="17">
                  <c:v>693563</c:v>
                </c:pt>
                <c:pt idx="18">
                  <c:v>145963</c:v>
                </c:pt>
                <c:pt idx="19">
                  <c:v>48855</c:v>
                </c:pt>
                <c:pt idx="20">
                  <c:v>24701</c:v>
                </c:pt>
                <c:pt idx="21">
                  <c:v>8321</c:v>
                </c:pt>
                <c:pt idx="22">
                  <c:v>9796</c:v>
                </c:pt>
                <c:pt idx="23">
                  <c:v>4204</c:v>
                </c:pt>
                <c:pt idx="24">
                  <c:v>3423</c:v>
                </c:pt>
                <c:pt idx="25">
                  <c:v>2518</c:v>
                </c:pt>
                <c:pt idx="26">
                  <c:v>2305</c:v>
                </c:pt>
                <c:pt idx="27">
                  <c:v>2141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88-42F3-9DF9-985F04B42D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828856"/>
        <c:axId val="277829512"/>
      </c:lineChart>
      <c:dateAx>
        <c:axId val="277828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29512"/>
        <c:crosses val="autoZero"/>
        <c:auto val="1"/>
        <c:lblOffset val="100"/>
        <c:baseTimeUnit val="days"/>
      </c:dateAx>
      <c:valAx>
        <c:axId val="277829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28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9B711-02B5-4DCC-A92C-38B025C1A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6EBE30-B96C-4DBE-AC0C-44BA00BF23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894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88363-120B-41C8-BB86-C2F8F3989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9DAAC3-8567-4712-8F74-BCCFD6609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4317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Impressions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</dc:title>
  <dc:creator>Administrator</dc:creator>
  <cp:lastModifiedBy>Administrator</cp:lastModifiedBy>
  <cp:revision>1</cp:revision>
  <dcterms:created xsi:type="dcterms:W3CDTF">2018-03-12T07:21:09Z</dcterms:created>
  <dcterms:modified xsi:type="dcterms:W3CDTF">2018-03-12T07:21:13Z</dcterms:modified>
</cp:coreProperties>
</file>