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B1BD-41DA-92DB-839968CD4C8C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B1BD-41DA-92DB-839968CD4C8C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B1BD-41DA-92DB-839968CD4C8C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B1BD-41DA-92DB-839968CD4C8C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B1BD-41DA-92DB-839968CD4C8C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Sheet1!$G$2</c:f>
            </c:numRef>
          </c:val>
          <c:extLst>
            <c:ext xmlns:c16="http://schemas.microsoft.com/office/drawing/2014/chart" uri="{C3380CC4-5D6E-409C-BE32-E72D297353CC}">
              <c16:uniqueId val="{00000005-B1BD-41DA-92DB-839968CD4C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8617648"/>
        <c:axId val="166780704"/>
      </c:barChart>
      <c:catAx>
        <c:axId val="168617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780704"/>
        <c:crosses val="autoZero"/>
        <c:auto val="1"/>
        <c:lblAlgn val="ctr"/>
        <c:lblOffset val="100"/>
        <c:noMultiLvlLbl val="0"/>
      </c:catAx>
      <c:valAx>
        <c:axId val="166780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617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DA6A2-CC74-45C9-A4A4-108D55CC9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5FD27D-9C3B-44C7-8768-B94B63045C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51959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8DF85A-7C61-44AD-8FD1-A7DCEBF2D0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9B0583-67A6-4962-882F-D2F770486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0909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Reactions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Reactions Distribution</dc:title>
  <dc:creator>Administrator</dc:creator>
  <cp:lastModifiedBy>Administrator</cp:lastModifiedBy>
  <cp:revision>1</cp:revision>
  <dcterms:created xsi:type="dcterms:W3CDTF">2018-03-12T07:18:40Z</dcterms:created>
  <dcterms:modified xsi:type="dcterms:W3CDTF">2018-03-12T07:18:45Z</dcterms:modified>
</cp:coreProperties>
</file>