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C7A2-4F83-9FBF-9098A7DA8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21648"/>
        <c:axId val="48222960"/>
      </c:lineChart>
      <c:catAx>
        <c:axId val="4822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22960"/>
        <c:crosses val="autoZero"/>
        <c:auto val="1"/>
        <c:lblAlgn val="ctr"/>
        <c:lblOffset val="100"/>
        <c:noMultiLvlLbl val="0"/>
      </c:catAx>
      <c:valAx>
        <c:axId val="4822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2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A40E3-57B1-4CA1-ADA3-3FB2C585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C9571B-A91A-43FB-907D-1E7A7EE324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114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47F95-2F36-489A-B0C9-CAC881D3F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83CAC-66A8-4311-83F1-86C162C02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33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2018-03-12T07:17:43Z</dcterms:created>
  <dcterms:modified xsi:type="dcterms:W3CDTF">2018-03-12T07:17:47Z</dcterms:modified>
</cp:coreProperties>
</file>