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ＭＳ Ｐゴシック" panose="020B0600070205080204" pitchFamily="34" charset="-128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5A23-6A50-4851-A13F-96F779E4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ABC89-E617-4EA7-BDC2-72F0B290CE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9514375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85560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3118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0976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2362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713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857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431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237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476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35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099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929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148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2323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9147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983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8026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8266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13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- 2018-02-22 13:44:28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Your favorite travel buddy is going to Baguio! Pupunta ba kayo sa Panagbenga? 🌸🌹🌺🌻
Make sure to check us out at these dates!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34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- 2018-02-21 13:01:14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ready for a month long festival of flowers? Make sure you have your travel buddy with you! Always #BiyaheReady with White Flower.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35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- 2018-02-16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May your 2018 be blessed with peace and prosperity.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恭喜发财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🏮🐉🎆🐕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352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D235F-7A87-462A-9DDD-745AF0458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58505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3D302-CDD7-4274-9D3C-6D4A6DFAB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A953A4-379E-4BF8-A110-570A6B981A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242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482879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00408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4131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0635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791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708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220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787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318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740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7509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398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5930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4826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6898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194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6773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5571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2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- 2018-02-15 13:34:51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feeling lucky? Try to catch White Flower! 
Take a screenshot and post it in the comment section below.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祝你好运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4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- 2018-02-14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case of love-sickness, use White Flower. Nahihilo ka na ba sa kakahintay ng love life mo? i-White Flower mo na yan, bes! Always and forever here for you where ever you go.
Love,
White Flower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583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BCA09-CFAB-41A9-BFF7-B637FEF81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10137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76419-9E1E-4422-A795-3064659B4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55035A-E77A-48DA-ADD9-A2FCEAB0EA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773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70972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98958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45012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7979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441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147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537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555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261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698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065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119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609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99670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2411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742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812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996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7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- 2018-02-12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Ready to celebrate the Lunar New Year? 🎉🐉🎊 
Here are the best places we recommend to join in the festivities! Be #BiyaheReady with White Flower on your adventures!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29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- 2018-02-08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Thinking of a different kind of Valentine's for your sweetheart? Here are 
cute Day Trip Spots for Lovers! 
At para bagay na bagay, remember to always be  #BiyaheReady and carry White Flower on your Romantic Adventure. 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988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0ACF0-C624-4FE9-BC49-55827D851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21654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283</Words>
  <Application>Microsoft Office PowerPoint</Application>
  <PresentationFormat>On-screen Show (4:3)</PresentationFormat>
  <Paragraphs>186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Arial</vt:lpstr>
      <vt:lpstr>ＭＳ Ｐゴシック</vt:lpstr>
      <vt:lpstr>quintly_template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3</dc:title>
  <dc:creator>Administrator</dc:creator>
  <cp:lastModifiedBy>Administrator</cp:lastModifiedBy>
  <cp:revision>1</cp:revision>
  <dcterms:created xsi:type="dcterms:W3CDTF">2018-03-12T06:16:16Z</dcterms:created>
  <dcterms:modified xsi:type="dcterms:W3CDTF">2018-03-12T06:17:22Z</dcterms:modified>
</cp:coreProperties>
</file>