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39CB56-8DE9-4F05-AFDA-DA5DF281EC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D81CD7E-65B7-4CE7-8571-C8939F5D444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08687243"/>
              </p:ext>
            </p:extLst>
          </p:nvPr>
        </p:nvGraphicFramePr>
        <p:xfrm>
          <a:off x="457200" y="1731963"/>
          <a:ext cx="8229600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4066565540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55135982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387904428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606418861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9792915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2517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#BiyaheReady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11002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#travelbuddy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22.8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902642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#travel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7709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#travelblogger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06168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#travelessentials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16898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#solotravel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93946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#solotraveler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08788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#staycation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288350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#vacation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66402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#holiday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92534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08E5145-4DDC-4750-ACEF-3F4EA72BCE6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6878215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F3B150-98C4-4977-973C-897DC9F213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5BAB711-7398-4B7D-9AE7-FA90E71641E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131469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1183835150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343401514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988112868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723649359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5669540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28118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#chinesenewyear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17446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#easter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40283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#travelgoals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76800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#philippines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04568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#itsmorefuninthephilippines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420503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#valentines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19231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#romantic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59101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#dateideas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80815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#stressrelief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4389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#relief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894403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81DD16-615D-4F51-93F5-2DF7EA9277C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256493692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A71ED3-8991-4C9F-8B67-8B65C6F79C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A984A8E-1901-4875-889A-B0BA08C8051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238762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823155322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144936714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188215862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600085054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3408401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6586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#roadtrip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82327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#roadlesstraveled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38734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#lavender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82925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#camphor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73918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#mint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6253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CF2DB28-088B-4F9E-919A-B84E6067A5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02/01/2018 - 02/28/2018</a:t>
            </a:r>
          </a:p>
        </p:txBody>
      </p:sp>
    </p:spTree>
    <p:extLst>
      <p:ext uri="{BB962C8B-B14F-4D97-AF65-F5344CB8AC3E}">
        <p14:creationId xmlns:p14="http://schemas.microsoft.com/office/powerpoint/2010/main" val="111258525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216</Words>
  <Application>Microsoft Office PowerPoint</Application>
  <PresentationFormat>On-screen Show (4:3)</PresentationFormat>
  <Paragraphs>146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Instagram Hashtag Detection - 1 of 3</vt:lpstr>
      <vt:lpstr>Instagram Hashtag Detection - 2 of 3</vt:lpstr>
      <vt:lpstr>Instagram Hashtag Detection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Hashtag Detection - 1 of 3</dc:title>
  <dc:creator>Administrator</dc:creator>
  <cp:lastModifiedBy>Administrator</cp:lastModifiedBy>
  <cp:revision>1</cp:revision>
  <dcterms:created xsi:type="dcterms:W3CDTF">2018-03-12T06:03:42Z</dcterms:created>
  <dcterms:modified xsi:type="dcterms:W3CDTF">2018-03-12T06:04:30Z</dcterms:modified>
</cp:coreProperties>
</file>