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whiteflowerphilippines (White Flower Embrocation)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20.512799999999999</c:v>
                </c:pt>
                <c:pt idx="7">
                  <c:v>17.721499999999999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21.940899999999999</c:v>
                </c:pt>
                <c:pt idx="14">
                  <c:v>0</c:v>
                </c:pt>
                <c:pt idx="15">
                  <c:v>6.7511000000000001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11-4FD4-A7C9-1C8012C330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081608"/>
        <c:axId val="166874168"/>
      </c:lineChart>
      <c:dateAx>
        <c:axId val="279081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874168"/>
        <c:crosses val="autoZero"/>
        <c:auto val="1"/>
        <c:lblOffset val="100"/>
        <c:baseTimeUnit val="days"/>
      </c:dateAx>
      <c:valAx>
        <c:axId val="166874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08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83589-636E-4700-996F-C07724BBC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5760EE-301D-4FA4-9EE6-614789174E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39640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DE0DC-643C-48FD-AF50-39B5278439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0593C-188E-49AF-A25B-76524A682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3314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2018-03-12T06:03:06Z</dcterms:created>
  <dcterms:modified xsi:type="dcterms:W3CDTF">2018-03-12T06:03:11Z</dcterms:modified>
</cp:coreProperties>
</file>