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5"/>
      <p:bold r:id="rId6"/>
      <p:italic r:id="rId7"/>
      <p:boldItalic r:id="rId8"/>
    </p:embeddedFont>
    <p:embeddedFont>
      <p:font typeface="ＭＳ Ｐゴシック" panose="020B0600070205080204" pitchFamily="34" charset="-128"/>
      <p:regular r:id="rId9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86" autoAdjust="0"/>
    <p:restoredTop sz="94692" autoAdjust="0"/>
  </p:normalViewPr>
  <p:slideViewPr>
    <p:cSldViewPr snapToGrid="0">
      <p:cViewPr varScale="1">
        <p:scale>
          <a:sx n="75" d="100"/>
          <a:sy n="75" d="100"/>
        </p:scale>
        <p:origin x="648" y="6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4.fntdata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font" Target="fonts/font3.fntdata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2.fntdata"/><Relationship Id="rId11" Type="http://schemas.openxmlformats.org/officeDocument/2006/relationships/viewProps" Target="viewProps.xml"/><Relationship Id="rId5" Type="http://schemas.openxmlformats.org/officeDocument/2006/relationships/font" Target="fonts/font1.fntdata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font" Target="fonts/font5.fntdata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3/12/2018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3/12/2018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3/12/2018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3/12/2018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3/12/2018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3/12/2018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FB0589-51C7-4BEB-8FB9-06CFA7E678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- 1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A28720B-D923-485D-83EB-D8A1892F3C9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730711335"/>
              </p:ext>
            </p:extLst>
          </p:nvPr>
        </p:nvGraphicFramePr>
        <p:xfrm>
          <a:off x="457200" y="1731963"/>
          <a:ext cx="8229600" cy="36017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79392">
                  <a:extLst>
                    <a:ext uri="{9D8B030D-6E8A-4147-A177-3AD203B41FA5}">
                      <a16:colId xmlns:a16="http://schemas.microsoft.com/office/drawing/2014/main" val="104899554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112949491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796109426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640406859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49986187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758528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whiteflowerphilippines (White Flower Embrocation) - 2018-02-16 12:39:05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May your 2018 be blessed with peace and prosperity. 
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恭喜发财</a:t>
                      </a:r>
                      <a:r>
                        <a:rPr kumimoji="0" lang="en-US" altLang="ja-JP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!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🏮🐉🎆🐕
.
.
.
#chinesenewyear #2018 #yearofthedog #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恭喜发财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6.7797%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516794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whiteflowerphilippines (White Flower Embrocation) - 2018-02-14 13:08:32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In case of love-sickness, use White Flower. Nahihilo ka na sa kakahintay ng love life mo? i-White Flower mo na yan, bes! Always and forever here for you where ever you go.
.
.
.
Love,
@whiteflowerphilippines
.
.
#valentines #valentinesday #whiteflower #biyaheready #hugot #love #relief #fingerheart #oppa #lavender #camphor #massage #vday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21.8487%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6793195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44B34C3-D574-4E1A-B55A-04754EE6264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02/01/2018 - 02/28/2018</a:t>
            </a:r>
          </a:p>
        </p:txBody>
      </p:sp>
    </p:spTree>
    <p:extLst>
      <p:ext uri="{BB962C8B-B14F-4D97-AF65-F5344CB8AC3E}">
        <p14:creationId xmlns:p14="http://schemas.microsoft.com/office/powerpoint/2010/main" val="236234874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BB246E-4800-4B1F-9F7B-9833B7E485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- 2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6E5662D-AF18-4542-BC48-BA5D9E057B9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12387638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79392">
                  <a:extLst>
                    <a:ext uri="{9D8B030D-6E8A-4147-A177-3AD203B41FA5}">
                      <a16:colId xmlns:a16="http://schemas.microsoft.com/office/drawing/2014/main" val="1189057328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452432465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706257700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184287682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57108922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783125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whiteflowerphilippines (White Flower Embrocation) - 2018-02-08 16:54:21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Got your long weekends planned out this year? Here's a helpful Cheat Sheet to get you started. Make sure to include White Flower in your travel essentials checklist. Always #BiyaheReady!
.
.
.
#travelbuddy #travelbuddy #travel #travelblogger #travelessentials #solotravel #solotraveler #staycation #vacation #holiday #chinesenewyear #easter #travelgoals #philippines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20.0000%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155440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whiteflowerphilippines (White Flower Embrocation) - 2018-02-08 13:54:27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Thinking of a different kind of Valentine's for your sweetheart? Here are 
cute Day Trip Spots for Lovers! At para bagay na bagay, remember to always be  #BiyaheReady and carry White Flower on your Romantic Adventure. 💕
.
.
.
#travelgoals #travelblogger #itsmorefuninthephilippines #valentines #romantic #dateideas #travelbuddy #stressrelief #relief #travel #roadtrip #roadlesstraveled #lavender #camphor #mint #insectbites #travelready
#daytrip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15.0000%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9322816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4F75912-2B0E-483E-8065-DBBE74D4580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02/01/2018 - 02/28/2018</a:t>
            </a:r>
          </a:p>
        </p:txBody>
      </p:sp>
    </p:spTree>
    <p:extLst>
      <p:ext uri="{BB962C8B-B14F-4D97-AF65-F5344CB8AC3E}">
        <p14:creationId xmlns:p14="http://schemas.microsoft.com/office/powerpoint/2010/main" val="265981103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4E609A-53CE-409A-B315-1D8E44A590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- 3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BC8376C-B7C4-4B55-BA0C-E6EF15722B0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50316232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79392">
                  <a:extLst>
                    <a:ext uri="{9D8B030D-6E8A-4147-A177-3AD203B41FA5}">
                      <a16:colId xmlns:a16="http://schemas.microsoft.com/office/drawing/2014/main" val="2084826843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308716395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713153074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838176207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409723636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979144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whiteflowerphilippines (White Flower Embrocation) - 2018-02-07 15:16:28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Got your long weekends planned out this year? Here's a helpful Cheat Sheet to get you started. Make sure to include White Flower in your travel essentials checklist. Always #BiyaheReady!
.
.
.
#travelbuddy #travelbuddy #travel #travelblogger #travelessentials #solotravel #solotraveler #staycation #vacation #holiday #chinesenewyear #easter #travelgoals #philippines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20.5128%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6902204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27FA1BE-787A-42C6-8CA5-AE808287020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02/01/2018 - 02/28/2018</a:t>
            </a:r>
          </a:p>
        </p:txBody>
      </p:sp>
    </p:spTree>
    <p:extLst>
      <p:ext uri="{BB962C8B-B14F-4D97-AF65-F5344CB8AC3E}">
        <p14:creationId xmlns:p14="http://schemas.microsoft.com/office/powerpoint/2010/main" val="1747888555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115</Words>
  <Application>Microsoft Office PowerPoint</Application>
  <PresentationFormat>On-screen Show (4:3)</PresentationFormat>
  <Paragraphs>46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7" baseType="lpstr">
      <vt:lpstr>Calibri</vt:lpstr>
      <vt:lpstr>Arial</vt:lpstr>
      <vt:lpstr>ＭＳ Ｐゴシック</vt:lpstr>
      <vt:lpstr>quintly_template</vt:lpstr>
      <vt:lpstr>Instagram Posts Table - 1 of 3</vt:lpstr>
      <vt:lpstr>Instagram Posts Table - 2 of 3</vt:lpstr>
      <vt:lpstr>Instagram Posts Table - 3 of 3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Posts Table - 1 of 3</dc:title>
  <dc:creator>Administrator</dc:creator>
  <cp:lastModifiedBy>Administrator</cp:lastModifiedBy>
  <cp:revision>1</cp:revision>
  <dcterms:created xsi:type="dcterms:W3CDTF">2018-03-12T06:00:09Z</dcterms:created>
  <dcterms:modified xsi:type="dcterms:W3CDTF">2018-03-12T06:00:20Z</dcterms:modified>
</cp:coreProperties>
</file>