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whiteflowerphilippines (White Flower Embrocation)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117</c:v>
                </c:pt>
                <c:pt idx="1">
                  <c:v>117</c:v>
                </c:pt>
                <c:pt idx="2">
                  <c:v>117</c:v>
                </c:pt>
                <c:pt idx="3">
                  <c:v>117</c:v>
                </c:pt>
                <c:pt idx="4">
                  <c:v>117</c:v>
                </c:pt>
                <c:pt idx="5">
                  <c:v>117</c:v>
                </c:pt>
                <c:pt idx="6">
                  <c:v>117</c:v>
                </c:pt>
                <c:pt idx="7">
                  <c:v>120</c:v>
                </c:pt>
                <c:pt idx="8">
                  <c:v>119</c:v>
                </c:pt>
                <c:pt idx="9">
                  <c:v>120</c:v>
                </c:pt>
                <c:pt idx="10">
                  <c:v>118</c:v>
                </c:pt>
                <c:pt idx="11">
                  <c:v>118</c:v>
                </c:pt>
                <c:pt idx="12">
                  <c:v>118</c:v>
                </c:pt>
                <c:pt idx="13">
                  <c:v>119</c:v>
                </c:pt>
                <c:pt idx="14">
                  <c:v>119</c:v>
                </c:pt>
                <c:pt idx="15">
                  <c:v>118</c:v>
                </c:pt>
                <c:pt idx="16">
                  <c:v>118</c:v>
                </c:pt>
                <c:pt idx="17">
                  <c:v>117</c:v>
                </c:pt>
                <c:pt idx="18">
                  <c:v>117</c:v>
                </c:pt>
                <c:pt idx="19">
                  <c:v>117</c:v>
                </c:pt>
                <c:pt idx="20">
                  <c:v>117</c:v>
                </c:pt>
                <c:pt idx="21">
                  <c:v>118</c:v>
                </c:pt>
                <c:pt idx="22">
                  <c:v>117</c:v>
                </c:pt>
                <c:pt idx="23">
                  <c:v>118</c:v>
                </c:pt>
                <c:pt idx="24">
                  <c:v>118</c:v>
                </c:pt>
                <c:pt idx="25">
                  <c:v>118</c:v>
                </c:pt>
                <c:pt idx="26">
                  <c:v>119</c:v>
                </c:pt>
                <c:pt idx="27">
                  <c:v>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57-44D8-BF82-1C5E7D8CA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646064"/>
        <c:axId val="172553080"/>
      </c:lineChart>
      <c:dateAx>
        <c:axId val="279646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553080"/>
        <c:crosses val="autoZero"/>
        <c:auto val="1"/>
        <c:lblOffset val="100"/>
        <c:baseTimeUnit val="days"/>
      </c:dateAx>
      <c:valAx>
        <c:axId val="17255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4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D34BE-D6F5-4935-9580-5FF8A8865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5D9011-3402-4671-95EF-C7DA963973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7093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FE0CB-FB57-4F20-8172-1AA9E51A7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C3F10-933D-4865-9408-BE7C5BEFE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674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2018-03-12T05:59:19Z</dcterms:created>
  <dcterms:modified xsi:type="dcterms:W3CDTF">2018-03-12T05:59:23Z</dcterms:modified>
</cp:coreProperties>
</file>