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8B5AB-1D94-4499-90B4-1C3ED5914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83332E-F383-41EC-B292-6BFBDCA96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605282"/>
              </p:ext>
            </p:extLst>
          </p:nvPr>
        </p:nvGraphicFramePr>
        <p:xfrm>
          <a:off x="457200" y="1731963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2521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387182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25303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1596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9611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58750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210121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728877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6455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936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63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whiteflowerphilippines (White Flower Embrocation)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17.0940%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4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9594D-7D8B-43E4-9814-845D6AD33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825347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2018-03-12T05:57:14Z</dcterms:created>
  <dcterms:modified xsi:type="dcterms:W3CDTF">2018-03-12T05:57:18Z</dcterms:modified>
</cp:coreProperties>
</file>