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1D258-6733-40C9-BEE9-19003A98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54769-0AEE-4535-B1E6-404EFD16C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243950"/>
              </p:ext>
            </p:extLst>
          </p:nvPr>
        </p:nvGraphicFramePr>
        <p:xfrm>
          <a:off x="457200" y="1731963"/>
          <a:ext cx="8229595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724944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2468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4889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2748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1770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4716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6694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1494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0959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1490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0983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0207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6221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749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7822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33058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38285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4835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0953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87090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9113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4917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6284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438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597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8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09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78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25DD1-FE10-4696-9D08-F517B8FB1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01/05/2018 - 31/05/2018</a:t>
            </a:r>
          </a:p>
        </p:txBody>
      </p:sp>
    </p:spTree>
    <p:extLst>
      <p:ext uri="{BB962C8B-B14F-4D97-AF65-F5344CB8AC3E}">
        <p14:creationId xmlns:p14="http://schemas.microsoft.com/office/powerpoint/2010/main" val="311836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03CD5-25C3-432E-9CD2-71378E08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49F85-6A91-4661-8FF4-50C9423D4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81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39611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4702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9841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5375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8693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25205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1705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6759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99326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01646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0556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8222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0013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4172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71129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4065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627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0890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7382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8045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8332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5208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5369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4299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0303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44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2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343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0FE45-EBB1-45D6-A639-E2971389F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01/05/2018 - 31/05/2018</a:t>
            </a:r>
          </a:p>
        </p:txBody>
      </p:sp>
    </p:spTree>
    <p:extLst>
      <p:ext uri="{BB962C8B-B14F-4D97-AF65-F5344CB8AC3E}">
        <p14:creationId xmlns:p14="http://schemas.microsoft.com/office/powerpoint/2010/main" val="398576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B7D2-DD1D-4642-809B-5BD7BDD2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3AD81-AF90-479B-888C-F52ACAAB6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73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64197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0613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71627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304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7417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32788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9007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9426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65911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420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0153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9010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248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014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8124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4967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34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9073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0762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2689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4527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587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2275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3554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683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83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Nextel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32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B21E8-6C61-4AC2-BFE5-CB3F9BCB7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01/05/2018 - 31/05/2018</a:t>
            </a:r>
          </a:p>
        </p:txBody>
      </p:sp>
    </p:spTree>
    <p:extLst>
      <p:ext uri="{BB962C8B-B14F-4D97-AF65-F5344CB8AC3E}">
        <p14:creationId xmlns:p14="http://schemas.microsoft.com/office/powerpoint/2010/main" val="991150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283</Words>
  <Application>Microsoft Office PowerPoint</Application>
  <PresentationFormat>On-screen Show (4:3)</PresentationFormat>
  <Paragraphs>206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Metrics Table | Claro - 1 of 3</vt:lpstr>
      <vt:lpstr>Facebook Key Metrics Table | Claro - 2 of 3</vt:lpstr>
      <vt:lpstr>Facebook Key Metrics Table | Claro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Claro - 1 of 3</dc:title>
  <dc:creator>Administrator</dc:creator>
  <cp:lastModifiedBy>Administrator</cp:lastModifiedBy>
  <cp:revision>1</cp:revision>
  <dcterms:created xsi:type="dcterms:W3CDTF">2018-06-19T13:25:03Z</dcterms:created>
  <dcterms:modified xsi:type="dcterms:W3CDTF">2018-06-19T13:26:22Z</dcterms:modified>
</cp:coreProperties>
</file>