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8-4D8B-9C63-6FEE541F98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9627596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C8-4D8B-9C63-6FEE541F98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440646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C8-4D8B-9C63-6FEE541F9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841040"/>
        <c:axId val="379841368"/>
      </c:barChart>
      <c:dateAx>
        <c:axId val="37984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841368"/>
        <c:crosses val="autoZero"/>
        <c:auto val="1"/>
        <c:lblOffset val="100"/>
        <c:baseTimeUnit val="days"/>
      </c:dateAx>
      <c:valAx>
        <c:axId val="37984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84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HERSHEY'S Chile</c:v>
                </c:pt>
                <c:pt idx="1">
                  <c:v>Chocolates Costa</c:v>
                </c:pt>
                <c:pt idx="2">
                  <c:v>Trencito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9627596</c:v>
                </c:pt>
                <c:pt idx="1">
                  <c:v>440646</c:v>
                </c:pt>
                <c:pt idx="2">
                  <c:v>3609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7E-428D-8190-5350F29F5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641</c:v>
                </c:pt>
                <c:pt idx="2">
                  <c:v>7159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5-40A5-8B37-20DE50558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885680"/>
        <c:axId val="424883712"/>
      </c:barChart>
      <c:catAx>
        <c:axId val="42488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83712"/>
        <c:crosses val="autoZero"/>
        <c:auto val="1"/>
        <c:lblAlgn val="ctr"/>
        <c:lblOffset val="100"/>
        <c:noMultiLvlLbl val="0"/>
      </c:catAx>
      <c:valAx>
        <c:axId val="42488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8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6C-4EB3-AA8A-B52C08FE32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7.3960206893352101E-4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6C-4EB3-AA8A-B52C08FE32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0.13533981845294801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6C-4EB3-AA8A-B52C08FE32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891912"/>
        <c:axId val="424892240"/>
      </c:barChart>
      <c:dateAx>
        <c:axId val="42489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2240"/>
        <c:crosses val="autoZero"/>
        <c:auto val="1"/>
        <c:lblOffset val="100"/>
        <c:baseTimeUnit val="days"/>
      </c:dateAx>
      <c:valAx>
        <c:axId val="42489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CC-4D71-8A65-C3A97C4B39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CC-4D71-8A65-C3A97C4B39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C-4D71-8A65-C3A97C4B3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890600"/>
        <c:axId val="424891584"/>
      </c:barChart>
      <c:dateAx>
        <c:axId val="424890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1584"/>
        <c:crosses val="autoZero"/>
        <c:auto val="1"/>
        <c:lblOffset val="100"/>
        <c:baseTimeUnit val="days"/>
      </c:dateAx>
      <c:valAx>
        <c:axId val="42489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2C-481D-BD4D-97B27CB3F6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6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2C-481D-BD4D-97B27CB3F6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2C-481D-BD4D-97B27CB3F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906648"/>
        <c:axId val="424893880"/>
      </c:barChart>
      <c:catAx>
        <c:axId val="31690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3880"/>
        <c:crosses val="autoZero"/>
        <c:auto val="1"/>
        <c:lblAlgn val="ctr"/>
        <c:lblOffset val="100"/>
        <c:noMultiLvlLbl val="0"/>
      </c:catAx>
      <c:valAx>
        <c:axId val="42489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0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6F-42FA-A002-5350E77C2A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6F-42FA-A002-5350E77C2A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6F-42FA-A002-5350E77C2A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6F-42FA-A002-5350E77C2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972512"/>
        <c:axId val="418973168"/>
      </c:barChart>
      <c:dateAx>
        <c:axId val="41897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73168"/>
        <c:crosses val="autoZero"/>
        <c:auto val="1"/>
        <c:lblOffset val="100"/>
        <c:baseTimeUnit val="days"/>
      </c:dateAx>
      <c:valAx>
        <c:axId val="41897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97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chocolatescosta</c:v>
                </c:pt>
                <c:pt idx="1">
                  <c:v>hersheyschile</c:v>
                </c:pt>
                <c:pt idx="2">
                  <c:v>mmschocolate.cl</c:v>
                </c:pt>
                <c:pt idx="3">
                  <c:v>snickerschile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14194</c:v>
                </c:pt>
                <c:pt idx="1">
                  <c:v>7117</c:v>
                </c:pt>
                <c:pt idx="2">
                  <c:v>6734</c:v>
                </c:pt>
                <c:pt idx="3">
                  <c:v>4128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3-4896-B4AE-349BC3F14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1646</c:v>
                </c:pt>
                <c:pt idx="1">
                  <c:v>189</c:v>
                </c:pt>
                <c:pt idx="2">
                  <c:v>17</c:v>
                </c:pt>
                <c:pt idx="3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DF-43BF-B405-B6CD25074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91616"/>
        <c:axId val="426194896"/>
      </c:barChart>
      <c:catAx>
        <c:axId val="42619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94896"/>
        <c:crosses val="autoZero"/>
        <c:auto val="1"/>
        <c:lblAlgn val="ctr"/>
        <c:lblOffset val="100"/>
        <c:noMultiLvlLbl val="0"/>
      </c:catAx>
      <c:valAx>
        <c:axId val="42619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9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1.0627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26-4E64-93C7-00B90D7C71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0.4052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26-4E64-93C7-00B90D7C71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0.20730000000000001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26-4E64-93C7-00B90D7C71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0.42349999999999999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26-4E64-93C7-00B90D7C71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188336"/>
        <c:axId val="426189320"/>
      </c:barChart>
      <c:dateAx>
        <c:axId val="42618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89320"/>
        <c:crosses val="autoZero"/>
        <c:auto val="1"/>
        <c:lblOffset val="100"/>
        <c:baseTimeUnit val="days"/>
      </c:dateAx>
      <c:valAx>
        <c:axId val="42618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8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D2-4590-A1AF-6ADB6B689A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D2-4590-A1AF-6ADB6B689A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D2-4590-A1AF-6ADB6B689A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D2-4590-A1AF-6ADB6B689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203096"/>
        <c:axId val="426204408"/>
      </c:barChart>
      <c:dateAx>
        <c:axId val="426203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204408"/>
        <c:crosses val="autoZero"/>
        <c:auto val="1"/>
        <c:lblOffset val="100"/>
        <c:baseTimeUnit val="days"/>
      </c:dateAx>
      <c:valAx>
        <c:axId val="4262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20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44-4255-8B74-19A57E91C5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44-4255-8B74-19A57E91C5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44-4255-8B74-19A57E91C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196864"/>
        <c:axId val="426203752"/>
      </c:barChart>
      <c:catAx>
        <c:axId val="42619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203752"/>
        <c:crosses val="autoZero"/>
        <c:auto val="1"/>
        <c:lblAlgn val="ctr"/>
        <c:lblOffset val="100"/>
        <c:noMultiLvlLbl val="0"/>
      </c:catAx>
      <c:valAx>
        <c:axId val="42620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19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D413F-628D-4EC3-BF7E-2EAAE3148B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B44D40-8316-487C-8B2E-4B9AA359BB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59108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9E7C0-DA6E-4533-9735-E21DDCD2F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B942E-B773-4604-89DF-CEE539345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605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4419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2738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5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249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577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268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3879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72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72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3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80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765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70FC6-2705-4BB5-888B-722A13C99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17827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D5AF-EC70-48CE-BF11-9DB9DFD82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A74378-588A-4A5D-92C6-D270A5256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8535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ADFD5A-4EFC-482A-BBE9-E2F983AC1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75DD0-3C6D-4B07-8F8F-B0BF2E772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969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2320D-F307-467D-B5F4-9D170CAB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93A55B-B541-403E-B41F-C361AAE9FD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3322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D0921-68B4-458A-B421-685E82A8C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B28D4-342A-4A99-8E5C-DA1128183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448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D9E13-4962-4773-ADFC-3E37C0BA7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C5D458-B204-44B2-A25D-4BE4234269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852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BC3B1-22BA-492C-9A00-DC1E25E2F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D14CD-BDB7-4165-A933-FBC14E5A3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185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3EB7-6BD1-4584-A71E-D4F07069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569E97-03B0-4917-A27C-5E9437AB7B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44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1811A-7DA9-4B70-A7D7-A8852FC26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EFF697-BF6F-43EA-B550-E8F9CC5A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23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D9614-5D6A-4129-8D38-0B56F7617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40E935-0CB5-4F52-8DC6-770E9F305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254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1421F-17DA-4C75-9A41-62C8504BF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46AB2-16FB-4099-8A6F-06613FA1C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36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38541-1C9D-447F-99F5-B4357C83C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ABC35E-5426-44AA-9787-6EA85DAB6F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1503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98F7E-8E63-486F-AAE4-06B3B7B51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4ECBD-5869-4CD6-AB2C-C504C6E37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870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BF147-3262-425E-A32B-41A14648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432A8-6B63-43AA-BA73-04C761B6A8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748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9090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4024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2548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154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168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456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512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777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07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9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293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30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228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5AEDD-7BAA-419A-B2F5-B90FC87AE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49771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E6803-BA1E-49F6-96CE-9AEBF491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724159-3276-4C03-92D1-3CBF860991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064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DE9CA-48FF-4DF2-AA73-BD37972FB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7F4E2-CA29-442B-AFFF-E3DA8678B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81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FA35D-1AAA-4810-B120-FA007D5C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193E3-208F-4DE5-8138-B24B93CE5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480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93D96-746A-46FF-BD7A-CEA2119B7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B9C51-C4ED-4670-A441-8130AE7DB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217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3405B-CA59-4870-9DE8-B5775BA77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B53574-68F4-4EEC-88B9-10E36669C8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640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87C76-CC2B-4686-A5CD-17C1A113B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67173-3F47-416D-A207-6625D92E3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260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89BEE-CB13-4175-BF18-9488016C2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F5D4F-D70D-487E-9A5B-549F4D51D6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7784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EF90F-C5AB-4ADA-842E-79B2AA643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06D95-B6A4-40FB-8A09-CA495ADA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2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0574F-D01A-4F13-8834-4DBB5BE6A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990B8A-5A62-4A53-B033-6C6B7A7CAB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0217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44C81-3B06-4C38-8FD1-1AD63E0AB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C743B-A2B6-4BE3-89B1-0060FA27A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82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E2C5D-A968-418D-B3F6-97782BA7B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AAAD21-E0B1-4BC4-B40A-06681F6D37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090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1BF19-7C65-4D6F-8E97-5AD8566BD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1CB9D-0250-46E3-B714-40E35909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195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6C714-4D61-4158-B3F0-60D4881A2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5B3CD9-6ED8-4359-88E5-97A72EDDF4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109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199299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4917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6364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9617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3835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9493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5618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1105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076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1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- 2021-11-29 18:18:45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¡Haz clic en la imagen y descubre que el #HERSHEY’S para ti tiene 73% de cacao!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xx.fbcdn.net/v/t39.30808-6/s720x720/262183227_4750389428346061_6606275272185378938_n.jpg?_nc_cat=102&amp;ccb=1-5&amp;_nc_sid=2d5d41&amp;_nc_ohc=whomKZF3NtAAX807xVY&amp;_nc_ht=scontent-atl3-2.xx&amp;edm=AKIiGfEEAAAA&amp;oh=f26935b906a4a86b998147f0469b3f85&amp;oe=61AC2A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86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92A02-E2E1-4AF9-81B2-32E326C44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62031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EE20D-B52E-4324-BF85-C4BE1BB7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51BC6-1A0B-4A3B-A13B-A9C3B345F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405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8703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1316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649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8371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4657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2188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0477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3581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1314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9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- 2021-11-29 16:57:15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pedimos unos Rolls, solo pensamos en una cosa 💥
#Rolls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247716022_5021890017845793_5141644341090127961_n.jpg?_nc_cat=106&amp;ccb=1-5&amp;_nc_sid=8024bb&amp;_nc_ohc=jD24cuKOIIIAX-_-SL8&amp;_nc_ht=scontent-iad3-1.xx&amp;edm=AKIiGfEEAAAA&amp;oh=b57b74a3f84c1a95656b58ddb7a4b000&amp;oe=61ABA8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080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91DAA-BAF9-4B2F-8CEC-1399358EB8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62403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03960-EE54-49D9-B01A-70A6FDF5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3BC7C-9222-47DA-A4D3-8762BAC11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008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696185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11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1804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6972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5006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5412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6442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6198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8104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840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- 2021-11-26 13:38:53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#CONCURSO: ¿Quieres ganar una de las 3 giftcards para canjear en Mercado Carozzi + un set de chocolates Rolls? Cuéntanos en los comentarios la cantidad exacta de Rolls que ves en la imagen. Los ganadores serán anunciados el día 3 de diciembre en nuestras stories 👌  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xx.fbcdn.net/v/t39.30808-6/p720x720/261102335_5011607468874048_6015031609054865379_n.jpg?_nc_cat=107&amp;ccb=1-5&amp;_nc_sid=8024bb&amp;_nc_ohc=yPKUedNg0AEAX-JUdnp&amp;_nc_ht=scontent-yyz1-1.xx&amp;edm=AKIiGfEEAAAA&amp;oh=0ee8ae5a19904b51cf67f3741eb2b66a&amp;oe=61A50F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95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EE457-2329-4232-8911-D3C308A01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64531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FD380-7377-439C-9D72-3FCFBBA1F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A15D7-C0E3-43DC-B0AF-FFF21BFBFC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681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886526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0740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9056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3483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576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548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3631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2048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3630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4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- 2021-11-25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¡Haz clic en la imagen y descubre que el #HERSHEY’S para ti tiene 73% de cacao! ¿Ya lo probaste? 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xx.fbcdn.net/v/t39.30808-6/s720x720/256196516_4686117774773227_1508242713874300371_n.jpg?_nc_cat=101&amp;ccb=1-5&amp;_nc_sid=8024bb&amp;_nc_ohc=XXndh1CYejQAX-QLLOj&amp;_nc_ht=scontent-atl3-2.xx&amp;edm=AKIiGfEEAAAA&amp;oh=a40542072884e1947c6e6b030b9c136c&amp;oe=61ABE15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209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190DA-0CCB-4FC8-AE25-2835241F4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4981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47C4B-C977-4AB7-8D91-1867E2AB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F2CBE-58C8-4D83-98EC-5CC260E8B5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243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168149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163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1443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3873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3413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2667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938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150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6704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3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- 2021-11-25 13:04:12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tenemos una canción que es un verdadero #Vizzio para nosotros 🎶
Deja en los comentarios la tuya 😘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260544381_5008133902554738_2886039536042123698_n.jpg?_nc_cat=110&amp;ccb=1-5&amp;_nc_sid=8024bb&amp;_nc_ohc=K0rMTt9X02MAX9x63Rm&amp;_nc_ht=scontent-iad3-1.xx&amp;edm=AKIiGfEEAAAA&amp;oh=fdddea82e52de5b5caca85bcd5fc00ef&amp;oe=61AC718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44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0631F-F3DB-410A-BABB-8BBF2F07B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97186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42B17-C4AD-4E7D-B5BD-C0387263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74E35-72D8-425F-A2CB-555A4887D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0467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094016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875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5047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1847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6491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2893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7039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2534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1135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1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- 2021-11-23 21:30:01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probaste esta delicia? ¡Compra ya tus #HERSHEY’S Chocotubes y disfruta en cualquier momento su crujiente y delicioso sabor!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xx.fbcdn.net/v/t15.5256-10/p720x720/257629420_345536630669262_1282681837440328673_n.jpg?_nc_cat=100&amp;ccb=1-5&amp;_nc_sid=ad6a45&amp;_nc_ohc=IR35Z4G44U8AX937PIr&amp;_nc_ht=scontent-atl3-2.xx&amp;edm=AKIiGfEEAAAA&amp;oh=bd2e0e7c487ba6b6bbc564960773ebfb&amp;oe=61ACD74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648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DCC8C-8EA2-432A-A3BC-1A5D441B3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70770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60958-4540-4FF9-8F8C-1306AAC4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3B1671-42DC-40DC-B716-3F823E11D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89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181474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0531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0026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1240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5584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9256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7032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7599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3339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1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- 2021-11-19 13:41:06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Junto a nuestros amigos de @breslerchile les tenemos una irresistible notica 👀👀👀
Anda a nuestras stories en nuestro Instagram @chocolatescosta  ☝️
#CuidémonosEntreTodos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258863110_4988170184551110_7460765299463173474_n.png?_nc_cat=102&amp;ccb=1-5&amp;_nc_sid=8024bb&amp;_nc_ohc=bA0hndJLsIoAX9A0C0H&amp;_nc_oc=AQnCFPYIcy27QO-ulW1AAwZdSOpTQjJ9IuRGX7rCgT_kMVZ6bM4nXuXYtphJHI5bEd4&amp;_nc_ht=scontent-iad3-1.xx&amp;edm=AKIiGfEEAAAA&amp;oh=7b9988a45271571326ea70d1deaacae7&amp;oe=61AD3327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422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03D8A-3DC5-4AA3-923B-E06E1AF2B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99136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242E3-015A-43F3-853B-2ED5AC981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14152-B777-42A9-837F-577D5B818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547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354379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66135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56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9544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0512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0091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5992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8633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1004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55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- 2021-11-17 13:15:42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¿Aburrido del calor? 🥵 No hay drama, siempre hay maneras de hacer tus días más ricos  junto a @breslerchile 👌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256092477_4981103678591094_7581830625083780642_n.jpg?_nc_cat=101&amp;ccb=1-5&amp;_nc_sid=8024bb&amp;_nc_ohc=T2XTbCSyDycAX8GqZdn&amp;_nc_ht=scontent-iad3-1.xx&amp;edm=AKIiGfEEAAAA&amp;oh=d8f7744e9d6a1516933eb5b3bae429f4&amp;oe=61AC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05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26C61-4062-478C-845F-4EDF51306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82660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6806-7373-4BCB-90E1-C454AA311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47889-AA14-4C0E-A1C2-4270DA3C5C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811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51736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1631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252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7934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975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8986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7756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4938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7148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5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- 2021-11-15 19:10:44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me das una buena razón en los comentarios, te dejo uno 😱 #DéjameUno 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255477742_4975445992490196_1449828290809046025_n.png?_nc_cat=106&amp;ccb=1-5&amp;_nc_sid=8024bb&amp;_nc_ohc=ty0IEJLulAIAX-xTCR0&amp;_nc_ht=scontent-iad3-1.xx&amp;edm=AKIiGfEEAAAA&amp;oh=93a40451c604147ca2c81911ed707c8d&amp;oe=61AB9B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43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BEEA9-63C1-40E2-8F5C-EF752CAEB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475240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1C310-5664-417F-80CA-5646B2EF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2CDCA-D69D-4C33-A6F1-F298CC863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622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124674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4654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40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4153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6290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1936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930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6564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8195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9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- 2021-11-12 20:00:05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probaste esta delicia? ¡Compra ya tus #HERSHEY’S Chocotubes y disfruta en cualquier momento su crujiente y delicioso sabor!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253199377_439663757508183_5822325726680534626_n.jpg?_nc_cat=108&amp;ccb=1-5&amp;_nc_sid=ad6a45&amp;_nc_ohc=qts5die2UtoAX-fJlgN&amp;_nc_ht=scontent-iad3-1.xx&amp;edm=AKIiGfEEAAAA&amp;oh=477163e191a2c3e006956faf0e827bd9&amp;oe=61A0974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511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7E7F9-63BC-4F0F-9E89-CF8203808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20104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EED28-947A-4781-8D09-5FC8DE39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A8D20E-2D1C-4DC4-8C30-BAEA94C056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694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708466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1558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7398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4409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6898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2294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10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435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6467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62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- 2021-11-12 13:31:06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Hora de unos Croissants de Chocolate Costa Cacao 👌👌👌
Conoce la receta en nuestras stories 💯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254119346_4964916153543180_4433336610278707542_n.jpg?_nc_cat=107&amp;ccb=1-5&amp;_nc_sid=8024bb&amp;_nc_ohc=C0li-vezu_AAX99ZxqA&amp;_nc_ht=scontent-iad3-1.xx&amp;edm=AKIiGfEEAAAA&amp;oh=0daf91ed0fa4c9b700bff224b08118f1&amp;oe=61AC1D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0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EC119-8287-47E1-9277-451D2EB66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7087792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7FFF4-9E9F-4582-BF81-8EA5178C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A5F943-4853-4336-B412-15E33E3599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923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601971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4375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2869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520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2489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6526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353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835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8676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7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- 2021-11-10 13:15:12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señoría, me declaro culpable 😘😘😘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252805501_4958037244231071_1529503540885446909_n.jpg?_nc_cat=106&amp;ccb=1-5&amp;_nc_sid=8024bb&amp;_nc_ohc=bX-I5dB4wXYAX_BEJkL&amp;_nc_ht=scontent-iad3-1.xx&amp;edm=AKIiGfEEAAAA&amp;oh=f5c170377dccb183183411bd48b767f2&amp;oe=61AC5E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348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B40C-F457-4DF2-B4F7-65269D709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595486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5B054-0B8B-4F3C-89B8-90EC21D78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BF016-8E5A-4E06-BB39-6E692B371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603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9828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03865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6785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837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8792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37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1194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6072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9262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08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- 2021-11-09 13:28:49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del Mundial del inventor, solo nos queda celebrar tal magna creación 🙌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254082125_4954818967886232_8201336284349572770_n.jpg?_nc_cat=110&amp;ccb=1-5&amp;_nc_sid=8024bb&amp;_nc_ohc=EzQEZBVZvgAAX9XBJMt&amp;_nc_ht=scontent-iad3-1.xx&amp;edm=AKIiGfEEAAAA&amp;oh=aa6369094543315aada3456e526f5e1a&amp;oe=61AC51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824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54063-8A7F-499C-B983-C660169FB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22755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15CBC-A8D0-4742-8D28-4E772043F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650FD-474D-4C16-92EC-99D5C6618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84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598616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39623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1390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1143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6709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9497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4749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921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123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5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- 2021-11-05 15:38:45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Condiciones para los planes durante #Hersheyween: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1.6435-9/p720x720/252917039_4670120669706271_4788114213409108342_n.jpg?_nc_cat=111&amp;ccb=1-5&amp;_nc_sid=2d5d41&amp;_nc_ohc=-8vXxR4FHe0AX8P1ndl&amp;_nc_ht=scontent-iad3-2.xx&amp;edm=AKIiGfEEAAAA&amp;oh=58cf2c12cd34a4f7d1f570d8afb2eae2&amp;oe=61B0971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93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8EC7B-198A-4F72-B608-9757C5DAF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418719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C3C7E-BC28-41BE-8604-D76CE4584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758D9-5E61-4027-8442-448CEBAE93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003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930367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6175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6426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9449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4170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1818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641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3803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2002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- 2021-11-05 15:38:34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temporada más encantada del año está aquí y lo único que necesitas para disfrutarla son: #HERSHEY’S favoritos y toda tu creatividad. ¡Haz clic aquí https://bit.ly/3EYcX6g te enseñamos como decorar tu casa!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248669334_577618066789735_799773179509293157_n.jpg?_nc_cat=101&amp;ccb=1-5&amp;_nc_sid=ad6a45&amp;_nc_ohc=r411yv0oaTcAX8YcsfR&amp;_nc_ht=scontent-iad3-1.xx&amp;edm=AKIiGfEEAAAA&amp;oh=c1b1852da2ce76e5ea2b0e8cbe8d5f3f&amp;oe=61937320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21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6ED2F-4167-4CB0-AE8E-AA4472715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3037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F15-2E19-4745-82F8-5F352CC9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E4591F-85AD-4377-94CB-3A53F4C56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277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52481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47704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6496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8840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7575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3193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5226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0175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116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1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- 2021-11-05 15:38:07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Hersheyween🎃, más para ti, más para mí. ¡Corre por los tuyos!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253206460_4670118793039792_8635684546821998514_n.jpg?_nc_cat=107&amp;ccb=1-5&amp;_nc_sid=2d5d41&amp;_nc_ohc=2dlN7w2Hy7gAX8EZ6nM&amp;_nc_ht=scontent-iad3-1.xx&amp;edm=AKIiGfEEAAAA&amp;oh=20889f183dd1367b19f2b649da761257&amp;oe=6193B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541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1FB38-54F2-40F8-A8F7-51061A05F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41110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8A0A9-DC5A-4209-8D5C-DEB51B374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560155-7D2A-4D55-859B-9E0380B3CF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294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771348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285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3609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549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8811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6989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7480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4148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8844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95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- 2021-11-05 15:00:02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¡Sabemos que cualquier hora del día es perfecta para disfrutar de tus #HERSHEY’S favoritos, crujientes y deliciosos! ¿Qué esperas? ¡Corre por tu #Hershey's+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xx.fbcdn.net/v/t39.30808-6/p720x720/251929729_4667436046641400_8718014887188066227_n.jpg?_nc_cat=107&amp;ccb=1-5&amp;_nc_sid=8024bb&amp;_nc_ohc=qn3tltTFxt0AX_hZXIj&amp;_nc_oc=AQm8VJMDf-yldfqZ30Dd3QK39r0FkpW5YCKPU8u0aBC3pZEEsiXk1jg6uawBzRH_QDU&amp;_nc_ht=scontent-atl3-2.xx&amp;edm=AKIiGfEEAAAA&amp;oh=0df18c2f6bc85d26c47848affc4dd973&amp;oe=61AC414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50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A0188-1F3C-4FAE-B0D8-CB735D885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27353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0FD46-22CF-4F56-B50B-8471B91D9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9B7B9-8923-402E-A592-FE25B38C9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68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14833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1859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0018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1417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080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2095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9533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3665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719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3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- 2021-11-05 13:11:41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¿Algo para compartir juntitos? 👩‍❤️‍👨
Tranqui, no hay drama con un Costa Rama ✨
#CuidémonosEntreTodos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251472665_4942119725822823_1320488648850570896_n.jpg?_nc_cat=105&amp;ccb=1-5&amp;_nc_sid=8024bb&amp;_nc_ohc=33F1-Dl8jB8AX9Gee3z&amp;_nc_ht=scontent-iad3-1.xx&amp;edm=AKIiGfEEAAAA&amp;oh=52350c0730dd475f2c8452ff1f0c89b5&amp;oe=61ABB7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868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CE29C-1DE3-4374-9977-9C0C6EB30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18119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1481D-BB08-4F87-917E-6C26EEAE3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0DDEE-BFF2-47E2-8A71-F67EE1FA7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258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136603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42905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5110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5044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898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8058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0798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1502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882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78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Chile - 2021-11-05 03:32:58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-2.xx.fbcdn.net/v/t1.6435-9/s720x720/170961154_4025512657500412_8860201296394016375_n.jpg?_nc_cat=100&amp;ccb=1-5&amp;_nc_sid=dd9801&amp;_nc_ohc=otcMABZgkr4AX9DPT0D&amp;_nc_ht=scontent-atl3-2.xx&amp;edm=AKIiGfEEAAAA&amp;oh=134e5bd93b92b3f47f0a2b29529d882d&amp;oe=61CB6795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52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03A05-5EB8-4C10-8E22-839BD5217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07123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597D6-33B1-4517-8F5A-D161D3ABF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E4C43C-2F0B-4793-B937-4AC764954E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838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353044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3387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8270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6507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354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8752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994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598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6400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6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- 2021-11-03 13:22:45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tenemos un momento al que no podemos resistirnos 💥¿Cuál es el tuyo?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248428301_4935565079811621_7970418450103941102_n.jpg?_nc_cat=104&amp;ccb=1-5&amp;_nc_sid=8024bb&amp;_nc_ohc=NRuwChvOv6sAX-iagSg&amp;_nc_ht=scontent-iad3-1.xx&amp;edm=AKIiGfEEAAAA&amp;oh=5814fcb24fa195f70087544ca890ca94&amp;oe=61ACD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509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5B2FC-CCC5-4E55-92DA-1042A3CF4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296305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EC58-7497-4A04-AF44-C6DFD6408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Chile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C767A4-0901-473D-A69F-A926C90701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3930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507666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7016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1334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3511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0996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0528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7541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6692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0787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031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Costa - 2021-11-02 18:30:36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Amamos a nuestro Evil #Vizzio 🎉🎉🎉
#CuidémonosEntreTodos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39.30808-6/p720x720/250832966_4933163510051778_3380710723221353393_n.jpg?_nc_cat=109&amp;ccb=1-5&amp;_nc_sid=8024bb&amp;_nc_ohc=zFPop7uV-sQAX9JLbxE&amp;_nc_ht=scontent-iad3-1.xx&amp;edm=AKIiGfEEAAAA&amp;oh=2a1ee4f6b35a3c0f3054d9e5ee0ed5a0&amp;oe=61AC04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49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78999-F3F0-46B9-A641-756AD3C69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99474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C2BF1-81D8-4A9E-82E3-4B157741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9064ED-1753-4E41-85B1-F0266908AA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717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281836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83706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847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858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54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823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025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13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- 2021-11-29 16:55:55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pedimos unos Rolls, solo pensamos en una cosa 💥
#Rolls 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261462921_491638515423546_4036330402387723993_n.jpg?_nc_cat=109&amp;ccb=1-5&amp;_nc_sid=8ae9d6&amp;_nc_ohc=PeCe7yy4xx8AX__nzwu&amp;_nc_ht=scontent-iad3-1.cdninstagram.com&amp;edm=AL-3X8kEAAAA&amp;oh=64a94eac20d003c954252f1717dea489&amp;oe=61ABF47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713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4CDF5-1849-4EFC-B9A0-A7578D50F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5491974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B1D62-B9FC-4E51-B84D-A784A2314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D3753-E73F-49EC-8685-A1F9B03BA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38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219581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38922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267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100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955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6289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36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62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snickerschile - 2021-11-26 22:00:42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#Snickers acaba con el hambre: descripción gráfica.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260589013_418851013053996_4852897112133746486_n.jpg?_nc_ht=scontent.cdninstagram.com&amp;_nc_cat=100&amp;_nc_ohc=78ImQw-wKUAAX8mZy1C&amp;edm=AMO9-JQAAAAA&amp;ccb=7-4&amp;oh=d207cf956eda0cb46174f0bd5d83ee74&amp;oe=61A7FCA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2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- 2021-11-25 16:30:25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noches de películas saben mejor con las nuevas tabletas M&amp;M’s. #DejateAtrapar por su sabor.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260707222_476566120437411_5348484344642758266_n.jpg?_nc_ht=scontent.cdninstagram.com&amp;_nc_cat=103&amp;_nc_ohc=F_loYjDyc3oAX8KX6LQ&amp;edm=AMO9-JQAAAAA&amp;ccb=7-4&amp;oh=fdab186ebf2099dd225b96f37c467b9b&amp;oe=61A7F1D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897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5AFC5-C7EE-49CD-A1E8-1EFFEE598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248091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0A05-796B-480A-A7BF-675567EFC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72184-14ED-4E9A-9572-A9033BEC17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248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380078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3545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172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0705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212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35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181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- 2021-11-25 16:00:47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Llena de emoción tus aventuras con nuestras crujientes e irresistibles #HERSHEY'S MAIS. ¡Pruébalo YA! 🍫🔥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260146882_432524515031415_435194723281495964_n.jpg?_nc_cat=102&amp;ccb=1-5&amp;_nc_sid=8ae9d6&amp;_nc_ohc=xzLpQSX-zM8AX-fuElX&amp;_nc_ht=scontent-yyz1-1.cdninstagram.com&amp;edm=AL-3X8kEAAAA&amp;oh=0629586fcfed6126dc7e316f38ece40c&amp;oe=61AD3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309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3FDDA-D770-4FE0-B956-F085BAF19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9850472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D71-1D72-4D2B-9806-E1B232BAB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240352-EC09-47A8-991E-12D797A501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6851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997118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15409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531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993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6783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700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172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8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- 2021-11-25 13:04:50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tenemos una canción que es un verdadero #Vizzio para nosotros 🎶
Deja en los comentarios la tuya 😘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260059892_592930428682125_430656612447888155_n.jpg?_nc_cat=100&amp;ccb=1-5&amp;_nc_sid=8ae9d6&amp;_nc_ohc=yvLc1POf2VIAX_FzpR1&amp;_nc_ht=scontent-iad3-1.cdninstagram.com&amp;edm=AL-3X8kEAAAA&amp;oh=d93036b2b57b56e9381a5fd47c9d2b36&amp;oe=61ABFE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68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9D1DD-2514-491A-952D-C0C879113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4108377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8DB33-A670-41D1-AF15-CCFCEECD7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FFDE7-32D0-45AE-AF2C-3A7ECF16A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429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649836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89383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463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97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657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1643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274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27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- 2021-11-23 13:04:17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hay días malos, hay días sin #HERSHEY'S ChocoTubes... Crujientes y deliciosos a cualquier hora del día. ¡Prúebalos ya! 🍫🤤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yyz1-1.cdninstagram.com/v/t51.2885-15/259433756_410580884023837_6633170735065818052_n.jpg?_nc_cat=101&amp;ccb=1-5&amp;_nc_sid=8ae9d6&amp;_nc_ohc=15-iyh5tt2QAX-_3l2v&amp;_nc_oc=AQl4OMbVx6pdSN3tu5bzsautfcjqKWiQcwD5gXzU64SIeB0oKIpnCRtfnNfWf4LX_eU&amp;_nc_ht=scontent-yyz1-1.cdninstagram.com&amp;edm=AL-3X8kEAAAA&amp;oh=d59766a6764d2515a7e0368a08ff5dc0&amp;oe=61AC8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312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FB27B-EBC0-4879-820D-5E833AD9E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696837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59D77-3A4E-4EA3-A6D3-CA5A353F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B00F2-F4C9-406B-BD9A-C72E4EF33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008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57593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13340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449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772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702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516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499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6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- 2021-11-22 15:30:09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tus #Donuts tengan un toque aún más delicioso con M&amp;M’s. #MisMMs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259184900_918522835460271_3278659841750517060_n.jpg?_nc_cat=107&amp;ccb=1-5&amp;_nc_sid=8ae9d6&amp;_nc_ohc=geXQc99fTb8AX_l1Y-s&amp;_nc_ht=scontent-lga3-2.cdninstagram.com&amp;edm=AL-3X8kEAAAA&amp;oh=74fdfc2942a1db61823d711a9879023f&amp;oe=61AD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880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AFA29-EDE6-4154-AA58-809B6BF61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021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66026-D165-4C01-BD8E-349BE0578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492EA-619C-4A34-ADF0-397FE04D89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893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437010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7920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302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710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850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588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05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4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- 2021-11-19 13:14:30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Junto a nuestros amigos de breslerchile les tenemos una irresistible notica 👀👀👀
Anda a nuestras stories ☝️
#CuidémonosEntreTodos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257968925_3001826563424448_2771388029377062207_n.jpg?_nc_cat=106&amp;ccb=1-5&amp;_nc_sid=8ae9d6&amp;_nc_ohc=d66-Bg98muMAX-uXVTO&amp;_nc_ht=scontent-iad3-1.cdninstagram.com&amp;edm=AL-3X8kEAAAA&amp;oh=8c30fb3616df3366bee0dabb0ac6ee01&amp;oe=61ACF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70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- 2021-11-18 16:30:30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trozos de M&amp;M’s y almendra atrapados en una tableta de chocolate con leche que te atraparán en la primera mordida. Tú también #DejateAtrapar y pruébala.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258852000_415505410259912_5237775685210522196_n.jpg?_nc_ht=scontent.cdninstagram.com&amp;_nc_cat=108&amp;_nc_ohc=ycx14EEa4gcAX9j1BHG&amp;edm=AMO9-JQAAAAA&amp;ccb=7-4&amp;oh=acdc67dbc3a1db195ea881584f48124c&amp;oe=61A80D39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167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90084-7CE9-4618-8E06-809DDEA51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8474964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6ACB4-8E6E-4C54-B6AE-B3D162EC8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9C3DF-2640-4549-B844-92B40208A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050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388181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33212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25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8704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661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90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643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01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- 2021-11-17 16:00:29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el sabor amargo de la exclusividad, y de texturas intensas en tu boca con el crujido perfecto. ¿Ya probaste nuestra Special Dark #HERSHEY'S tradicional? ¡Cuéntanos! 👌🏻🍫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257221367_611891606621510_1283586833291666669_n.jpg?_nc_ht=scontent.cdninstagram.com&amp;_nc_cat=102&amp;_nc_ohc=v_xyj8dlpuYAX9V_QpL&amp;edm=AMO9-JQAAAAA&amp;ccb=7-4&amp;oh=7f5f0ba1783460af57af58e522abb14f&amp;oe=61A7FCA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67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- 2021-11-17 13:14:45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¿Aburrido del calor? 🥵 No hay drama, siempre hay maneras de hacer tus días más ricos  junto a breslerchile 👌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256923911_1076703149740624_2782831476796337250_n.jpg?_nc_cat=106&amp;ccb=1-5&amp;_nc_sid=8ae9d6&amp;_nc_ohc=huImfw2DCT0AX8E2Ebp&amp;_nc_ht=scontent-iad3-1.cdninstagram.com&amp;edm=AL-3X8kEAAAA&amp;oh=c4cd0564eb9d21b249d7440965de62ce&amp;oe=61ACD89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16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D60BA-7EFE-46C5-9902-3E97049A2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94062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7D9D1-7FE9-43E1-A317-ADCB51010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BCAE36-DA91-4FAF-8B82-68C0CE471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494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747540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08606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528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250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029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277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859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47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- 2021-11-16 15:30:47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 dónde estés, la diversión te acompaña con M&amp;M’s. #MisMMs #PorDoquier #Chile #Chocolate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247864370_451541113252679_6880073367108024608_n.jpg?_nc_cat=106&amp;ccb=1-5&amp;_nc_sid=8ae9d6&amp;_nc_ohc=W62VSgrr6fgAX-4El_E&amp;_nc_ht=scontent-lga3-2.cdninstagram.com&amp;edm=AL-3X8kEAAAA&amp;oh=87d525c01d7e0487c0b278fb682e3ffa&amp;oe=61AD3C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49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C5B49-38B2-4F56-A952-512C4B609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315947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6F3AD-CA4F-4143-85D0-D3E783F9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B77EE9-2A8A-49EA-90D3-52B2679D7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054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937562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83791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132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518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293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03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902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8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- 2021-11-15 19:11:23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me das una buena razón en los comentarios, te dejo uno 😱 #DéjameUno 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257523143_215917510623452_3336992228080704578_n.jpg?_nc_cat=105&amp;ccb=1-5&amp;_nc_sid=8ae9d6&amp;_nc_ohc=YYqQ9tb77wMAX9Lx83O&amp;_nc_ht=scontent-iad3-1.cdninstagram.com&amp;edm=AL-3X8kEAAAA&amp;oh=45e51207757a03acc8253f6d8a61e537&amp;oe=61AB84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90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0CBC6-EA6A-40B4-9150-8953AAD283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20455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67BA-6524-425F-BFED-B6D208BC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- 11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D0A6B7-288D-4399-A71C-907697C017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120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568013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6247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84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519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50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091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06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5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- 2021-11-12 13:30:11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Hora de unos Croissants de Chocolate Costa Cacao 👌👌👌
Conoce la receta en nuestras stories 💯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256431281_2743256979300294_6624842933205602630_n.jpg?_nc_cat=111&amp;ccb=1-5&amp;_nc_sid=8ae9d6&amp;_nc_ohc=n94nj8M8n5EAX9feJ1-&amp;_nc_ht=scontent-iad3-1.cdninstagram.com&amp;edm=AL-3X8kEAAAA&amp;oh=2761ed7cb5db3be2e9d11c0686f63ed7&amp;oe=61AB84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239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09E89-AAD8-48BD-9F99-BC820A7854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0496063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B17C2-85DE-4A76-8706-DD5400E6D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- 12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C82388-7706-4901-86C6-1A9285BFA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133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039496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28292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201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8227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16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9266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066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46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hersheyschile - 2021-11-10 17:00:19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hay días malos, hay días sin #HERSHEY'S ChocoTubes... Crujientes y deliciosos a cualquier hora del día. ¡Prúebalos ya! 🍫🤤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255877149_1064850080992154_1427181674372204593_n.jpg?_nc_cat=106&amp;ccb=1-5&amp;_nc_sid=8ae9d6&amp;_nc_ohc=pGwjzZIynkUAX_9Ucvq&amp;_nc_ht=scontent-iad3-2.cdninstagram.com&amp;edm=AL-3X8kEAAAA&amp;oh=d699682b51499924f004901b45a0a2db&amp;oe=61A09D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860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B9B63-1A77-47EC-B1EB-259ABAABA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329417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A502-7E95-4094-AC25-C034C82BD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- 13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D2A56-5ADD-4B59-99FC-ADEF3021E4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2741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323989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30869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62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597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59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770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368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- 2021-11-10 13:14:18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señoría, me declaro culpable 😘😘😘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254402143_3356216127938861_9060426124760421653_n.jpg?_nc_cat=107&amp;ccb=1-5&amp;_nc_sid=8ae9d6&amp;_nc_ohc=nkCHcZLicWoAX-wdM8m&amp;_nc_ht=scontent-iad3-1.cdninstagram.com&amp;edm=AL-3X8kEAAAA&amp;oh=5b3c3db041f118413f5f60cd801578b3&amp;oe=61AB9D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33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6E08F-201D-4ADC-B86A-8CD98BE99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38852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849FA-072A-4EEB-9E04-F12FEE76C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- 14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C19955-6069-421C-90AA-F522B88D9C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688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364356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80074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286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5018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148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135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906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18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- 2021-11-09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del Mundial del inventor, solo nos queda celebrar tal magna creación 🙌
#CuidémonosEntreTodos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255243255_1077016673066517_4788156438814103720_n.jpg?_nc_cat=101&amp;ccb=1-5&amp;_nc_sid=8ae9d6&amp;_nc_ohc=LWvbYn4Od7UAX98BRmX&amp;_nc_ht=scontent-iad3-1.cdninstagram.com&amp;edm=AL-3X8kEAAAA&amp;oh=1b2f474bcb7a6eaaaff57bb5b9cf3733&amp;oe=61AC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20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- 2021-11-08 15:31:07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Haz pausa y ayúdanos a que nuestro amigo pueda comer sus M&amp;M’s. #MisMMs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253486406_1660022620870089_8247781690170628038_n.jpg?_nc_ht=scontent.cdninstagram.com&amp;_nc_cat=109&amp;_nc_ohc=jlLtS4frI2gAX_fqnHa&amp;edm=AMO9-JQAAAAA&amp;ccb=7-4&amp;oh=ae9a46a0e3c7fe09220911ea4796765f&amp;oe=61A7EF3E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5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99F6-807B-4485-A737-0A36352D5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815262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06897-4B2D-411E-855E-7046F3BE1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- 15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101450-9F86-473C-B7B1-9E322FA6D0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4875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047503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7314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83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751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09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656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983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8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snickerschile - 2021-11-05 22:00:05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te despertaron con una sorpresa, mejor #CómeteUnSnickers #Bigote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cdninstagram.com/v/t51.2885-15/253779434_399001205033392_7066064876127838574_n.jpg?_nc_cat=108&amp;ccb=1-5&amp;_nc_sid=8ae9d6&amp;_nc_ohc=-CFOPNf3JTQAX-wpo-w&amp;_nc_ht=scontent-ort2-1.cdninstagram.com&amp;edm=AL-3X8kEAAAA&amp;oh=ee283171d73f08a40cc3838f152fdeb7&amp;oe=61ABFA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266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29912-2C92-4959-B798-67D992099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238540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D0D85-31EF-469F-8D2F-CCD037C43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- 16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3F1FE-43A9-4A5F-8BC7-39BC6141A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382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025700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51944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74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920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91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63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008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08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- 2021-11-05 15:00:21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de tu día saboreando su delicioso chocolate y #DejateAtrapar con las nuevas tabletas M&amp;M’s.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253186252_1128194527710375_1563976922872369299_n.jpg?_nc_cat=110&amp;ccb=1-5&amp;_nc_sid=8ae9d6&amp;_nc_ohc=GgCz5h-0-bMAX98p0xA&amp;_nc_ht=scontent-lga3-2.cdninstagram.com&amp;edm=AL-3X8kEAAAA&amp;oh=3cb32be8259bdb92d48059717bfae765&amp;oe=61AD4804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00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211E4-52F7-484A-B12E-4A13C6EF3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742048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17D1C-6411-489E-A696-2A47EAF8D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- 17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CA345-BE36-42DD-B1DB-98286345A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036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467659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02636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114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446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29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596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727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05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- 2021-11-05 13:10:49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¿Algo para compartir juntitos? 👩‍❤️‍👨
Tranqui, no hay drama con un Costa Rama ✨
#CuidémonosEntreTodos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252605380_581505269809797_4956420932484413942_n.jpg?_nc_cat=103&amp;ccb=1-5&amp;_nc_sid=8ae9d6&amp;_nc_ohc=qPj2w0TUmtsAX_hr6ir&amp;_nc_ht=scontent-iad3-1.cdninstagram.com&amp;edm=AL-3X8kEAAAA&amp;oh=62f44a26155cb2dd2853221f3c1e3121&amp;oe=61AB6465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937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DE6DE-99C1-4E3C-8292-4BC1DF58B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0488226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42E5B-D42F-4A91-AE82-8952503B6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- 18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692042-D821-4789-B466-FDB45DB97D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18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599555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67780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767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318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904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918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212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2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- 2021-11-03 13:21:48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tenemos un momento al que no podemos resistirnos 💥¿Cuál es el tuyo?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252550551_230213282389064_2009610591700755399_n.jpg?_nc_cat=104&amp;ccb=1-5&amp;_nc_sid=8ae9d6&amp;_nc_ohc=YhNmwX-SJyUAX9Xi6lA&amp;_nc_ht=scontent-iad3-1.cdninstagram.com&amp;edm=AL-3X8kEAAAA&amp;oh=8367061550e262d4d66a401e08ea4594&amp;oe=61AB9C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618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4AEC1-7C23-45E8-BDFC-753BE1447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9906367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B592F-C0EF-473D-B71E-B507320F0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- 19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B0191-0FE1-4869-9C2D-5486618A0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674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57610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39716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923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006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608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0422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185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81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chocolatescosta - 2021-11-02 18:30:30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Amamos a nuestro Evil #Vizzio 🎉🎉🎉
#CuidémonosEntreTodos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252628223_184650223824888_6391272484019749996_n.jpg?_nc_cat=108&amp;ccb=1-5&amp;_nc_sid=8ae9d6&amp;_nc_ohc=czYN6z1KgkoAX-ykndv&amp;_nc_ht=scontent-iad3-1.cdninstagram.com&amp;edm=AL-3X8kEAAAA&amp;oh=077a8983f25a535bad009e8c2b3bc272&amp;oe=61AD1B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76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FAB1E-D13A-4B82-98DD-5C8DAC4DD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708012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25B83-65C5-405E-B0D7-BC68A39CB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Chile - 20 of 20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51911-9779-4623-A67F-7544674DF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812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7828795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8963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176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67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5959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037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3669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50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mmschocolate.cl - 2021-11-02 15:00:11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Perfectas para compartir con esa persona especial. #DéjateAtrapar por sus 4 sabores. Nuevas M&amp;M’s tabletas.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252187926_1933081576863546_684322413908602276_n.jpg?_nc_cat=102&amp;ccb=1-5&amp;_nc_sid=8ae9d6&amp;_nc_ohc=pSzYuggzbwoAX80LP-b&amp;_nc_ht=scontent-lga3-2.cdninstagram.com&amp;edm=AL-3X8kEAAAA&amp;oh=a35356a7150b2bacce988a08cc704a65&amp;oe=61AC6211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66642-68C0-483B-BC5C-49CDB71B5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143985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4701</Words>
  <Application>Microsoft Office PowerPoint</Application>
  <PresentationFormat>On-screen Show (4:3)</PresentationFormat>
  <Paragraphs>882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quintly_template</vt:lpstr>
      <vt:lpstr>HERSHEYS II</vt:lpstr>
      <vt:lpstr>Facebook Fans Table | Chile</vt:lpstr>
      <vt:lpstr>Facebook Page Likes Total | Chile</vt:lpstr>
      <vt:lpstr>Facebook Fan Distribution | Chile</vt:lpstr>
      <vt:lpstr>Facebook Total Interactions | Chile</vt:lpstr>
      <vt:lpstr>Facebook Interaction Rate | Chile</vt:lpstr>
      <vt:lpstr>Facebook Own Posts | Chile</vt:lpstr>
      <vt:lpstr>Facebook Post Type Distribution Per Profile | Chile</vt:lpstr>
      <vt:lpstr>Instagram Followers Table | Chile</vt:lpstr>
      <vt:lpstr>Instagram Followers Total | Chile</vt:lpstr>
      <vt:lpstr>Instagram Follower Distribution | Chile</vt:lpstr>
      <vt:lpstr>Instagram Total Interactions | Chile</vt:lpstr>
      <vt:lpstr>Instagram Interaction Rate | Chile</vt:lpstr>
      <vt:lpstr>Instagram Posts | Chile</vt:lpstr>
      <vt:lpstr>Instagram Post Type Distribution Per Profile | Chile</vt:lpstr>
      <vt:lpstr>Facebook Own Posts Table | Chile - 1 of 21</vt:lpstr>
      <vt:lpstr>Facebook Own Posts Table | Chile - 2 of 21</vt:lpstr>
      <vt:lpstr>Facebook Own Posts Table | Chile - 3 of 21</vt:lpstr>
      <vt:lpstr>Facebook Own Posts Table | Chile - 4 of 21</vt:lpstr>
      <vt:lpstr>Facebook Own Posts Table | Chile - 5 of 21</vt:lpstr>
      <vt:lpstr>Facebook Own Posts Table | Chile - 6 of 21</vt:lpstr>
      <vt:lpstr>Facebook Own Posts Table | Chile - 7 of 21</vt:lpstr>
      <vt:lpstr>Facebook Own Posts Table | Chile - 8 of 21</vt:lpstr>
      <vt:lpstr>Facebook Own Posts Table | Chile - 9 of 21</vt:lpstr>
      <vt:lpstr>Facebook Own Posts Table | Chile - 10 of 21</vt:lpstr>
      <vt:lpstr>Facebook Own Posts Table | Chile - 11 of 21</vt:lpstr>
      <vt:lpstr>Facebook Own Posts Table | Chile - 12 of 21</vt:lpstr>
      <vt:lpstr>Facebook Own Posts Table | Chile - 13 of 21</vt:lpstr>
      <vt:lpstr>Facebook Own Posts Table | Chile - 14 of 21</vt:lpstr>
      <vt:lpstr>Facebook Own Posts Table | Chile - 15 of 21</vt:lpstr>
      <vt:lpstr>Facebook Own Posts Table | Chile - 16 of 21</vt:lpstr>
      <vt:lpstr>Facebook Own Posts Table | Chile - 17 of 21</vt:lpstr>
      <vt:lpstr>Facebook Own Posts Table | Chile - 18 of 21</vt:lpstr>
      <vt:lpstr>Facebook Own Posts Table | Chile - 19 of 21</vt:lpstr>
      <vt:lpstr>Facebook Own Posts Table | Chile - 20 of 21</vt:lpstr>
      <vt:lpstr>Facebook Own Posts Table | Chile - 21 of 21</vt:lpstr>
      <vt:lpstr>Instagram Posts Table | Chile - 1 of 20</vt:lpstr>
      <vt:lpstr>Instagram Posts Table | Chile - 2 of 20</vt:lpstr>
      <vt:lpstr>Instagram Posts Table | Chile - 3 of 20</vt:lpstr>
      <vt:lpstr>Instagram Posts Table | Chile - 4 of 20</vt:lpstr>
      <vt:lpstr>Instagram Posts Table | Chile - 5 of 20</vt:lpstr>
      <vt:lpstr>Instagram Posts Table | Chile - 6 of 20</vt:lpstr>
      <vt:lpstr>Instagram Posts Table | Chile - 7 of 20</vt:lpstr>
      <vt:lpstr>Instagram Posts Table | Chile - 8 of 20</vt:lpstr>
      <vt:lpstr>Instagram Posts Table | Chile - 9 of 20</vt:lpstr>
      <vt:lpstr>Instagram Posts Table | Chile - 10 of 20</vt:lpstr>
      <vt:lpstr>Instagram Posts Table | Chile - 11 of 20</vt:lpstr>
      <vt:lpstr>Instagram Posts Table | Chile - 12 of 20</vt:lpstr>
      <vt:lpstr>Instagram Posts Table | Chile - 13 of 20</vt:lpstr>
      <vt:lpstr>Instagram Posts Table | Chile - 14 of 20</vt:lpstr>
      <vt:lpstr>Instagram Posts Table | Chile - 15 of 20</vt:lpstr>
      <vt:lpstr>Instagram Posts Table | Chile - 16 of 20</vt:lpstr>
      <vt:lpstr>Instagram Posts Table | Chile - 17 of 20</vt:lpstr>
      <vt:lpstr>Instagram Posts Table | Chile - 18 of 20</vt:lpstr>
      <vt:lpstr>Instagram Posts Table | Chile - 19 of 20</vt:lpstr>
      <vt:lpstr>Instagram Posts Table | Chile - 20 of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2021-12-01T18:29:41Z</dcterms:created>
  <dcterms:modified xsi:type="dcterms:W3CDTF">2021-12-01T18:31:12Z</dcterms:modified>
</cp:coreProperties>
</file>