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2"/>
      <p:bold r:id="rId63"/>
      <p:italic r:id="rId64"/>
      <p:boldItalic r:id="rId6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2.fntdata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3.fntdata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 Jumbo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118461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37-49B1-B3B8-6FC1BC43CC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HERSHEY'S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9627596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37-49B1-B3B8-6FC1BC43CC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Jet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688569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37-49B1-B3B8-6FC1BC43CC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M&amp;M's Colombia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16710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537-49B1-B3B8-6FC1BC43CC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883048"/>
        <c:axId val="381885672"/>
      </c:barChart>
      <c:dateAx>
        <c:axId val="381883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885672"/>
        <c:crosses val="autoZero"/>
        <c:auto val="1"/>
        <c:lblOffset val="100"/>
        <c:baseTimeUnit val="days"/>
      </c:dateAx>
      <c:valAx>
        <c:axId val="381885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883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HERSHEY'S</c:v>
                </c:pt>
                <c:pt idx="1">
                  <c:v>Chocolates Jet</c:v>
                </c:pt>
                <c:pt idx="2">
                  <c:v>Chocolates Jumbo</c:v>
                </c:pt>
                <c:pt idx="3">
                  <c:v>M&amp;M's Colombia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9627596</c:v>
                </c:pt>
                <c:pt idx="1">
                  <c:v>688569</c:v>
                </c:pt>
                <c:pt idx="2">
                  <c:v>118461</c:v>
                </c:pt>
                <c:pt idx="3">
                  <c:v>16710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6C-493A-9C16-98A6679B59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Jumbo</c:v>
                </c:pt>
                <c:pt idx="1">
                  <c:v>HERSHEY'S</c:v>
                </c:pt>
                <c:pt idx="2">
                  <c:v>Chocolates Jet</c:v>
                </c:pt>
                <c:pt idx="3">
                  <c:v>M&amp;M's Colombia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1633</c:v>
                </c:pt>
                <c:pt idx="1">
                  <c:v>268</c:v>
                </c:pt>
                <c:pt idx="2">
                  <c:v>1426</c:v>
                </c:pt>
                <c:pt idx="3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6F-483F-868A-E372DB628B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1103456"/>
        <c:axId val="421112312"/>
      </c:barChart>
      <c:catAx>
        <c:axId val="421103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112312"/>
        <c:crosses val="autoZero"/>
        <c:auto val="1"/>
        <c:lblAlgn val="ctr"/>
        <c:lblOffset val="100"/>
        <c:noMultiLvlLbl val="0"/>
      </c:catAx>
      <c:valAx>
        <c:axId val="421112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10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 Jumbo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9.8431960188401099E-2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60-4339-83A1-57D3754FA7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HERSHEY'S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6.9567297638595195E-4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60-4339-83A1-57D3754FA7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Jet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1.21747720111724E-2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60-4339-83A1-57D3754FA70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M&amp;M's Colombia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7.7783761144019595E-2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D60-4339-83A1-57D3754FA7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1090664"/>
        <c:axId val="421084432"/>
      </c:barChart>
      <c:dateAx>
        <c:axId val="421090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084432"/>
        <c:crosses val="autoZero"/>
        <c:auto val="1"/>
        <c:lblOffset val="100"/>
        <c:baseTimeUnit val="days"/>
      </c:dateAx>
      <c:valAx>
        <c:axId val="421084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090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 Jumbo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42-4450-880B-AEE321612F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HERSHEY'S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42-4450-880B-AEE321612F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Jet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42-4450-880B-AEE321612F1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M&amp;M's Colombia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242-4450-880B-AEE321612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1086072"/>
        <c:axId val="421100176"/>
      </c:barChart>
      <c:dateAx>
        <c:axId val="421086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100176"/>
        <c:crosses val="autoZero"/>
        <c:auto val="1"/>
        <c:lblOffset val="100"/>
        <c:baseTimeUnit val="days"/>
      </c:dateAx>
      <c:valAx>
        <c:axId val="421100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086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Jumbo</c:v>
                </c:pt>
                <c:pt idx="1">
                  <c:v>HERSHEY'S</c:v>
                </c:pt>
                <c:pt idx="2">
                  <c:v>Chocolates Jet</c:v>
                </c:pt>
                <c:pt idx="3">
                  <c:v>M&amp;M's Colombia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BF-46BE-AC0D-1F751657B3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Jumbo</c:v>
                </c:pt>
                <c:pt idx="1">
                  <c:v>HERSHEY'S</c:v>
                </c:pt>
                <c:pt idx="2">
                  <c:v>Chocolates Jet</c:v>
                </c:pt>
                <c:pt idx="3">
                  <c:v>M&amp;M's Colombia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</c:v>
                </c:pt>
                <c:pt idx="1">
                  <c:v>1</c:v>
                </c:pt>
                <c:pt idx="2">
                  <c:v>7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BF-46BE-AC0D-1F751657B3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Jumbo</c:v>
                </c:pt>
                <c:pt idx="1">
                  <c:v>HERSHEY'S</c:v>
                </c:pt>
                <c:pt idx="2">
                  <c:v>Chocolates Jet</c:v>
                </c:pt>
                <c:pt idx="3">
                  <c:v>M&amp;M's Colombia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7</c:v>
                </c:pt>
                <c:pt idx="1">
                  <c:v>2</c:v>
                </c:pt>
                <c:pt idx="2">
                  <c:v>7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7BF-46BE-AC0D-1F751657B31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Jumbo</c:v>
                </c:pt>
                <c:pt idx="1">
                  <c:v>HERSHEY'S</c:v>
                </c:pt>
                <c:pt idx="2">
                  <c:v>Chocolates Jet</c:v>
                </c:pt>
                <c:pt idx="3">
                  <c:v>M&amp;M's Colombia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7BF-46BE-AC0D-1F751657B3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6307184"/>
        <c:axId val="416305216"/>
      </c:barChart>
      <c:catAx>
        <c:axId val="416307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305216"/>
        <c:crosses val="autoZero"/>
        <c:auto val="1"/>
        <c:lblAlgn val="ctr"/>
        <c:lblOffset val="100"/>
        <c:noMultiLvlLbl val="0"/>
      </c:catAx>
      <c:valAx>
        <c:axId val="416305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307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snickerscolombia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5393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4E-4CA2-A174-6ACE2D4F89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chocolates_jumbo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26321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4E-4CA2-A174-6ACE2D4F89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hersheyscolombia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11810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4E-4CA2-A174-6ACE2D4F891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chocolatesjet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54656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4E-4CA2-A174-6ACE2D4F891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mmscolombia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9220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F4E-4CA2-A174-6ACE2D4F89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127128"/>
        <c:axId val="382126144"/>
      </c:barChart>
      <c:dateAx>
        <c:axId val="382127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126144"/>
        <c:crosses val="autoZero"/>
        <c:auto val="1"/>
        <c:lblOffset val="100"/>
        <c:baseTimeUnit val="days"/>
      </c:dateAx>
      <c:valAx>
        <c:axId val="382126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127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chocolatesjet</c:v>
                </c:pt>
                <c:pt idx="1">
                  <c:v>chocolates_jumbo</c:v>
                </c:pt>
                <c:pt idx="2">
                  <c:v>hersheyscolombia</c:v>
                </c:pt>
                <c:pt idx="3">
                  <c:v>mmscolombia</c:v>
                </c:pt>
                <c:pt idx="4">
                  <c:v>snickerscolombia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54656</c:v>
                </c:pt>
                <c:pt idx="1">
                  <c:v>26321</c:v>
                </c:pt>
                <c:pt idx="2">
                  <c:v>11810</c:v>
                </c:pt>
                <c:pt idx="3">
                  <c:v>9220</c:v>
                </c:pt>
                <c:pt idx="4">
                  <c:v>5393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2F-4E7C-A0C7-9251B41453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snickerscolombia</c:v>
                </c:pt>
                <c:pt idx="1">
                  <c:v>chocolates_jumbo</c:v>
                </c:pt>
                <c:pt idx="2">
                  <c:v>hersheyscolombia</c:v>
                </c:pt>
                <c:pt idx="3">
                  <c:v>chocolatesjet</c:v>
                </c:pt>
                <c:pt idx="4">
                  <c:v>mmscolombia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81</c:v>
                </c:pt>
                <c:pt idx="1">
                  <c:v>412</c:v>
                </c:pt>
                <c:pt idx="2">
                  <c:v>63</c:v>
                </c:pt>
                <c:pt idx="3">
                  <c:v>5790</c:v>
                </c:pt>
                <c:pt idx="4">
                  <c:v>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DB-4AA4-BDA7-2BD060BA50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2802528"/>
        <c:axId val="422796296"/>
      </c:barChart>
      <c:catAx>
        <c:axId val="42280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796296"/>
        <c:crosses val="autoZero"/>
        <c:auto val="1"/>
        <c:lblAlgn val="ctr"/>
        <c:lblOffset val="100"/>
        <c:noMultiLvlLbl val="0"/>
      </c:catAx>
      <c:valAx>
        <c:axId val="422796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02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snickerscolombia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0.38059999999999999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61-445A-B0F6-1081DEC762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chocolates_jumbo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0.1305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61-445A-B0F6-1081DEC762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hersheyscolombia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0.1782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61-445A-B0F6-1081DEC7625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chocolatesjet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0.71460000000000001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461-445A-B0F6-1081DEC7625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mmscolombia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0.54210000000000003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461-445A-B0F6-1081DEC762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2799576"/>
        <c:axId val="422799904"/>
      </c:barChart>
      <c:dateAx>
        <c:axId val="422799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799904"/>
        <c:crosses val="autoZero"/>
        <c:auto val="1"/>
        <c:lblOffset val="100"/>
        <c:baseTimeUnit val="days"/>
      </c:dateAx>
      <c:valAx>
        <c:axId val="422799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799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snickerscolombia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B5-4232-AFDE-44A61F1950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chocolates_jumbo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B5-4232-AFDE-44A61F1950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hersheyscolombia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B5-4232-AFDE-44A61F19500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chocolatesjet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EB5-4232-AFDE-44A61F19500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mmscolombia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B5-4232-AFDE-44A61F1950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2800232"/>
        <c:axId val="422800560"/>
      </c:barChart>
      <c:dateAx>
        <c:axId val="422800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00560"/>
        <c:crosses val="autoZero"/>
        <c:auto val="1"/>
        <c:lblOffset val="100"/>
        <c:baseTimeUnit val="days"/>
      </c:dateAx>
      <c:valAx>
        <c:axId val="42280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00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snickerscolombia</c:v>
                </c:pt>
                <c:pt idx="1">
                  <c:v>chocolates_jumbo</c:v>
                </c:pt>
                <c:pt idx="2">
                  <c:v>hersheyscolombia</c:v>
                </c:pt>
                <c:pt idx="3">
                  <c:v>chocolatesjet</c:v>
                </c:pt>
                <c:pt idx="4">
                  <c:v>mmscolombia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CB-4679-8177-4CE23EE1E3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snickerscolombia</c:v>
                </c:pt>
                <c:pt idx="1">
                  <c:v>chocolates_jumbo</c:v>
                </c:pt>
                <c:pt idx="2">
                  <c:v>hersheyscolombia</c:v>
                </c:pt>
                <c:pt idx="3">
                  <c:v>chocolatesjet</c:v>
                </c:pt>
                <c:pt idx="4">
                  <c:v>mmscolombia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</c:v>
                </c:pt>
                <c:pt idx="1">
                  <c:v>3</c:v>
                </c:pt>
                <c:pt idx="2">
                  <c:v>2</c:v>
                </c:pt>
                <c:pt idx="3">
                  <c:v>11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CB-4679-8177-4CE23EE1E3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snickerscolombia</c:v>
                </c:pt>
                <c:pt idx="1">
                  <c:v>chocolates_jumbo</c:v>
                </c:pt>
                <c:pt idx="2">
                  <c:v>hersheyscolombia</c:v>
                </c:pt>
                <c:pt idx="3">
                  <c:v>chocolatesjet</c:v>
                </c:pt>
                <c:pt idx="4">
                  <c:v>mmscolombia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</c:v>
                </c:pt>
                <c:pt idx="1">
                  <c:v>6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CB-4679-8177-4CE23EE1E3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2811384"/>
        <c:axId val="422809744"/>
      </c:barChart>
      <c:catAx>
        <c:axId val="422811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09744"/>
        <c:crosses val="autoZero"/>
        <c:auto val="1"/>
        <c:lblAlgn val="ctr"/>
        <c:lblOffset val="100"/>
        <c:noMultiLvlLbl val="0"/>
      </c:catAx>
      <c:valAx>
        <c:axId val="42280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11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5C72F-B0FA-4A92-8123-D52EB5074A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HERSHEYS II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6B0381-DA70-4E97-8367-6C26FA9109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3308926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13445-EDBF-40A9-972F-715487F5C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Colombia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436F6B-E9A4-4063-A2C5-008A846CBC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1670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25076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28103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2776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1475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9508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0844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2936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9606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388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M&amp;M's 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414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521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Jumbo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092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9627596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837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83C433-67A1-4592-8A77-591DD4DDFD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283547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0E11E-DC43-43C3-ACAA-FC9F19D06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007196-BFDF-425F-9907-AFC5147276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5249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BAE586-DA52-4324-9E06-79AE77C9F1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8858E-F71A-43C5-B560-1784B20D5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734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919C9-1601-41D5-A2FF-D96E98D26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E88306-408B-4D41-AFA9-160379DB18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37911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B57114-B3AA-4509-856B-75F4D78345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C8A4B-51F4-45E8-8436-3D9068B07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080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03B57-65BD-49B7-A46D-22A608A10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9EF07C-0A5A-4E44-BABC-308A8BC4CC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89893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44B387-87B4-4403-9F91-02D21C24D9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5A449E-11FF-44C5-B9E9-002ED166E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913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935E5-83ED-42C5-B592-9DE1A9A24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ACEFEE-4346-4784-8288-9E65854068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48476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C4D65D-C7D9-419C-8D38-2EC308EF5D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E3F06-2818-41A7-9D55-3C84F55CE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908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D764A-0011-47F7-B67B-EC93E8C97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C5DACC-42EC-45D5-83B2-447DC446E1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72367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A49AB2-9E1B-41DB-9AFE-D24025099F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B8283-9547-482C-BBC7-797246FD8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069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8FFB2-5E63-4ECA-BF91-8F2798769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3D630E-F2D2-4D8C-900E-D783C7521C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28464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507CD-39DF-4EA6-B486-54C8D51011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CB2282-DE30-4789-A98A-744C0AAE0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077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B97F7-C5B1-49BB-8C00-380094F2D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Colombia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E2F39E-4608-4594-82DF-C33D68EDBC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64727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069658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20154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3848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2534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5046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3942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3703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8746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902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071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11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mmscolombia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595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936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chocolates_jumbo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5095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C41C45-A00B-4AE1-AA20-B75E137B76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261390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6CCB3-6F3C-41D3-B3B0-C27ED1AB2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9FEECD-D798-417C-BAFC-D0F60A5AF6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91753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5E72D6-98DF-45ED-B120-421862E3C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16A0E-886B-47F5-8FF3-1169465AD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913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424B9-7056-40EA-9D41-E3860BE07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60AB37-4BC0-420F-BE0F-0C818C96E3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57536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894E4A-91F8-42BA-BBB3-DCCE0A2087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BE658-E6BF-4FD7-944B-4382C5503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330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A6D4C-715B-41E0-AA8D-E1C690273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59B636-1158-40B9-BBDA-2A8B0BAEEB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95287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F3BAB2-0D61-43EC-8F1C-C4B35DFCF9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AF595C-573E-412B-BAA0-8B4F32498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488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4C521-630A-4C6E-9D0A-2090CA8E0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6BABE4-7958-4086-8CB2-328AFDF8A7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55381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D4A0B-3528-4FCD-914D-549BEF8071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AE7BC2-8114-43F7-B93E-12A75803E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345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69994-BC8A-4373-B719-811E31792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B45081-51ED-4180-9FF1-52415FF566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38090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7FD22-35EA-4E03-8B18-525FD1ED68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50C904-BEC3-4722-9B28-93199F173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061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9C9BF-6FAD-422C-BF46-98E797BCA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Post Type Distribution Per Profile | Colombia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EDEB68-5002-4B59-89D7-60990E1BD2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0349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A4F8D9-CD03-48FB-9D3F-83B85144D7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B0D86-1307-4D63-B859-AF13CD389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581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5C404-EB9F-4912-B197-7629A10B8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E8B525-A5FA-481C-99B2-B6A42211D7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2990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646763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426899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00731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91499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06441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97995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61232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65204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2576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150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Jumbo - 2021-11-30 19:49:31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Probar que no tienes límites es vivir a lo #JumboBrownie 🍫💯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259488551_4580621315365087_212537400700416623_n.jpg?_nc_cat=110&amp;ccb=1-5&amp;_nc_sid=ad6a45&amp;_nc_ohc=QBxTfipABo4AX-OEY4j&amp;_nc_ht=scontent-iad3-1.xx&amp;edm=AKIiGfEEAAAA&amp;oh=77284b4b2be8202fdd111e9096ecb760&amp;oe=61AC71D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05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A8FE0E-EFBA-4BB3-BA2B-EA4489F270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6965944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95C1F-EAC5-418D-BEFB-F8C77A66C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2101DD-04AE-4EFF-A546-37594E695F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73323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5341859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188265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97678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89827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9171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14517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17207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76651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7297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911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Jet - 2021-11-30 17:20:13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momento de darte un gusto con una tortilla súper fácil de preparar y extra deliciosa 😋 ¡Haz clic en la imagen y conoce el paso a paso! 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atl3-1.xx.fbcdn.net/safe_image.php?d=AQETxqV9R8b0p29q&amp;w=600&amp;h=600&amp;url=https%3A%2F%2Fchocolatesjet.com%2Fwp-content%2Fuploads%2F2021%2F11%2F11-17-BannerTortillaJet-Jet-v1.png&amp;cfs=1&amp;ext=emg0&amp;_nc_oe=6f229&amp;_nc_sid=06c271&amp;ccb=3-5&amp;_nc_hash=AQHMC5efsIMS5PV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6220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4EEFD9-B2B6-4204-B8CD-D09E338631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7528712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159D3-DB48-4004-8368-4E2AB63A9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A782ED-084D-4CEE-89EA-78D7A25511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02807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0386535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649638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19529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03302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37919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06129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32807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68860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9943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620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Jumbo - 2021-11-29 22:41:35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💪 Demuestra que no tienes límites como el nuevo tamaño de #JumboBrownie ➡️🍫 #ExpandeTusLímites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261652350_331458122125776_1859334705796056734_n.jpg?_nc_cat=102&amp;ccb=1-5&amp;_nc_sid=ad6a45&amp;_nc_ohc=QHdMsLNA7s4AX_DUlnm&amp;_nc_ht=scontent-iad3-1.xx&amp;edm=AKIiGfEEAAAA&amp;oh=03dec4d931b15b4ef2ef292162506cc3&amp;oe=61ABB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785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22D03-72CC-4B50-A19F-18A4F76AAA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8172408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1B016-C793-4B08-9CFC-16F22DB6D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FB1E07-BA25-4315-A29B-331275F27D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5657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101441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335274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18295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07292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64932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45182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4960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050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5578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285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M&amp;M's Colombia - 2021-11-29 18:00:55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importa si prefieres tus m&amp;m’s en barra, con relleno de maní o de chocolate. Si eres un verdadero fan reconocerás todos los sabores. 
#mms #SiempreDivertido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xx.fbcdn.net/v/t39.30808-6/p720x720/261737826_4742253459171291_6151428049224879972_n.png?_nc_cat=103&amp;ccb=1-5&amp;_nc_sid=8024bb&amp;_nc_ohc=djhsV4PYEo8AX8QQGZR&amp;_nc_ht=scontent-atl3-1.xx&amp;edm=AKIiGfEEAAAA&amp;oh=edf12f971b4fca90d0f4a705336c2a2a&amp;oe=61ACC3F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192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CA823D-3397-48C9-BB5C-0AAB9F3E5A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2788775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53EAE-DE52-4D8E-87A5-7515A9854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B7233E-035D-430F-9D15-ABACFA6F28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51820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428634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947457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87554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52756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06987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33989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39944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34687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2370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99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Jumbo - 2021-11-26 20:52:54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Romper la rutina y expandir tus límites es vivir cada día a lo #JumboBrownie 😎🍫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259914242_165875329056601_312451113029023467_n.jpg?_nc_cat=104&amp;ccb=1-5&amp;_nc_sid=ad6a45&amp;_nc_ohc=2MgXOAPwZhoAX9ZqEgC&amp;_nc_ht=scontent-iad3-1.xx&amp;edm=AKIiGfEEAAAA&amp;oh=5bc1e524dc914efd7a32fba9c7df76e4&amp;oe=61ABE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8562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342788-CE32-40C7-B226-00731B5DCE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4513621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7BF80-DB5E-43A0-AD1B-5F932215B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42C03F-5588-4CD1-8B8B-58C7CE3DB9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1041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932805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453899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7745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82233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70213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65429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37107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79691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9089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065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Jet - 2021-11-26 17:29:35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todos nos ha pasado en algún momento que no sabemos cuál elegir, ¡así que te ayudamos! 😋
Cuéntanos en los comentarios cuál Jet te tocó. 😁🍫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xx.fbcdn.net/v/t15.5256-10/p720x720/259119968_360947132471012_1585006407951375127_n.jpg?_nc_cat=105&amp;ccb=1-5&amp;_nc_sid=ad6a45&amp;_nc_ohc=pL-8_Y_we50AX-ek5eN&amp;_nc_ht=scontent-atl3-1.xx&amp;edm=AKIiGfEEAAAA&amp;oh=289a0eefd20a685cf07e3dc5a30bb103&amp;oe=61AB7E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460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38C3AB-FD05-4CBF-8212-A1B4010F73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9694493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E8181-C0A3-46CF-886F-64D380086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E846C5-0349-4A65-BA40-2ABACFD88E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03579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582395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144189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12583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15345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16347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23843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02196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00879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889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520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Jet - 2021-11-24 22:52:22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un café no le puede faltar la Jet, pero ustedes no están listos para esta conversación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xx.fbcdn.net/v/t39.30808-6/p720x720/260944196_4816341038405740_6598476667301972273_n.jpg?_nc_cat=109&amp;ccb=1-5&amp;_nc_sid=8024bb&amp;_nc_ohc=2wVDtGbTX7QAX-5BFtv&amp;_nc_ht=scontent-atl3-1.xx&amp;edm=AKIiGfEEAAAA&amp;oh=ca566e37c8f1dc37c332a0ab9af35b25&amp;oe=61ABAFE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970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9A4188-3958-472B-984B-A893A5F08C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8140555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B9C52-9AC0-43D8-8FBB-8E39EC37D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2871E1-B632-4657-93B7-136868A1A8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0035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9876392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920090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45624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38652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46857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37441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7579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85117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8995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302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Jumbo - 2021-11-24 21:31:02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¡Con el nuevo tamaño de #JumboBrownie tus días no tienen límite!🍫 #ExpandeTusLímites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259765153_4177596025678782_8937537773326098871_n.jpg?_nc_cat=109&amp;ccb=1-5&amp;_nc_sid=8024bb&amp;_nc_ohc=r_jJUWFn-YEAX855nK7&amp;_nc_ht=scontent-iad3-1.xx&amp;edm=AKIiGfEEAAAA&amp;oh=59c46f913402cfcc97fedfe01e59daa1&amp;oe=61AC5F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0366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74FD6C-CA07-4D0A-A53E-9928F851CF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9982151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5D0B5-23CB-4F21-BA1A-0790068F7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5C3454-8428-41E4-AB44-36ABCF6FAC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1673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2348383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981103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31863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16948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42560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25715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07294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57993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3669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48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Jet - 2021-11-24 16:58:53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#LáminaDelDía Te presentamos a la Cattleya trianae, la flor nacional de #ColombiaSorprendente, también conocida como la orquídea. ¿Has tenido el placer de contemplarla de cerca? Compartenos una foto si la has visto.  🌷🍫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xx.fbcdn.net/v/t39.30808-6/p720x720/260755671_4815532091819968_8011769546888861973_n.jpg?_nc_cat=110&amp;ccb=1-5&amp;_nc_sid=8024bb&amp;_nc_ohc=1hXidch1PngAX-5AF7_&amp;_nc_ht=scontent-atl3-1.xx&amp;edm=AKIiGfEEAAAA&amp;oh=a5209e5b093f8ab7d8429628f0856a0e&amp;oe=61ABE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437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FA33C4-0996-4243-95B6-E5FF749782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0254219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84290-CCA6-4E8C-8EE0-CCD4D527C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98FB8C-9CAD-4AB5-9D48-5CA88B20E7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7989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8063253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697510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57064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57657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8486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84742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66730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2325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9338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39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M&amp;M's Colombia - 2021-11-23 22:27:01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importa cual elijas si el plan incluye la compañía correcta y unos m&amp;m’s siempre será divertido. 
#mms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xx.fbcdn.net/v/t15.5256-10/p720x720/258868956_448701256624688_9063596596060638427_n.jpg?_nc_cat=103&amp;ccb=1-5&amp;_nc_sid=ad6a45&amp;_nc_ohc=eHmZEK0U5GcAX89uv6U&amp;_nc_oc=AQlahmoTn81X20LIZqGxEyIOQvjLh9vZJLO-IdkPa-8lFK-2ipvpNCpwTwgnH3vdeg8&amp;_nc_ht=scontent-atl3-1.xx&amp;edm=AKIiGfEEAAAA&amp;oh=7612ed2a3941d1437659ccf10bc30db8&amp;oe=61AD422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777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B655F8-2DA7-4946-B7D8-CB3A796610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5828467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0992C-A492-4636-9E17-DFD104224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328328-4EBA-44AF-9BF5-6B421D35EC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3948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8455614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515695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98063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16763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81431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56236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16171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30171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449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55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Jet - 2021-11-23 17:20:10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¿Si sabes que existe una BurbuJet que es de Arequipe Coco y es por tiempo limitado? De verdad no sabes de lo que te estás perdiendo. 😁🍫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xx.fbcdn.net/v/t15.13418-10/p720x720/257940867_4946285995383433_699367204854661372_n.jpg?_nc_cat=108&amp;ccb=1-5&amp;_nc_sid=ad6a45&amp;_nc_ohc=oke42zOFtEoAX_5XbrN&amp;_nc_ht=scontent-atl3-1.xx&amp;edm=AKIiGfEEAAAA&amp;oh=ada4d41c7abab3275a2bb3be726c2ae9&amp;oe=61AC18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03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6A329F-773E-40DF-9596-87A8EF4721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9071693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96997-1F0E-4665-B701-1F803697C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C033BC-1EFF-432E-9376-1707221F49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1050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6510739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85792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51042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34895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27189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67293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74138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6216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8075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509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Jet - 2021-11-22 17:30:03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¡Gracias a su hueso hioides, ubicado en su garganta, funciona como una caja de resonancia! Sorprendente, ¿no? 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xx.fbcdn.net/v/t39.30808-6/p720x720/258300823_4808915085815002_396817670319323694_n.jpg?_nc_cat=110&amp;ccb=1-5&amp;_nc_sid=8024bb&amp;_nc_ohc=7XOeMaZitmYAX_LqijW&amp;_nc_ht=scontent-atl3-1.xx&amp;edm=AKIiGfEEAAAA&amp;oh=ec9ee6647101bd53af65af5c9cad2b3a&amp;oe=61AD1A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034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0460AA-04CA-426F-9A16-39AAEBDC7A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756971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A1849-8DAD-422A-81E8-8EDC92E9E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AEDCCC-57C3-429C-A8E1-F881EF9B4F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6463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819348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330129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90912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29325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42940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22023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40656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89553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4529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694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HERSHEY'S - 2021-11-20 17:00:05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conoces tanto a tu familia, ¿Qué sabor elegiría: #HERSHEY’S Milk Chocolate o Cookies 'N' Creme? ¡Reacciona y comparte esta Navidad un #HERSHEY’S!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254465407_2597916937018684_1401400983816334405_n.jpg?_nc_cat=105&amp;ccb=1-5&amp;_nc_sid=8024bb&amp;_nc_ohc=glUATMD5bsYAX-NVMvn&amp;_nc_ht=scontent-iad3-1.xx&amp;edm=AKIiGfEEAAAA&amp;oh=558d3634692dafbec413e1bf16174d1b&amp;oe=61ABDE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9991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D78017-76F5-4807-A466-7B2B475EB2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8156865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6D74E-8F68-4F86-91CB-E16EEC191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6871C7-A214-434F-8AC8-31E7137853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6622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595763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511774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19508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97151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11707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31786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27119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84494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4639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231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Jumbo - 2021-11-19 21:57:57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🍫 #JumboBrownie nuevo tamaño para disfrutar en todo momento. 😎💯 #ExpandeTusLímites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259085946_4162091257229259_4646931705728786756_n.jpg?_nc_cat=106&amp;ccb=1-5&amp;_nc_sid=8024bb&amp;_nc_ohc=1pEA7vsQQxQAX_OstZ5&amp;_nc_ht=scontent-iad3-1.xx&amp;edm=AKIiGfEEAAAA&amp;oh=870fea6d0cc592bf3ac9b120dc764379&amp;oe=61ABF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859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08664F-2AF8-4C52-80A7-67E8183271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4399951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0D8D2-6FE0-494B-AEBE-91FD22265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2E611D-DBB9-4157-BF36-5BE016C73C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73319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1793165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227689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453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48662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3203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37368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27397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29705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4033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902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Jet - 2021-11-19 19:33:30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¿Sabías que según tus gustos hay una BurbuJet perfecta para ti? 🤩Dale clic a la imagen, haz el test y descubre cuál es 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atl3-1.xx.fbcdn.net/safe_image.php?w=600&amp;h=600&amp;url=https%3A%2F%2Fchocolatesjet.com%2Fwp-content%2Fuploads%2F2021%2F11%2F11-10-BannerArtBurbujet-Jet-v1.png&amp;cfs=1&amp;ext=emg0&amp;_nc_oe=6f229&amp;_nc_sid=06c271&amp;ccb=3-5&amp;_nc_hash=AQEFpUY-xtQsMc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0121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42C12E-09C4-4CA1-919F-1401B72178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9113986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5B310-5CA9-480A-A20B-A567469DA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6E9E45-0B82-4504-B72B-352CD3C009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2667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857691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445855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77875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64725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57199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55506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741725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46818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4382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548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Jet - 2021-11-18 22:04:04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Dale clic a la imagen y descubre una nueva manera de disfrutar el delicioso sabor de Chocolates Jet 🍫 Disponible en los restaurantes Hamburguesas El Corral - Página Oficial. Cómprala aquí https://bit.ly/ChocoJetSublime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xx.fbcdn.net/v/t39.30808-6/s720x720/258735037_4796603500379494_6068301887315080056_n.jpg?_nc_cat=111&amp;ccb=1-5&amp;_nc_sid=8024bb&amp;_nc_ohc=CJji3HSPuQYAX8zh-Z_&amp;_nc_ht=scontent-atl3-1.xx&amp;edm=AKIiGfEEAAAA&amp;oh=47fc781216c4231491a1f0bb48e3bfe5&amp;oe=61ABDD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5875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55E39-DC2A-4DE6-BD87-6A8A3B3195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4061399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62258-0A39-426A-9EE2-037D2B659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D28C95-5CFD-4A3A-B7FF-268B9F29E2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96885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6450302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526542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23085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99897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97714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26151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14416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5850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4000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17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Jumbo - 2021-11-18 20:43:23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¡Expande tu mundo con #JumboBrownie y atrévete a vivir nuevas aventuras! ✈️🍫 #ExpandeTusLímites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254301425_4158753794229672_4772456745455682414_n.jpg?_nc_cat=110&amp;ccb=1-5&amp;_nc_sid=8024bb&amp;_nc_ohc=7eIVHr0MBlIAX90jwO0&amp;_nc_ht=scontent-iad3-1.xx&amp;edm=AKIiGfEEAAAA&amp;oh=14b912e34c2e1aa14c8a9856fb8e396c&amp;oe=61AC1509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559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E59436-1625-4DEF-A8B1-12927C5544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0179417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66A8E-318F-4F0C-8A4A-702D2232A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9511A7-A388-47D9-AD69-E4F63188F4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99918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70248264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109808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22606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77070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83980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37597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65877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5905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7697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785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Jet - 2021-11-17 17:19:53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¡Mira todo lo que te estás perdiendo! ¿Qué estás esperando para tener tu propio Álbum Jet y sorprenderte? Cómpralo aquí https://bit.ly/3bW5FSU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xx.fbcdn.net/v/t15.13418-10/p720x720/257586145_673906186908665_6081960342206215009_n.jpg?_nc_cat=100&amp;ccb=1-5&amp;_nc_sid=ad6a45&amp;_nc_ohc=jMWctLqIYEYAX-fOi8C&amp;_nc_ht=scontent-atl3-1.xx&amp;edm=AKIiGfEEAAAA&amp;oh=90e113592e6ef0f00bc0f743ddd5ffdf&amp;oe=61AB9D0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920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30CAD5-7C46-4A35-9F83-5B6DFB0FBD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5359629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4F25F-4AE2-483B-BC0A-5A7A36B3C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11FA11-E5BB-423A-BD71-91BC6CA264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48433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4849065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185747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03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53524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818982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56273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0740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91422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1037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014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Jumbo - 2021-11-17 00:00:20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😎 Libera todo tu poder y transforma tus días con el nuevo tamaño de #JumboBrownie 🍫💯 #ExpandeTusLímites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258133687_4152470514858000_7001224694388655416_n.jpg?_nc_cat=111&amp;ccb=1-5&amp;_nc_sid=8024bb&amp;_nc_ohc=2RWsDaArorgAX-0W8Zk&amp;_nc_ht=scontent-iad3-1.xx&amp;edm=AKIiGfEEAAAA&amp;oh=af04ee797a05d634bc918bc54e322bcd&amp;oe=61AD45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324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B0FADD-8C45-4AE5-B458-C77DD6C7A6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1198475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D85FF-412F-4623-9070-A718E5F7B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36B778-0609-45E0-8C45-E24E5AF571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27903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1623805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565946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66945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33660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38486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04894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37021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87708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8979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412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M&amp;M's Colombia - 2021-11-16 22:30:53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¡Todos tenemos un favorito! ¿Cuál es el tuyo?
#mms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xx.fbcdn.net/v/t39.30808-6/p720x720/256046879_4700331890030115_1070842159025580274_n.jpg?_nc_cat=106&amp;ccb=1-5&amp;_nc_sid=8024bb&amp;_nc_ohc=9-bzij6S7IwAX-3lkOO&amp;_nc_ht=scontent-atl3-1.xx&amp;edm=AKIiGfEEAAAA&amp;oh=e14eaee6467bd3cea5931aab74f8ac08&amp;oe=61AD251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517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299523-F8C1-4BFD-8864-8E0D8EFEF1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748901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C5647-E0FD-45D6-8FB9-C8394DC9E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D3F344-2B2F-498A-BAC1-DD90E62D58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0027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976839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623998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92021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25207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73384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02983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31455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72678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5589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461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Jet - 2021-11-16 17:21:27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¡El mejor estado civil! 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xx.fbcdn.net/v/t39.30808-6/p720x720/257412949_4788993367807174_236207514050858039_n.jpg?_nc_cat=104&amp;ccb=1-5&amp;_nc_sid=8024bb&amp;_nc_ohc=vlxOw8r60CYAX-L6AzY&amp;_nc_ht=scontent-atl3-1.xx&amp;edm=AKIiGfEEAAAA&amp;oh=7598506f67a17ab4c3cb93bb4ed2ef74&amp;oe=61AC8A9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5069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3F95F9-0466-4AAA-A568-BABE17304D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38636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BDCE7-A09F-48C2-A8A0-45A26E41D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6B251F-84E2-49A0-B118-C98025A378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1164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733791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763528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83419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06630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35284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96980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07592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63910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1856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552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HERSHEY'S - 2021-11-15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Llena tus fiestas de sabor con la cremosidad inigualable de nuestros #HERSHEY’S KISSES. 🍫❤️
¡Celebra y comparte con #HERSHEY’S!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249710109_413998593499878_8630269116705045434_n.jpg?_nc_cat=110&amp;ccb=1-5&amp;_nc_sid=ad6a45&amp;_nc_ohc=pDegoN_6LxYAX_boQnZ&amp;_nc_ht=scontent-iad3-1.xx&amp;edm=AKIiGfEEAAAA&amp;oh=89dd5034323a4290d1f87e7111b3e6d3&amp;oe=61AC6934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1720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3817F2-290B-4D0A-A285-2B2BF48096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3548923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462D4-64CF-468E-B616-194DBF5A3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5D5B45-4A70-4395-AB9D-8A36746C4F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4399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627312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809197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8044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78820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52292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55850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61826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74134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01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043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Jumbo - 2021-11-11 19:24:15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💯 La mejor forma de romper tus límites es con el nuevo tamaño de #JumboBrownie 😎🍫​ #ExpandeTusLímites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240662886_4136541736450878_2144813838828142361_n.jpg?_nc_cat=105&amp;ccb=1-5&amp;_nc_sid=8024bb&amp;_nc_ohc=Bk5yemMUL4AAX_C-hua&amp;_nc_ht=scontent-iad3-1.xx&amp;edm=AKIiGfEEAAAA&amp;oh=4da535ab6d705e2cf40bf1be5a6e91c0&amp;oe=61ABAD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6258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F039F6-A416-4042-8A2B-DFB769349F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9057084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381DC-BDB0-452B-A900-EB16D01B5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031EA2-8580-4ABF-8DB7-FBD51958A0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21371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371049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666410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95800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89093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3609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866681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54559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36334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519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914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Jet - 2021-11-11 17:01:37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¿Sabías que la nueva Burbuja Jet Arequipe Coco es un postre perfecto? 😋 Los que ya la probaron, saben a que nos referimos, y los que no, en este test pueden comprobarlo👌 ¡Haz clic en la imagen!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atl3-1.xx.fbcdn.net/safe_image.php?d=AQFoIYHhHJdebFtm&amp;w=600&amp;h=600&amp;url=https%3A%2F%2Fchocolatesjet.com%2Fwp-content%2Fuploads%2F2021%2F11%2F09-10-BannerEscritorioArt.BurbujaJet-Jet-v1-1.png&amp;cfs=1&amp;ext=emg0&amp;_nc_oe=6f229&amp;_nc_sid=06c271&amp;ccb=3-5&amp;_nc_hash=AQEgbjx0eseGKVQ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912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7EAE50-927A-40F6-B32E-56AED58970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4466504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1AF6A-608C-4A55-BEDD-CBB361885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E1D75A-B247-4099-B660-1678AD5570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4687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912064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942739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15182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22534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53144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43715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76755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31733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5329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789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Jumbo - 2021-11-10 19:35:15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🕐  ¡Este es un buen momento para romper la rutina con el nuevo tamaño de #JumboBrownie! ➡️🍫  #ExpandeTusLímites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255010340_4133332473438471_2998504186403988309_n.jpg?_nc_cat=104&amp;ccb=1-5&amp;_nc_sid=8024bb&amp;_nc_ohc=7kU2r4RJZMQAX-UmG6v&amp;_nc_ht=scontent-iad3-1.xx&amp;edm=AKIiGfEEAAAA&amp;oh=78aeb5db9e00449eea2e06612542e404&amp;oe=61AD5008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61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D5F706-3B88-40E4-AD99-3463DAFD10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6393924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BC625-DF9E-49EE-9C20-0BD1C61CE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Colombia - 1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18EBC8-F476-4C9F-AC58-D8E558680C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40438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3474633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4939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5945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3842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1882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3997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4138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01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chocolatesjet - 2021-11-30 17:30:11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giroberbo es un fiel seguidor del movimiento #ColombiaSorprendente, esta vez nos comparte esta imponente y hermosa araña que se encontró en Santa María, Boyacá. Abrimos encuesta, hay dos tipos de personas cuando se cuentran una Araña: las que corren 🏃‍♂️ y las que le toman una foto 📸 ¿cuál tipo de persona eres?
#Araña #Animales #AnimalesSorprendentes #Colombia #ÁlbumJet #Fauna #Naturaleza #ChocolatesJet #ChocolatinasJet #Jet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261903210_1836125849931513_6616453721962689018_n.jpg?_nc_cat=100&amp;ccb=1-5&amp;_nc_sid=8ae9d6&amp;_nc_ohc=7N4HHFVZr4cAX-GaZpD&amp;_nc_ht=scontent-lga3-1.cdninstagram.com&amp;edm=AL-3X8kEAAAA&amp;oh=1d1455f209312335ab40b4a1cf69239f&amp;oe=61AB37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64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6104F0-0AF7-4B05-AD83-DFD0C37834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9644144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A114A-C6A1-4689-8235-F2B7CC980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Colombia - 2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E95935-A883-4119-ADD9-E114B24841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7614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4578229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29146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9496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8724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6937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6437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5166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286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chocolates_jumbo - 2021-11-29 22:51:56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Probar que no tienes límites es vivir a lo #JumboBrownie 🍫💯​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261750254_939475543629639_4399949832003881068_n.jpg?_nc_ht=scontent.cdninstagram.com&amp;_nc_cat=103&amp;_nc_ohc=RWi4DyEXyb4AX9_hHf_&amp;edm=AMO9-JQAAAAA&amp;ccb=7-4&amp;oh=60069831b182059ca2a8add01d16b27c&amp;oe=61A804E1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929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snickerscolombia - 2021-11-29 18:38:20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Ríete de tus errores y aléjate de la #FailZone con #Snickers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261827416_1332572027206607_7433283409886360912_n.jpg?_nc_cat=107&amp;ccb=1-5&amp;_nc_sid=8ae9d6&amp;_nc_ohc=nhGPTTTdJkQAX9wg4bA&amp;_nc_ht=scontent-iad3-1.cdninstagram.com&amp;edm=AL-3X8kEAAAA&amp;oh=29801d8eb8cdb9dec7eba7fbe50492c4&amp;oe=61AD06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3025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B17969-E6C9-43D5-BFFA-565373A4ED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9317037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1C9B8-F885-427E-831F-8278AAC49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Colombia - 3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FBF7E6-A211-4C89-A768-F8D818E41D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15521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2077004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08858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6055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1043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4973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7916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6843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1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mmscolombia - 2021-11-29 18:10:37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importa si prefieres tus m&amp;m’s en barra, con relleno de maní o de chocolate. Si eres un verdadero fan reconocerás todos los sabores. 
#mms #SiempreDivertido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cdninstagram.com/v/t51.29350-15/261612348_313529787090516_5174965195980780495_n.jpg?_nc_cat=103&amp;ccb=1-5&amp;_nc_sid=8ae9d6&amp;_nc_ohc=ucocc_zhqZcAX_FZ3jj&amp;_nc_ht=scontent-ort2-1.cdninstagram.com&amp;edm=AL-3X8kEAAAA&amp;oh=efdd9e75f0e3b14ca970808e3cff3466&amp;oe=61AC8E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3531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3AF76A-CB36-48B0-BF04-94615F6FFE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523902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4D7D5-C40C-408B-B9C6-C21683B85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Colombia - 4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994856-1B95-43F2-B2DB-F80C42D50A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21181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7211112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65643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3353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0456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263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240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8008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362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chocolates_jumbo - 2021-11-26 22:57:59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💪 Demuestra que no tienes límites como el nuevo tamaño de #JumboBrownie ➡️🍫 #ExpandeTusLímites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261250515_3906471579456147_7331881349557093424_n.jpg?_nc_ht=scontent.cdninstagram.com&amp;_nc_cat=103&amp;_nc_ohc=v4gJR4-Kd4sAX85pb_Q&amp;edm=AMO9-JQAAAAA&amp;ccb=7-4&amp;oh=2fcdef69d4ab483c3a8730addb89c22c&amp;oe=61A8099B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080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70BD36-EF0A-4271-A544-44C2D8B63B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652809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89CEA-8733-4244-A221-063782C91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Colombia - 5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6D7BAD-EC53-40D0-837C-06295122EE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5345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0062723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672997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1272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4137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3409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6754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1198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707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chocolatesjet - 2021-11-26 17:25:12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Cada región tiene mil tesoros sorprendentes🙌, pero junto a ustedes quisimos resaltar eso que las hace únicas a cada una de ellas ¡Nuestro país está lleno de #Encanto! 😍
#Colombia #ColombiaSorprendente #Disney #Música #Cultura #Naturaleza #Paisajes #Animales #ChocolatesJet #ChocolatinasJet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260623067_424293175846119_5039050709699002609_n.jpg?_nc_cat=104&amp;ccb=1-5&amp;_nc_sid=8ae9d6&amp;_nc_ohc=-O5XlBko8kAAX_ffDWm&amp;_nc_ht=scontent-lga3-1.cdninstagram.com&amp;edm=AL-3X8kEAAAA&amp;oh=35a5fa920847b9faba6c8a6e68ff0af7&amp;oe=61AB32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706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chocolates_jumbo - 2021-11-24 22:25:59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Romper la rutina y expandir tus límites es vivir cada día a lo #JumboBrownie 😎🍫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260309965_2056365891206478_1644675904965171315_n.jpg?_nc_ht=scontent.cdninstagram.com&amp;_nc_cat=106&amp;_nc_ohc=PrxDRvaU4mMAX_vaQQI&amp;edm=AMO9-JQAAAAA&amp;ccb=7-4&amp;oh=572b01257217478b26535689a750adce&amp;oe=61A7F677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983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F0E1C4-4D8F-40D3-97FB-B764F89FFA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7493540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A1DAD-D5AF-455D-8580-55D8B8A94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Colombia - 6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EE0B25-F8D3-4C4F-90A3-05D725A072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5235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2298187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13482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1181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4010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7702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1676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5605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77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chocolatesjet - 2021-11-24 17:15:38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¿Qué estás esperando para probarla? ¡No olvides que la BurbuJet Arequipe Coco es por tiempo limitado y tiene lámina dorada! 😋🍫
#BurbuJet #JetArequipeCoco #Arequipe #Coco #Chocolate #ChocolatesJet #ChocolatinasJet #Jet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260117095_1250029185470830_559474850101579945_n.jpg?_nc_cat=102&amp;ccb=1-5&amp;_nc_sid=8ae9d6&amp;_nc_ohc=thYVd_P00O4AX9O7gv3&amp;_nc_ht=scontent-lga3-1.cdninstagram.com&amp;edm=AL-3X8kEAAAA&amp;oh=a1083497a5a17ccb37b7cb5a0f71c377&amp;oe=61AB2888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269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snickerscolombia - 2021-11-23 22:11:08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Todos conocemos a alguien que sufre por los síntomas del hambre, ten a mano una #Snickers y ayúdalo a salir de la #FailZone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259815739_629403798475574_7074492308631862655_n.jpg?_nc_ht=scontent.cdninstagram.com&amp;_nc_cat=102&amp;_nc_ohc=tDTGfqAyNmgAX_9GsKW&amp;edm=AMO9-JQAAAAA&amp;ccb=7-4&amp;oh=46309401ec383cef95743ad9e6ac771d&amp;oe=61A80799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715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53BB7-6794-4F75-84AE-BAD183F0CF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3072792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BB21D-9B79-4800-85B0-25F646E16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Colombia - 7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C4A831-09E4-491E-BAC9-C0452B249D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72870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7990646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656035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5492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2051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9408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8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6004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463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mmscolombia - 2021-11-23 22:06:55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importa cual elijas si el plan incluye la compañía correcta y unos m&amp;m’s siempre será divertido. 
#mms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259316045_964293827519974_871020253423910499_n.jpg?_nc_ht=scontent.cdninstagram.com&amp;_nc_cat=110&amp;_nc_ohc=asQB6zBTWsgAX9XwDD3&amp;edm=AMO9-JQAAAAA&amp;ccb=7-4&amp;oh=45e8ccd4f6a824dbc6724adfa423bf18&amp;oe=61A7FEEF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504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chocolatesjet - 2021-11-23 17:34:04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¡Esto es lo más lindo que verás hoy! Una hermosa fotografía que hace parte del movimiento #ColombiaSorprendente y es compartida por fotografiandoando8. Mano arriba 🙋‍♀️ si también amas los caballos 🐎
#ÁlbumJet #Colombia #Animales #AnimalesSorprendentes #Caballos #ChocolatesJet #ChocolatinasJet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259199773_1279022892579477_8525358275091812805_n.jpg?_nc_cat=108&amp;ccb=1-5&amp;_nc_sid=8ae9d6&amp;_nc_ohc=ONJPidwiv9wAX8eWS2z&amp;_nc_ht=scontent-lga3-1.cdninstagram.com&amp;edm=AL-3X8kEAAAA&amp;oh=e452cea1f5756adbffff061f8c7a5671&amp;oe=61AB7C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94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EB96F-1F27-4BB6-BFC8-9E3A745724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1290426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9CB3B-2FF5-4495-8C78-9CE1F8543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Colombia - 8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39AC6A-1603-4537-8FC4-B80940474D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9453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7988887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88637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9977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049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3266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0839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0456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433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chocolates_jumbo - 2021-11-22 21:43:12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¡Con el nuevo tamaño de #JumboBrownie tus días no tienen límite!🍫 #ExpandeTusLímites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dfw5-2.cdninstagram.com/v/t51.29350-15/260598756_251685260288985_3165330967167943856_n.jpg?_nc_cat=109&amp;ccb=1-5&amp;_nc_sid=8ae9d6&amp;_nc_ohc=WA-70N_bMv0AX-s6xlV&amp;_nc_ht=scontent-dfw5-2.cdninstagram.com&amp;edm=AL-3X8kEAAAA&amp;oh=9ec6b23969dfb15655d5ead9ad3651cf&amp;oe=61AC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778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chocolatesjet - 2021-11-22 17:30:12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¡Déjate sorprender por todo lo que #ColombiaSorprendente tiene para ti! Una aventura que no querrás acabar 🙌
#ÁlbumJet #Colombia #ChocolatesJet #ChocolatinasJet #Jet #Chocolate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258974879_230791419083757_410909045089210054_n.jpg?_nc_ht=scontent.cdninstagram.com&amp;_nc_cat=109&amp;_nc_ohc=OybCEVWk90UAX8FjTNx&amp;edm=AMO9-JQAAAAA&amp;ccb=7-4&amp;oh=1be71d08acbe7388ca509b456c3723bd&amp;oe=61A79C6A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148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4FD7DA-DF8C-4BC4-852B-6815534384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2695625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AC298-2295-45DD-B187-F95FEB343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Colombia - 9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E8D823-DB62-44FC-B1DD-77334E94CE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8980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3239111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14731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0579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2799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1807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6426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8378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055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hersheyscolombia - 2021-11-20 19:31:42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¡No llegues con las manos vacías a la fiesta, llega con #HERSHEY'S! 🔥😏🍫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259479581_312699990453644_6788949626215625538_n.jpg?_nc_ht=scontent.cdninstagram.com&amp;_nc_cat=108&amp;_nc_ohc=Lyuh5GrM2gEAX9xcw5L&amp;edm=AMO9-JQAAAAA&amp;ccb=7-4&amp;oh=09022808c7486227e97f311c219dce01&amp;oe=61A7F2AC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218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C7B0B4-A621-4BF4-B5CC-7DC2DF9B74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1149185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DDB50-A12D-4B14-B10B-D670549A6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Colombia - 10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8753E3-E16D-4D66-AD75-222AE8C263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1421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15886727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84103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1090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5681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4882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2982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4321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78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chocolates_jumbo - 2021-11-19 21:52:09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​​🍫 #JumboBrownie nuevo tamaño para disfrutar en todo momento. 😎💯 #ExpandeTusLímites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dfw5-2.cdninstagram.com/v/t51.29350-15/258317199_3112626755724580_1143994522098261787_n.jpg?_nc_cat=106&amp;ccb=1-5&amp;_nc_sid=8ae9d6&amp;_nc_ohc=bIi4_foSAyIAX-WfmsG&amp;_nc_ht=scontent-dfw5-2.cdninstagram.com&amp;edm=AL-3X8kEAAAA&amp;oh=aefac8818a6ab3769842da72443c55e9&amp;oe=61ACC9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259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E7C380-B209-4204-8731-4959F2014E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8768991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2D7FB-9C59-4A01-9932-23B65137C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Colombia - 11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7DE5E6-3CF2-40EB-B0CB-605BD1EF03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87628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56892086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89720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257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2057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3753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9572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2479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935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chocolatesjet - 2021-11-19 19:35:59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 cuando acabes de leer esto irás por tu Jet preferida 🏃💨
#ChocolatesJet #Spoiler #ChocolatinasJet #Jet #Chocolate #Chocolatinas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258873818_937766986828830_3660807294312384648_n.jpg?_nc_cat=104&amp;ccb=1-5&amp;_nc_sid=8ae9d6&amp;_nc_ohc=k3FH-InrgHkAX_qz-Z3&amp;_nc_ht=scontent-lga3-1.cdninstagram.com&amp;edm=AL-3X8kEAAAA&amp;oh=ce84451e2d90648d3a4b76db5034493f&amp;oe=61AC3399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234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2B28CB-4924-4AC7-AEA7-DE1B742415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6392071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31EBE-5B67-43A6-95B2-6740A5D32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Colombia - 12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36035D-86E0-4063-88B1-7BC7D1C23D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3902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1682827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64022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5082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0737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1037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0287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8835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949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chocolates_jumbo - 2021-11-17 22:14:43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¡Expande tu mundo con #JumboBrownie y atrévete a vivir nuevas aventuras! ✈️🍫 #ExpandeTusLímites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dfw5-1.cdninstagram.com/v/t51.29350-15/258479852_4450471735007728_6847763134573114507_n.jpg?_nc_cat=103&amp;ccb=1-5&amp;_nc_sid=8ae9d6&amp;_nc_ohc=hHePQ40XGY4AX8csXam&amp;_nc_ht=scontent-dfw5-1.cdninstagram.com&amp;edm=AL-3X8kEAAAA&amp;oh=319ef755e97d9762d9ae541c76a24724&amp;oe=61ABB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422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ACC91-5D17-4080-886A-F9798A22D1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6584887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2B090-562D-4E72-A9D4-D6F2B2A8C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Colombia - 13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61B891-1AA7-4E3D-8BD6-88B983518D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84629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432299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85597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042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1169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8784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2639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4449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88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chocolatesjet - 2021-11-17 17:11:13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smileidy se une la movimiento #ColombiaSorprendente antojándonos de unos de los mejores planes que hay para hacer en nuestro país, el famoso "paseo de olla". Levanten la mano 🖐 los que también aman ir a charcos y cascadas con los amigos o la familia.
#ÁlbumJet #Colombia #Santander #Charcos #Cascadas #LugaresSorprendentes #Naturaleza #ChocolatesJet #ChocolatinasJet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258645031_428168168685131_75857738937472543_n.jpg?_nc_cat=101&amp;ccb=1-5&amp;_nc_sid=8ae9d6&amp;_nc_ohc=vPCPUq93x5MAX_QujWG&amp;_nc_ht=scontent-lga3-1.cdninstagram.com&amp;edm=AL-3X8kEAAAA&amp;oh=48ea3b1ccd23d2e8b5550e080967098f&amp;oe=61AB4E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971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DDD473-F060-4FE2-B6D6-BC2C0523E1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1521452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5807C-B5FD-4D5F-9AB1-1B1D6FE45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Colombia - 14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1FCC47-E385-4A6D-992B-028361A66A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2731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8119448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56406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8465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7031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7942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893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417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864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snickerscolombia - 2021-11-16 22:46:25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¡No te avergüences de tu risa!
Disfrútala y aprende a reírte de ti mismo con #Snickers
#FailZone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257400406_692689498773049_9048033190542977887_n.jpg?_nc_cat=108&amp;ccb=1-5&amp;_nc_sid=8ae9d6&amp;_nc_ohc=_Y4szmHN39MAX-wE-dy&amp;_nc_ht=scontent-iad3-1.cdninstagram.com&amp;edm=AL-3X8kEAAAA&amp;oh=5c104e01b37e491d2ff97df7b7215e3e&amp;oe=61AC0367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723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A1115-27D4-4591-B8EE-CECD9271D2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2156415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220C1-56F4-42E1-A65F-6ABAFB6D9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Colombia - 15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CE11A4-0A5C-4502-9845-06376C1CDA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12343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9824474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82830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5889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7695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4751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6169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2370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545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mmscolombia - 2021-11-16 22:34:13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¡Todos tenemos un favorito! ¿Cuál es el tuyo?
#mms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cdninstagram.com/v/t51.29350-15/257406850_1035138347273485_5044339450774557652_n.jpg?_nc_cat=110&amp;ccb=1-5&amp;_nc_sid=8ae9d6&amp;_nc_ohc=FgaRjNVDjBQAX_WL4xo&amp;_nc_oc=AQlgEjbngjooDFLyKOk-n4AqG23Q6TU7MA9sV2dZbYvXU5aczDo3fO6in3MtL4RN0aE&amp;_nc_ht=scontent-ort2-1.cdninstagram.com&amp;edm=AL-3X8kEAAAA&amp;oh=ca213d012f1f12cd3cac303b7ed2508a&amp;oe=61AD3B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495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84A7C1-C2D8-4254-B031-563E81A148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72633674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A639D-100E-42BA-B94D-5878959C6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Colombia - 16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2409B4-713C-4125-89BE-324B43F547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7731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40944765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87249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333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9292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7256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8176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1240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822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chocolatesjet - 2021-11-16 17:22:52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no es una burbuja, ¿entonces qué es? Solo se valen respuestas incorrectas. ¡Los leemos! 🤓
#Arequipe #Coco #JetArequipeCoco #BurbujaJet #ChocolatesJet #ChocolatinasJet #Chocolate #Jet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257883565_443435627306215_23964581686705781_n.jpg?_nc_cat=106&amp;ccb=1-5&amp;_nc_sid=8ae9d6&amp;_nc_ohc=_bsKC9qXqysAX_oF2KM&amp;_nc_ht=scontent-lga3-1.cdninstagram.com&amp;edm=AL-3X8kEAAAA&amp;oh=791a845e72c2f72cf14b900fe2e87555&amp;oe=61ACC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778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990F50-74AC-4B68-B930-E88060DA03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9489233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34312-26D6-4E4D-9B58-2D841AF33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Colombia - 17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DE5893-75A0-4F58-8D6B-FF2069B4E0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4328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8291809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0455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6535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8309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3403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0479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0583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886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hersheyscolombia - 2021-11-15 22:01:18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¿Cuál compartirás hoy, HERSHEY'S Cookies 'N' Creme o Milk Chocolate? ¡Comenta! 🤤🍫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257523024_616339483130377_4304149828458259957_n.jpg?_nc_cat=105&amp;ccb=1-5&amp;_nc_sid=8ae9d6&amp;_nc_ohc=TfqFbybk9_MAX85pC0t&amp;_nc_ht=scontent-iad3-1.cdninstagram.com&amp;edm=AL-3X8kEAAAA&amp;oh=aee770f22f51d65d04e2764bf7a0f9bd&amp;oe=61ABC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427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0D3533-301D-4B06-A875-1177B0122E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840112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C6D29-2A16-4945-BC6A-4480D8D34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Colombia - 18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DBDA03-5A03-4C6B-A5C8-4A12922DC7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314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8057796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586859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3170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53470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0423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9460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416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821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chocolates_jumbo - 2021-11-14 18:58:46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😎 Libera todo tu poder y transforma tus días con el nuevo tamaño de #JumboBrownie 🍫💯 #ExpandeTusLímites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dfw5-2.cdninstagram.com/v/t51.29350-15/256737230_581455023080209_4022701037617666107_n.jpg?_nc_cat=100&amp;ccb=1-5&amp;_nc_sid=8ae9d6&amp;_nc_ohc=dBvLXDQrdDkAX-aA7Qm&amp;_nc_ht=scontent-dfw5-2.cdninstagram.com&amp;edm=AL-3X8kEAAAA&amp;oh=435911a423b248ba559fecb4e362dcab&amp;oe=61AC01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517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CEDA96-FF95-4D9B-8638-EA4A0B8183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2225637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2F81C-0A2E-4C7D-AA83-EE313B7F4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Colombia - 19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12A7B6-1FF3-41A7-BA46-90A3D798CE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1354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1731892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40069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9056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4070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1502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9452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1677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721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chocolates_jumbo - 2021-11-11 20:52:32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💯 La mejor forma de romper tus límites es con el nuevo tamaño de #JumboBrownie 😎🍫​ #ExpandeTusLímites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dfw5-2.cdninstagram.com/v/t51.29350-15/254925861_3134990506780470_4892248771185820105_n.jpg?_nc_cat=109&amp;ccb=1-5&amp;_nc_sid=8ae9d6&amp;_nc_ohc=A2K85DidgjkAX8nJDS-&amp;_nc_ht=scontent-dfw5-2.cdninstagram.com&amp;edm=AL-3X8kEAAAA&amp;oh=c6161a880eb9fa646873eba757f32e89&amp;oe=61AD0881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512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5E4F70-14ED-4FCB-A19C-DAB7D746ED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2506310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BF533-6409-477F-9058-EE547398E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Colombia - 20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CAEA51-CC63-4494-9B92-84DAF14A2F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2964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5542998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15446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8600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0606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0055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9975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5077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333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chocolatesjet - 2021-11-11 17:00:23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Porque sabemos que con un cuadrito no es suficiente, ¿cierto? 😜
#ChocolatinasJet #ChocolatesJet #Jet #Chocolate #DulcesColombianos #ChocolateBlanco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256167925_986864148532273_7168819890575828926_n.jpg?_nc_cat=105&amp;ccb=1-5&amp;_nc_sid=8ae9d6&amp;_nc_ohc=y6lWuViGDtYAX9m18g6&amp;_nc_ht=scontent-lga3-1.cdninstagram.com&amp;edm=AL-3X8kEAAAA&amp;oh=50edd9918dec40915966b9305ac2609c&amp;oe=61ACB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282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7A6D6A-8034-4C32-ABD4-EB84AA003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8221564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5285</Words>
  <Application>Microsoft Office PowerPoint</Application>
  <PresentationFormat>On-screen Show (4:3)</PresentationFormat>
  <Paragraphs>985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3" baseType="lpstr">
      <vt:lpstr>Arial</vt:lpstr>
      <vt:lpstr>Calibri</vt:lpstr>
      <vt:lpstr>quintly_template</vt:lpstr>
      <vt:lpstr>HERSHEYS II</vt:lpstr>
      <vt:lpstr>Facebook Fans Table | Colombia</vt:lpstr>
      <vt:lpstr>Facebook Page Likes Total | Colombia</vt:lpstr>
      <vt:lpstr>Facebook Fan Distribution | Colombia</vt:lpstr>
      <vt:lpstr>Facebook Total Interactions | Colombia</vt:lpstr>
      <vt:lpstr>Facebook Interaction Rate | Colombia</vt:lpstr>
      <vt:lpstr>Facebook Own Posts | Colombia</vt:lpstr>
      <vt:lpstr>Facebook Post Type Distribution Per Profile | Colombia</vt:lpstr>
      <vt:lpstr>Instagram Followers Table | Colombia</vt:lpstr>
      <vt:lpstr>Instagram Followers Total | Colombia</vt:lpstr>
      <vt:lpstr>Instagram Follower Distribution | Colombia</vt:lpstr>
      <vt:lpstr>Instagram Total Interactions | Colombia</vt:lpstr>
      <vt:lpstr>Instagram Interaction Rate | Colombia</vt:lpstr>
      <vt:lpstr>Instagram Posts | Colombia</vt:lpstr>
      <vt:lpstr>Instagram Post Type Distribution Per Profile | Colombia</vt:lpstr>
      <vt:lpstr>Facebook Own Posts Table | Colombia - 1 of 25</vt:lpstr>
      <vt:lpstr>Facebook Own Posts Table | Colombia - 2 of 25</vt:lpstr>
      <vt:lpstr>Facebook Own Posts Table | Colombia - 3 of 25</vt:lpstr>
      <vt:lpstr>Facebook Own Posts Table | Colombia - 4 of 25</vt:lpstr>
      <vt:lpstr>Facebook Own Posts Table | Colombia - 5 of 25</vt:lpstr>
      <vt:lpstr>Facebook Own Posts Table | Colombia - 6 of 25</vt:lpstr>
      <vt:lpstr>Facebook Own Posts Table | Colombia - 7 of 25</vt:lpstr>
      <vt:lpstr>Facebook Own Posts Table | Colombia - 8 of 25</vt:lpstr>
      <vt:lpstr>Facebook Own Posts Table | Colombia - 9 of 25</vt:lpstr>
      <vt:lpstr>Facebook Own Posts Table | Colombia - 10 of 25</vt:lpstr>
      <vt:lpstr>Facebook Own Posts Table | Colombia - 11 of 25</vt:lpstr>
      <vt:lpstr>Facebook Own Posts Table | Colombia - 12 of 25</vt:lpstr>
      <vt:lpstr>Facebook Own Posts Table | Colombia - 13 of 25</vt:lpstr>
      <vt:lpstr>Facebook Own Posts Table | Colombia - 14 of 25</vt:lpstr>
      <vt:lpstr>Facebook Own Posts Table | Colombia - 15 of 25</vt:lpstr>
      <vt:lpstr>Facebook Own Posts Table | Colombia - 16 of 25</vt:lpstr>
      <vt:lpstr>Facebook Own Posts Table | Colombia - 17 of 25</vt:lpstr>
      <vt:lpstr>Facebook Own Posts Table | Colombia - 18 of 25</vt:lpstr>
      <vt:lpstr>Facebook Own Posts Table | Colombia - 19 of 25</vt:lpstr>
      <vt:lpstr>Facebook Own Posts Table | Colombia - 20 of 25</vt:lpstr>
      <vt:lpstr>Facebook Own Posts Table | Colombia - 21 of 25</vt:lpstr>
      <vt:lpstr>Facebook Own Posts Table | Colombia - 22 of 25</vt:lpstr>
      <vt:lpstr>Facebook Own Posts Table | Colombia - 23 of 25</vt:lpstr>
      <vt:lpstr>Facebook Own Posts Table | Colombia - 24 of 25</vt:lpstr>
      <vt:lpstr>Facebook Own Posts Table | Colombia - 25 of 25</vt:lpstr>
      <vt:lpstr>Instagram Posts Table | Colombia - 1 of 20</vt:lpstr>
      <vt:lpstr>Instagram Posts Table | Colombia - 2 of 20</vt:lpstr>
      <vt:lpstr>Instagram Posts Table | Colombia - 3 of 20</vt:lpstr>
      <vt:lpstr>Instagram Posts Table | Colombia - 4 of 20</vt:lpstr>
      <vt:lpstr>Instagram Posts Table | Colombia - 5 of 20</vt:lpstr>
      <vt:lpstr>Instagram Posts Table | Colombia - 6 of 20</vt:lpstr>
      <vt:lpstr>Instagram Posts Table | Colombia - 7 of 20</vt:lpstr>
      <vt:lpstr>Instagram Posts Table | Colombia - 8 of 20</vt:lpstr>
      <vt:lpstr>Instagram Posts Table | Colombia - 9 of 20</vt:lpstr>
      <vt:lpstr>Instagram Posts Table | Colombia - 10 of 20</vt:lpstr>
      <vt:lpstr>Instagram Posts Table | Colombia - 11 of 20</vt:lpstr>
      <vt:lpstr>Instagram Posts Table | Colombia - 12 of 20</vt:lpstr>
      <vt:lpstr>Instagram Posts Table | Colombia - 13 of 20</vt:lpstr>
      <vt:lpstr>Instagram Posts Table | Colombia - 14 of 20</vt:lpstr>
      <vt:lpstr>Instagram Posts Table | Colombia - 15 of 20</vt:lpstr>
      <vt:lpstr>Instagram Posts Table | Colombia - 16 of 20</vt:lpstr>
      <vt:lpstr>Instagram Posts Table | Colombia - 17 of 20</vt:lpstr>
      <vt:lpstr>Instagram Posts Table | Colombia - 18 of 20</vt:lpstr>
      <vt:lpstr>Instagram Posts Table | Colombia - 19 of 20</vt:lpstr>
      <vt:lpstr>Instagram Posts Table | Colombia - 20 of 20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HERSHEYS II</dc:title>
  <dc:creator>Frederik Peiniger</dc:creator>
  <cp:lastModifiedBy>Frederik Peiniger</cp:lastModifiedBy>
  <cp:revision>1</cp:revision>
  <dcterms:created xsi:type="dcterms:W3CDTF">2021-12-01T17:54:53Z</dcterms:created>
  <dcterms:modified xsi:type="dcterms:W3CDTF">2021-12-01T17:56:36Z</dcterms:modified>
</cp:coreProperties>
</file>