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6"/>
      <p:bold r:id="rId57"/>
      <p:italic r:id="rId58"/>
      <p:boldItalic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214956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83-4190-B86C-A4FED64031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68247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83-4190-B86C-A4FED64031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100508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83-4190-B86C-A4FED64031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65572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83-4190-B86C-A4FED64031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622664"/>
        <c:axId val="384622992"/>
      </c:barChart>
      <c:dateAx>
        <c:axId val="384622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22992"/>
        <c:crosses val="autoZero"/>
        <c:auto val="1"/>
        <c:lblOffset val="100"/>
        <c:baseTimeUnit val="days"/>
      </c:dateAx>
      <c:valAx>
        <c:axId val="384622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62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 La Ibérica Perú</c:v>
                </c:pt>
                <c:pt idx="1">
                  <c:v>Hershey's Perú Perú</c:v>
                </c:pt>
                <c:pt idx="2">
                  <c:v>Chin Chin Golosinas</c:v>
                </c:pt>
                <c:pt idx="3">
                  <c:v>Costa Perú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214956</c:v>
                </c:pt>
                <c:pt idx="1">
                  <c:v>100508</c:v>
                </c:pt>
                <c:pt idx="2">
                  <c:v>68247</c:v>
                </c:pt>
                <c:pt idx="3">
                  <c:v>65572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FE-4050-A5F6-448C4C9FED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La Ibérica Perú</c:v>
                </c:pt>
                <c:pt idx="1">
                  <c:v>Chin Chin Golosinas</c:v>
                </c:pt>
                <c:pt idx="2">
                  <c:v>Hershey's Perú Perú</c:v>
                </c:pt>
                <c:pt idx="3">
                  <c:v>Costa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2704</c:v>
                </c:pt>
                <c:pt idx="1">
                  <c:v>159</c:v>
                </c:pt>
                <c:pt idx="2">
                  <c:v>6</c:v>
                </c:pt>
                <c:pt idx="3">
                  <c:v>12142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21-4FED-A7E2-80DCC3DE6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611864"/>
        <c:axId val="444613832"/>
      </c:barChart>
      <c:catAx>
        <c:axId val="44461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613832"/>
        <c:crosses val="autoZero"/>
        <c:auto val="1"/>
        <c:lblAlgn val="ctr"/>
        <c:lblOffset val="100"/>
        <c:noMultiLvlLbl val="0"/>
      </c:catAx>
      <c:valAx>
        <c:axId val="44461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61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0.114465540326879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24-4C09-BB60-1A499D1541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5.8210201063159897E-2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24-4C09-BB60-1A499D1541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2.9833528908689501E-3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24-4C09-BB60-1A499D1541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1.55604424896708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24-4C09-BB60-1A499D154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604648"/>
        <c:axId val="444605960"/>
      </c:barChart>
      <c:dateAx>
        <c:axId val="444604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605960"/>
        <c:crosses val="autoZero"/>
        <c:auto val="1"/>
        <c:lblOffset val="100"/>
        <c:baseTimeUnit val="days"/>
      </c:dateAx>
      <c:valAx>
        <c:axId val="44460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60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33-484A-A69C-2B359B45EA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33-484A-A69C-2B359B45EA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33-484A-A69C-2B359B45EA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33-484A-A69C-2B359B45EA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612520"/>
        <c:axId val="444612848"/>
      </c:barChart>
      <c:dateAx>
        <c:axId val="44461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612848"/>
        <c:crosses val="autoZero"/>
        <c:auto val="1"/>
        <c:lblOffset val="100"/>
        <c:baseTimeUnit val="days"/>
      </c:dateAx>
      <c:valAx>
        <c:axId val="44461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61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La Ibérica Perú</c:v>
                </c:pt>
                <c:pt idx="1">
                  <c:v>Chin Chin Golosinas</c:v>
                </c:pt>
                <c:pt idx="2">
                  <c:v>Hershey's Perú Perú</c:v>
                </c:pt>
                <c:pt idx="3">
                  <c:v>Costa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46-4156-A214-118772BEEF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La Ibérica Perú</c:v>
                </c:pt>
                <c:pt idx="1">
                  <c:v>Chin Chin Golosinas</c:v>
                </c:pt>
                <c:pt idx="2">
                  <c:v>Hershey's Perú Perú</c:v>
                </c:pt>
                <c:pt idx="3">
                  <c:v>Costa Perú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46-4156-A214-118772BEEF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La Ibérica Perú</c:v>
                </c:pt>
                <c:pt idx="1">
                  <c:v>Chin Chin Golosinas</c:v>
                </c:pt>
                <c:pt idx="2">
                  <c:v>Hershey's Perú Perú</c:v>
                </c:pt>
                <c:pt idx="3">
                  <c:v>Costa Perú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3</c:v>
                </c:pt>
                <c:pt idx="2">
                  <c:v>1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46-4156-A214-118772BEEF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La Ibérica Perú</c:v>
                </c:pt>
                <c:pt idx="1">
                  <c:v>Chin Chin Golosinas</c:v>
                </c:pt>
                <c:pt idx="2">
                  <c:v>Hershey's Perú Perú</c:v>
                </c:pt>
                <c:pt idx="3">
                  <c:v>Costa Perú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46-4156-A214-118772BEEF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4620064"/>
        <c:axId val="444620720"/>
      </c:barChart>
      <c:catAx>
        <c:axId val="44462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620720"/>
        <c:crosses val="autoZero"/>
        <c:auto val="1"/>
        <c:lblAlgn val="ctr"/>
        <c:lblOffset val="100"/>
        <c:noMultiLvlLbl val="0"/>
      </c:catAx>
      <c:valAx>
        <c:axId val="44462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62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3A-4D46-A784-8D17CA6E13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36422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3A-4D46-A784-8D17CA6E13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3A-4D46-A784-8D17CA6E13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780536"/>
        <c:axId val="74781520"/>
      </c:barChart>
      <c:dateAx>
        <c:axId val="74780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81520"/>
        <c:crosses val="autoZero"/>
        <c:auto val="1"/>
        <c:lblOffset val="100"/>
        <c:baseTimeUnit val="days"/>
      </c:dateAx>
      <c:valAx>
        <c:axId val="74781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8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chocolates.laibericaperu</c:v>
                </c:pt>
                <c:pt idx="1">
                  <c:v>kitkatpe</c:v>
                </c:pt>
                <c:pt idx="2">
                  <c:v>hersheysperu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36422</c:v>
                </c:pt>
                <c:pt idx="1">
                  <c:v>5479</c:v>
                </c:pt>
                <c:pt idx="2">
                  <c:v>4370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99-4C0E-95DE-02000189D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2379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AC-4505-89A7-38FA8C268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774304"/>
        <c:axId val="74774960"/>
      </c:barChart>
      <c:catAx>
        <c:axId val="7477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74960"/>
        <c:crosses val="autoZero"/>
        <c:auto val="1"/>
        <c:lblAlgn val="ctr"/>
        <c:lblOffset val="100"/>
        <c:noMultiLvlLbl val="0"/>
      </c:catAx>
      <c:valAx>
        <c:axId val="7477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7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0.30549999999999999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7C-4B95-A4BA-4CBBF7E706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0.59540000000000004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7C-4B95-A4BA-4CBBF7E706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0.44169999999999998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7C-4B95-A4BA-4CBBF7E70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771680"/>
        <c:axId val="74772008"/>
      </c:barChart>
      <c:dateAx>
        <c:axId val="7477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72008"/>
        <c:crosses val="autoZero"/>
        <c:auto val="1"/>
        <c:lblOffset val="100"/>
        <c:baseTimeUnit val="days"/>
      </c:dateAx>
      <c:valAx>
        <c:axId val="7477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7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2-42C5-8C28-CE48497AD1D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C2-42C5-8C28-CE48497AD1D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44501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C2-42C5-8C28-CE48497AD1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588328"/>
        <c:axId val="332589312"/>
      </c:barChart>
      <c:dateAx>
        <c:axId val="332588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89312"/>
        <c:crosses val="autoZero"/>
        <c:auto val="1"/>
        <c:lblOffset val="100"/>
        <c:baseTimeUnit val="days"/>
      </c:dateAx>
      <c:valAx>
        <c:axId val="33258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58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09-40D7-AB81-167E9A4D42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09-40D7-AB81-167E9A4D42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09-40D7-AB81-167E9A4D4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300832"/>
        <c:axId val="389329864"/>
      </c:barChart>
      <c:catAx>
        <c:axId val="39830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29864"/>
        <c:crosses val="autoZero"/>
        <c:auto val="1"/>
        <c:lblAlgn val="ctr"/>
        <c:lblOffset val="100"/>
        <c:noMultiLvlLbl val="0"/>
      </c:catAx>
      <c:valAx>
        <c:axId val="38932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30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018BC-F607-4342-A288-E45B735E48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F0A677-74F3-4F30-87D2-8C61906EE0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1041625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AD959-2E34-45AA-99AA-23B8DC0C0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2469A8-5904-4D10-992F-757B12E69B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6222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336323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0808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148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1302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568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732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498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941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537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9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68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10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Perú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849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6C18-7CA8-431C-A4D9-EE79B9EF6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200190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1BC8C-828C-443D-B312-1F3CAF16F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0315CF-DC7E-455F-A319-927D71C949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7319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AEEFC-EA9D-49EB-8AA5-A0D8E2EC9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5B024-BF9E-43A5-A4DF-918B5DF7E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676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D0E92-6596-4F72-A02E-DFA786577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33A3C0-FD01-4231-881F-FB22A9C424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6986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E9894-CCD1-4CC2-9A43-9191D6EC2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5FD0F-9C5A-4B12-9065-AB5324C74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65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54C7B-5BAB-4753-89C4-D9FD617CF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59440-E6C4-4893-A92E-38B47F42F2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8029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3AAA6-0698-4052-8B58-3C496B029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713A2-7DEE-454C-90B0-F540A29A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95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F2DC8-E2E3-4295-A633-4EFB876DC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970336-0B53-49B9-B803-4080B79F77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5493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E0603-6A81-4D63-85FE-100065019C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72230-1C94-4399-9633-5F5309873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770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51CB9-2DCE-4133-B539-2D792B640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C8B513-13B2-436F-BA79-4B0FC63EFF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0205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18A72-7C12-419A-A477-E5D48082F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AF38A-0BDC-4805-996D-BB97B1C22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449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57915-1112-47F1-8309-C6F11474F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F95C5E-BF05-4BA2-A780-0F480C2D04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9105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E03EA-F6F7-4D77-8C88-04106E42B8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A83EB-A8E5-4C66-B0FD-1217D0E17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39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A26E6-8DF1-4136-8531-1BBD8A8AC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B31C28-186C-4AF3-9527-F2F6B114E6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2606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04482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3089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977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7316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477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4021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55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9359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67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046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chocolates.laibericaperu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08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184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0F0A3-C33A-4B9F-BEED-AA16D5F9F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928366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76D2C-6983-44F9-92ED-0E6FD1F24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58A817-8331-4F2C-BB50-E7AFEC7C8F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4643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E5439-1E3C-4F65-96EC-76CB2D757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C6A6C-95FF-433E-B89E-211BBBCA0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684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34EB4-1711-455F-9DA7-AF3F2499D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065787-40A9-4E80-8392-A7AF4941C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1290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B6022-ACC7-4EC8-B4A6-2C002E224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33544-BA65-4806-A574-93469C4A0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75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7F7C-C706-4D0C-8629-F2E6DD5EE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FAAE70-2276-4903-BDD4-589C1BBC54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744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81E62-D1C7-47E5-8A30-F2B516771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7C003-9A23-4066-957E-0D3CF5A9F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490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AF345-14E0-40E1-937A-4D8E077BE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720897-E0FA-4E63-BF04-6C9BDF7D33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8253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BDBC2-0B42-49D8-8BB3-AFC593462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A4C60-D833-45AE-845D-4EED495B0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060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91AD8-2FCA-4864-B888-413B29ED8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02B434-ED6F-404F-807B-51820D7861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0978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38E8F-8FC2-4B58-ADAC-65614DA5C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4A96F-F1ED-4591-ABE4-F4FBB51F7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666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214C9-57FA-4997-A320-862C02F77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258FC0-625B-4834-83D1-2CB026DDF8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2381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D90CC-9008-4E4F-B5B6-3283AEFDDA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C896F-3E54-4B03-879D-776310609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2555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76AA1-B417-4A9B-8195-BD1FBD17D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3DAC7F-DFB3-4C5B-916D-D102AA145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865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402992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3322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202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73699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2527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6727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07043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1180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3443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03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- 2021-11-30 21:10:53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última cobertura de chocolate para nuestros bombones y ya están listos para disfrutar.
Encuéntralos en nuestra tienda virtual bit.ly/LaIbérica-TiendaVirtual y en tiendas físicas.
Desde 1909; La Ibérica, Auténtico 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15.13418-10/s720x720/259921904_623341885766174_8915429555212697830_n.jpg?_nc_cat=106&amp;ccb=1-5&amp;_nc_sid=ad6a45&amp;_nc_ohc=ojEB8svO1HUAX8dA_AP&amp;_nc_ht=scontent-lga3-1.xx&amp;edm=AKIiGfEEAAAA&amp;oh=8ca6d546ab22d6a8e82fe5a43a103fb9&amp;oe=61AC6C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930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92F19-03A2-444E-971D-75BB4E7C7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974450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E85B5-7F8D-46EC-9740-3F3B5DFEE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B0AC68-6448-48F2-A12A-87C0B40713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0679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451050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98409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5151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6959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1861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7777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2759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6569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5133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68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- 2021-11-29 17:00:06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manera más divertida de descubrir al mejor futbolista del año ⚽🏆, ¡es hacerlo con unos #ChinChin en la mano! 😋
#BalónDeOro #BalónDeOro2021 #Diversión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262334000_2982308175342343_1001729936319956470_n.jpg?_nc_cat=110&amp;ccb=1-5&amp;_nc_sid=8024bb&amp;_nc_ohc=9CYKrcz_f9cAX_dE2TK&amp;_nc_ht=scontent-lga3-1.xx&amp;edm=AKIiGfEEAAAA&amp;oh=4f6c151b9eb1d8b2f46c824577b4c667&amp;oe=61AC5A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34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CE6FE-5B16-4820-999D-44EFD0CC0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105132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693A6-2598-4E9B-9741-00B72A996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127269-E20D-42F0-9D63-A2940CA01A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7153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207392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81809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3590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8731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0446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4459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1892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3776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6007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07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- 2021-11-29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probaste el nuevo sabor de NIK? ¡Corre que se acaban! Es una edición limitada de deliciosas Choco Avellanas.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s720x720/256036329_1177856542744694_277892822545686337_n.png?_nc_cat=100&amp;ccb=1-5&amp;_nc_sid=8024bb&amp;_nc_ohc=KUu9_HRmCjgAX-qXyV9&amp;_nc_oc=AQl5MsUdFwgZsIOl90uBmp1xBnbxxNo88J7hknQWG6CJ4w0B7kkk9I4dD0pjHstStu4&amp;_nc_ht=scontent-atl3-1.xx&amp;edm=AKIiGfEEAAAA&amp;oh=ca318e9309a807c733ea67a2906b3409&amp;oe=61AC4C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398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60D6B-73EC-42A3-B6D2-2CA257AC4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037268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AB321-293E-4644-8342-D219A0201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48624D-0BEA-4CB8-9CB2-5008F90225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62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309344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5373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2004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8496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075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0352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20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043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4494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268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- 2021-11-28 22:37:38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Vivimos la Navidad en familia celebrando el nacimiento del Niño Jesús y fomentando la unión a través de nuestras tradiciones familiares.
Porque son estas tradiciones las que nos mantienen unidos y acortan las distancias físicas que puedan existir.
Muy pronto te sorprenderemos acercándote a esas personas que quieres y están lejos.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15.5256-10/s720x720/260483894_926694868253462_5767803719429216809_n.jpg?_nc_cat=103&amp;ccb=1-5&amp;_nc_sid=ad6a45&amp;_nc_ohc=-a7fHUsQHvcAX_kJWE_&amp;_nc_ht=scontent-lga3-1.xx&amp;edm=AKIiGfEEAAAA&amp;oh=6df12d519ae4447687c096ef4aafe658&amp;oe=61ABD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776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B2D06-9CA1-47F1-8B00-452C22117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0800779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881CC-2402-4CC4-9F69-58D2BC3ED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60E47-7046-4893-88D8-EFCA8991D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231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58248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78183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1027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7008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8101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971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20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3916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0173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265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- 2021-11-26 20:00:03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deliciosa selección de cremas y rellenos de nuestros chocolates para terminar el día y disfrutarlo durante el fin de semana.
Encuentra nuestros bombones en nuestra tienda virtual y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480x480/255927889_4541543009232889_5327864028337093035_n.jpg?_nc_cat=106&amp;ccb=1-5&amp;_nc_sid=8024bb&amp;_nc_ohc=edD-0-lJH7cAX8MceCu&amp;_nc_ht=scontent-lga3-1.xx&amp;edm=AKIiGfEEAAAA&amp;oh=cfe8086a6eb52cb29a7504cbcf1eba11&amp;oe=61AC4D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15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D3F56-D708-49B0-AD50-4434A8F72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972111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5E92A-2E57-45EF-BF6F-FDC4B6122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F33D9F-B8D2-4841-B84D-6D8C541C7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001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738517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93019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626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5856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0268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3974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2385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4505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9038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88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- 2021-11-25 23:00:03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chocolate caliente, los toffees que te daba tu abuela, las fotos de la noche del 24. Todo nos recuerda a casa ❤ Más aún si nos damos cuenta que esta celebración de Navidad seguirá siendo algo distinta. Algunos de nosotros estaremos físicamente lejos de las personas que más queremos pero unidos gracias a nuestras tradiciones familiares. 
Muy pronto te sorprenderemos acortando las distancias.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248556494_4541501209237069_90172308194364604_n.png?_nc_cat=100&amp;ccb=1-5&amp;_nc_sid=8024bb&amp;_nc_ohc=bY2PjeOffFQAX_khjaR&amp;_nc_ht=scontent-lga3-1.xx&amp;edm=AKIiGfEEAAAA&amp;oh=a57e2857a415cdf7f3905cae7b72548f&amp;oe=61AD2F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18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4F51D-4B1C-4BF5-A1D3-0B7BF40B2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112451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E47E6-627D-438F-9453-B1097860A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4FABB1-7EDA-4A22-A1AF-30A2034769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2456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120769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7922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28495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4892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2868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8422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0277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2703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9925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22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- 2021-11-25 17:59:29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¿Con antojito de #CHINCHIN? 🤤🍫 ¡Pídelo ahora por nuestra Tienda Chocolates 👉https://bit.ly/3jlJev1 y diviértete sin salir de casa! 🤩🏠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260740209_2979572745615886_2867262789097376217_n.jpg?_nc_cat=110&amp;ccb=1-5&amp;_nc_sid=8024bb&amp;_nc_ohc=B5ru-h1wqdEAX_HVVlj&amp;_nc_ht=scontent-lga3-1.xx&amp;edm=AKIiGfEEAAAA&amp;oh=c726881ab309b4d2f353b82346842c1b&amp;oe=61AD4B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602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5FA5B-A87E-4787-894C-E88B68153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960068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9C9C7-86BD-4AEE-9FEA-948A88969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748731-52ED-4478-B1D8-C9F8512E3C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4859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479990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0752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9214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7367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0130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7459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5344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8754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8987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08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- 2021-11-23 22:13:28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Comienza el día con una barra de Fondy La Ibérica ❤.
Encuentra nuestras barras en nuestra tienda virtual y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15.13418-10/p720x720/256353589_973714053358745_2366402040226914936_n.jpg?_nc_cat=102&amp;ccb=1-5&amp;_nc_sid=ad6a45&amp;_nc_ohc=SLdWt3d_N-oAX9SfHJA&amp;_nc_ht=scontent-lga3-1.xx&amp;edm=AKIiGfEEAAAA&amp;oh=d91b04aecf8b9fb14fffd6fd275a1f86&amp;oe=61AC791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929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48072-66F9-4735-A4FB-34D402156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5924693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D0B5C-54F7-4236-AF84-C01F6E066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46FA06-CBA0-48DE-8C8D-80BE67FE07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69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646264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6897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920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5168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8768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3413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308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1849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711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09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- 2021-11-23 19:38:10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nuevo NIK sabor Choco Avellanas! Es tan bueno que no podrás resistir a probarlo de inmediato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15.13418-10/s720x720/260637663_199929128962275_5329943940424844387_n.jpg?_nc_cat=103&amp;ccb=1-5&amp;_nc_sid=ad6a45&amp;_nc_ohc=d3-wu4uc_nQAX9KOZke&amp;_nc_ht=scontent-atl3-1.xx&amp;edm=AKIiGfEEAAAA&amp;oh=d9baba9a64d5368fd3bc2aa6baed49a4&amp;oe=61AC78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6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3861F-4B7B-4A82-B4A5-A7885C5DA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12910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14E61-B669-49E5-BA35-228168AEF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E179D-D79D-4B56-9C96-FD32C8C10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8299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78199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17725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2603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5836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1068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1837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1870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4914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9875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4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- 2021-11-22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aún no has probado el NUEVO Mecano sabor menta 🍃🍫, es como juntar algo que te gusta con… ¡Algo que también te gusta!
#JuntamosLoMejor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s720x720/248434859_1164067847456897_6050218159114828589_n.png?_nc_cat=102&amp;ccb=1-5&amp;_nc_sid=8024bb&amp;_nc_ohc=hTOWQ3huqukAX-rfEzQ&amp;_nc_ht=scontent-atl3-1.xx&amp;edm=AKIiGfEEAAAA&amp;oh=abfc2d05a959dd9e01a8e5f2e5b141b7&amp;oe=61ACF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170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8AA5E-0D09-4343-A852-3453DFEF3D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2793423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51E7C-19A0-40C1-B497-DE22F2681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0152BF-F96C-4360-9CBC-0025039FA8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8992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180276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31485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3062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3380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5358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8878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5245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0122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5122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3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- 2021-11-19 16:14:20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¡Muchísimas felicidades a nuestros ganadores! 👏😊🎉
Heinibor Sanchez Rios, Gianina Muñoz Aguirre, Patricia Pacheco, Melanie Arias Arango y Estefania Collazos. Escríbannos al Inbox para coordinar la entrega de sus premios 🎁
¡Atentos a nuestras redes! Se vienen más sorpresas 🙌😍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s720x720/258762261_1173543609842654_5549466567756664992_n.png?_nc_cat=101&amp;ccb=1-5&amp;_nc_sid=8024bb&amp;_nc_ohc=1T7HrRTZgZAAX-vEF_i&amp;_nc_ht=scontent-atl3-1.xx&amp;edm=AKIiGfEEAAAA&amp;oh=a384ca7306768cc66c8fbd9c03012b38&amp;oe=61ABD3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011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E6385-F612-4510-84AA-B44E2528EC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674679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B6F29-0036-413F-8421-2C7B413F0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137D40-70D2-4FCE-9F81-4B44B99B2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3422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345596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6736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5273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6645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6532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9237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9509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8968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5748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56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- 2021-11-17 00:00:19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Reconocemos el gran esfuerzo del equipo Alianza Lima Femenino puesta en su participación en la copa libertadores. ¡Arriba Alianza!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s720x720/258060986_1171836400013375_6799617981981034465_n.png?_nc_cat=106&amp;ccb=1-5&amp;_nc_sid=8024bb&amp;_nc_ohc=Fnk7b7usMQ0AX9m7nOF&amp;_nc_ht=scontent-atl3-1.xx&amp;edm=AKIiGfEEAAAA&amp;oh=40ddcba004b11fbb4879ae11c3342b8c&amp;oe=61AD0A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946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8FE77-6F6B-434D-B1A0-0142D5CD9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054024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CFAAD-8613-4D53-8E9A-958C1AAC7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C026CE-C7B7-4666-AEC8-E3C98FA565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5584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034830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34268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2132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3275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7595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5075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4821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0967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405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46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- 2021-11-16 22:33:31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Comenta con unas 🙌  si ya tienes tus Chin Chin listos para ver el nuevo tráiler de tu superhéroe arácnido favorito 🦸🏻‍♂️ 🕷️.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720x720/258774378_2973345496238611_8782758090415793002_n.jpg?_nc_cat=109&amp;ccb=1-5&amp;_nc_sid=8024bb&amp;_nc_ohc=Ws78X_uHxbsAX9hFJPC&amp;_nc_oc=AQn4mLxIIQXf-N-o7jAsjAE_NkNDmms2HWAUSVrLPN3tJ_IAHJnB0p3rGRyL9OxCErg&amp;_nc_ht=scontent-lga3-1.xx&amp;edm=AKIiGfEEAAAA&amp;oh=0d20756767fada1352a00fc5cb496a38&amp;oe=61AC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167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EBA71-966D-432C-9C94-C9D6B9784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375081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A9E3-4C23-4639-B6C0-6AC9116B3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FAE1C9-7667-4FA4-8005-93498F9BAB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7847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257284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5637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33519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4927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4983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270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8136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7953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5340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88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- 2021-11-15 20:10:56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es que todos los Chin Chin tienen el sabor de la pura diversión 😋 🎉. ¿Ya sabes cuál te tocó?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15.13418-10/p720x720/257629429_475544060503198_144099150177593879_n.jpg?_nc_cat=100&amp;ccb=1-5&amp;_nc_sid=ad6a45&amp;_nc_ohc=iVCv-HWvR2cAX-7YQAg&amp;_nc_ht=scontent-lga3-1.xx&amp;edm=AKIiGfEEAAAA&amp;oh=4528d0fdb034138e25627e4156ae37f6&amp;oe=61AD5C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857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973C7-2D77-4413-9B57-456313CAA0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566246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CE6E3-97D4-4D66-8250-3A097F68F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197457-6DCA-4835-9A22-CC18CA1AB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213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584427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40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3853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1055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6864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18496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0421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2111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2386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58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- 2021-11-12 22:13:35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Solo hoy 12 de Noviembre 🚨 Utiliza el cupón HORASLAIBERICA en nuestra tienda virtual y obtén 20% de descuento en toffees, turrón La Ibérica ✨. Ingresa a nuestra tienda virtual https://bit.ly/HorasLaIberica y disfruta de este descuento.
Desde 1909. La Ibérica; Auténtico Chocolate.
Para consultas comunícate a los números: 🔸 En Arequipa: 945 827 411 🔸 En Lima: 922 242 679 y 924 875 412
 *Términos y condiciones en laiberica.com.pe/terminos-condiciones.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1.6435-1/p200x200/38218380_1778091495578068_8422583690982326272_n.png?_nc_cat=109&amp;ccb=1-5&amp;_nc_sid=dbb9e7&amp;_nc_ohc=PgKxEhUFO1wAX_zY3Cy&amp;_nc_ht=scontent-lga3-1.xx&amp;edm=AKIiGfEEAAAA&amp;oh=041adc0e6e2542829236be763c7d0845&amp;oe=61CBEC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274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1C523-833B-4803-A7EE-4120ADCA11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1756973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93606-5E77-486A-8208-DA679D4CA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1B7CB-E3BE-4E28-A75D-65F6D30F3B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802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250590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40552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0640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6702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4830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9803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0956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3009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6304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40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- 2021-11-12 15:17:06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Felicitamos a todo el equipo de Alianza Lima Femenino por meter harto “chocolate” y clasificar a cuartos de final en la Copa Conmebol Libertadores.​
#GolCarezza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s720x720/256759845_1168981646965517_2414674560971067248_n.png?_nc_cat=107&amp;ccb=1-5&amp;_nc_sid=8024bb&amp;_nc_ohc=Uz5mJjKfpUIAX-5-zwD&amp;_nc_ht=scontent-atl3-1.xx&amp;edm=AKIiGfEEAAAA&amp;oh=a5bf1243a2715be92f3ff70ad2db007c&amp;oe=61AC03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795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10804-2638-4FB5-99CC-BD1A1A761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9869222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E9627-3CBA-4082-A986-648D3B771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F45403-3821-4BE5-85DB-AC5F949E9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3955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653226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35505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5148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2236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3953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8039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5492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948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9879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118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- 2021-11-10 22:00:04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CONCURSO 🍃🍫
Participa y gana uno de los 5 packs siguiendo estos pasos:
1. Comenta cuál es tu combinación favorita de dos cosas que te gustan.
2. Usa el hashtag #JuntamosLoMejor
3. Etiqueta a dos amig@s para que participen.
Anuncio de ganadores: 18 de noviembre
Términos y condiciones: bit.ly/3F3vAVp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s720x720/254548672_1167811950415820_8468862861452796167_n.png?_nc_cat=104&amp;ccb=1-5&amp;_nc_sid=8024bb&amp;_nc_ohc=vL1KbBgewkAAX8MzGQ7&amp;_nc_ht=scontent-atl3-1.xx&amp;edm=AKIiGfEEAAAA&amp;oh=5f701d1fc60bec9f5df001ef80a74b8c&amp;oe=61ACA3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8.8377 %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171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7D8ED-D4EE-4835-AE39-202FA2650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509913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9401D-C602-44DD-B8E7-C8B2588A6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5B432-550F-4658-9594-6624EE070E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829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958547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46646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5708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9821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5551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3724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3952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1742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5728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51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- 2021-11-10 21:10:04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Ahora que se acerca la navidad y el frío aún no se va, te compartimos nuestra receta de chocolate a la taza ❤
INGREDIENTES:
🟤 1 Tableta de Chocolate a la Taza sin azúcar 100 % CACAO
🟤 8 tazas de leche fresca o su equivalente en leche evaporada
💜 Se sugiere de 6 a 8 cucharadas de azúcar.
👀 Si decides hacer nuestra receta con 1 Tableta de Chocolate a la Taza con azúcar 46% Cacao, utiliza 4 tazas de leche fresca o su equivalente en leche evaporada y ya no utilices azúcar.
PREPARACIÓN:
Calentar a fuego lento en una olla los trocitos de chocolate y el azúcar, cuidando de que no se queme.  Cuando el chocolate se haya derretido, agregar poco a poco la leche caliente, moviendo constantemente con una cuchara de repostería. (*) Al terminar de echar la leche, dejar hervir durante un minuto, a fuego lento, cuidando que no se rebalse.
Puede servirse de inmediato o en caso contrario conservarlo refrigerado.
(*) Se puede hacer uso de una licuadora para una disolución más rápida de los trocitos de chocolate añadiéndole 1 taza de leche ligeramente tibia y todo el azúcar; se tapa, y se licúa hasta lograr un color homogéneo, luego se echa a la olla para continuar con el resto del procedimiento.
Cuéntanos tu experiencia y comparte con nosotros tu secreto para darle un sabor único. Revisa nuestra receta entrando a www.laiberica.com.pe/receta_chocolatealataza.pdf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254960631_4492118104175380_1900635351124008431_n.png?_nc_cat=104&amp;ccb=1-5&amp;_nc_sid=8024bb&amp;_nc_ohc=eRPzhRtKX2EAX9m4qHU&amp;_nc_ht=scontent-lga3-1.xx&amp;edm=AKIiGfEEAAAA&amp;oh=8f5f7ac7b4c8161898557535bc977fea&amp;oe=61ACF6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012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A8AC2-471D-414A-9E8F-C5B5235E08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00725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8A7D-1315-4C97-979C-B0A78B363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BB31D-221A-4521-A1F4-506A7C905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80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360104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4965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8583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7507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5126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9135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2996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9761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4574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63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- 2021-11-10 20:14:00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Unos mazapanes de castaña al centro de la mesa siempre son una buena opción.
Encuéntralos en nuestra tienda virtual bit.ly/LaIbérica-TiendaVirtual y en tiendas físicas.
Desde 1909; La Ibérica, El sabor de la autenticidad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480x480/252366792_4491999154187275_3581623870951501844_n.jpg?_nc_cat=108&amp;ccb=1-5&amp;_nc_sid=8024bb&amp;_nc_ohc=MpBGhS_gxLkAX9s1Sag&amp;_nc_ht=scontent-lga3-1.xx&amp;edm=AKIiGfEEAAAA&amp;oh=1bf62aefdf8aa7641e3ed4cee221f805&amp;oe=61ABE65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21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0BD3D-E982-4F36-AE54-E73C1EF65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2438727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0B43D-47AB-401F-BA86-DBAFAF3E7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FB5A39-5B91-4270-AD15-AB29F3DFF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074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931808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53749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8992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09825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8128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7350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6379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5992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9550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52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Perú Perú - 2021-11-10 16:00:09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¡Dale el toque de dulzura de nuestros #HERSHEY’S KISSES a tus reuniones familiares! 🍫🥰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xx.fbcdn.net/v/t15.5256-10/p720x720/249932998_244641690991788_1917245584832249828_n.jpg?_nc_cat=105&amp;ccb=1-5&amp;_nc_sid=ad6a45&amp;_nc_ohc=HgdcQUL1D4IAX_9BwzS&amp;_nc_oc=AQnM8u0VDIlNlIWITFy8NpICg1dMe9bUdFRJXKLWWI3_WmCMCq0CDrMrxLwyJ4CjjwE&amp;_nc_ht=scontent-iad3-2.xx&amp;edm=AKIiGfEEAAAA&amp;oh=15bbf3cbd69dd5f0697d87ca0c132718&amp;oe=61AC4544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111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EA856-BB9B-4CD2-911B-829454C84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5659683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8E926-3F5A-4254-887F-5B0E9173C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C1136-3A57-425C-A64F-049D9DD4D1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504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905253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16257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7639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7404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0713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8650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2473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6523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7759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38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- 2021-11-09 20:41:09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¡Celebramos el 'chocolate' que meten las chicas en cada partido! #Carezza y el equipo Alianza Lima Femenino rumbo a la victoria de la Copa Libertadores Femenina 2021.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s720x720/252820230_1167208907142791_9084362741863735027_n.png?_nc_cat=104&amp;ccb=1-5&amp;_nc_sid=8024bb&amp;_nc_ohc=JNSMtewE2B8AX84kuKd&amp;_nc_ht=scontent-atl3-1.xx&amp;edm=AKIiGfEEAAAA&amp;oh=aaad386f457f7013a8e597ad6687fd1d&amp;oe=61ACB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597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B0BE0-2A2D-40B8-A8AB-CAC9574BE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1560348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8BA32-37C2-4D7F-A025-D35CD4FD8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911E5D-1336-4DD9-B71C-6C0F4D8363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616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624527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4988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1508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7121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5708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6318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6552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53154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707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15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- 2021-11-06 20:19:21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¡Disfruta de nuestras pastillas de chocolate!, encuéntralas en las variedades de: 70% cacao, chocolate con leche 40% y chocolate fondant 52%.
Visita nuestra tienda virtual bit.ly/LaIbérica-TiendaVirtual y en tiendas físicas.
Desde 1909; La Ibérica, Auténtico 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480x480/249446875_4479538065433384_598604776301293887_n.jpg?_nc_cat=105&amp;ccb=1-5&amp;_nc_sid=8024bb&amp;_nc_ohc=rQSWzcij9IAAX-wfoK9&amp;_nc_ht=scontent-lga3-1.xx&amp;edm=AKIiGfEEAAAA&amp;oh=908224017135e1268bef552e32c6a2ab&amp;oe=61AB9A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750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D3D5F-61A1-41D5-86B4-7F272E192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852792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FE4C2-4873-4B73-95AE-4F4209B70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5B1CC6-AFF6-4E5B-8117-2F122AE2F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767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586072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06655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7279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5755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8948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4705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7299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7129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8720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26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- 2021-11-05 23:17:32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¡#JuntamosLoMejor de dos mundos en el NUEVO Mecano sabor menta! 🍃🍫. Prueba su exquisito sabor pidiéndolo aquí: bit.ly/303Vr0z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39.30808-6/s720x720/252816736_1164794534050895_1756950480516267928_n.png?_nc_cat=111&amp;ccb=1-5&amp;_nc_sid=8024bb&amp;_nc_ohc=01guM4PwkPkAX_6wW9F&amp;_nc_ht=scontent-atl3-1.xx&amp;edm=AKIiGfEEAAAA&amp;oh=a834a807d1829db7a057093759cc52ba&amp;oe=61ACF3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324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71BE9-B281-4FD2-A94B-5A1939194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6517426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5A17D-6356-43A0-8A5B-0BE5BFCD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6260E3-EA9C-4D4C-94A1-301E193AD2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9291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296071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11759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0088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2771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2874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7284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3673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6341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0324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4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- 2021-11-05 16:30:43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secreto que hace que nuestro turrón La Ibérica sea único, son sus ingredientes: miel, castaña y clara de huevo. Ingredientes 100% naturales.
Encuentra nuestros turrones en nuestra tienda virtual bit.ly/LaIbérica-TiendaVirtual y en tiendas físicas.
Desde 1909; La Ibérica, El sabor de la Autenticidad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39.30808-6/p480x480/252288972_4475888972464960_3893488243443429566_n.jpg?_nc_cat=108&amp;ccb=1-5&amp;_nc_sid=8024bb&amp;_nc_ohc=03uBYApoNzIAX-k9pV6&amp;_nc_ht=scontent-lga3-1.xx&amp;edm=AKIiGfEEAAAA&amp;oh=6b187088105bd69342d52123009fdbe2&amp;oe=61AD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947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2D8C1-CF87-41E1-8229-C037B06100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798555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864A4-F8AD-4A77-962B-51EF1E288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549945-14FF-4115-8E1A-5BAA568232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0593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943215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43990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8121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3469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1137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6370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417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6472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945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7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- 2021-11-03 23:50:06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NUEVO Mecano sabor MENTA! 🍃🍫 #JuntamosLoMejor con lo mejor para lograr el más delicioso sabor.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atl3-1.xx.fbcdn.net/v/t15.5256-10/s720x720/250521936_582140266326793_6058988183674497422_n.jpg?_nc_cat=102&amp;ccb=1-5&amp;_nc_sid=ad6a45&amp;_nc_ohc=d7YLLwNNnt8AX-Sci3X&amp;_nc_ht=scontent-atl3-1.xx&amp;edm=AKIiGfEEAAAA&amp;oh=ef063fc1b3551d818a14913fe11aa146&amp;oe=61AD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387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F1EAE8-1F46-4445-8FE8-3CFCE58E0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7160870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E6616-91D7-4666-A13A-40A4CD603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19675D-6E2C-4D9E-B1B5-45CC127966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3027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0301295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78390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4876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468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315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784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6790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909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chocolates.laibericaperu - 2021-11-30 21:13:16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última cobertura de chocolate para nuestros bombones y ya están listos para disfrutar.
Encuéntralos en nuestra tienda virtual en el link de la biografía y en tiendas físicas.
Desde 1909; La Ibérica, Auténtico 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p640x640/261857402_643625583483039_3747422619679475647_n.jpg?_nc_ht=scontent.cdninstagram.com&amp;_nc_cat=103&amp;_nc_ohc=V-oylZFXHJgAX9Z1I8f&amp;edm=AMO9-JQAAAAA&amp;ccb=7-4&amp;oh=6d780dacb6557030b83b4c0395c698fc&amp;oe=61A80F04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67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kitkatpe - 2021-11-30 17:45:29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Date un break y disfruta de tu #KITKATSanta. ¡Hasta Santa se merece un break!
Have a Break, Have a Kit Kat!
#MerryBreakmas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262223398_962322647725858_1000618358578243083_n.jpg?_nc_cat=106&amp;ccb=1-5&amp;_nc_sid=8ae9d6&amp;_nc_ohc=rM8Ftj2DnmQAX8EHZFi&amp;_nc_ht=scontent-iad3-1.cdninstagram.com&amp;edm=AL-3X8kEAAAA&amp;oh=a334c007067a2f87dd819d0e46d9f240&amp;oe=61ABB23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17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03A18-CC99-4B6B-93FD-E3F92737D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4608971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FB909-6EAD-46A6-8693-212A690BD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859C59-38CC-4E2C-A921-33C13C3C0E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2624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876443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10566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503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2312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339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6292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893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68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kitkatpe - 2021-11-30 16:38:35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 le entregaron la lista! y hasta Santa sabe que necesitará un break. Encuentra tu #KITKATSanta en autoservicios y Tienda Nestlé.
Have a Break, have a Kit Kat!
#MerryBreakmas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262740706_255942376511381_8867173862139815781_n.jpg?_nc_ht=scontent.cdninstagram.com&amp;_nc_cat=105&amp;_nc_ohc=g2k7fNzyF_QAX-krq7Y&amp;edm=AMO9-JQAAAAA&amp;ccb=7-4&amp;oh=8b387be50ddad18819075af44ad1332c&amp;oe=61A80D3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531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DD26D-6D51-4CB6-8719-649E83B6B8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666369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F6542-29F4-476B-91CF-2B1DA0E06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3A8266-9029-429A-8CF7-5AEC5DA34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1462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4933227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84375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141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8732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52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4203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1301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23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hersheysperu - 2021-11-29 17:00:34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¡Dale el toque de dulzura de nuestros #HERSHEY’S KISSES a tus reuniones familiares! 🍫🥰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261715957_986565615230006_7034332653620378101_n.jpg?_nc_ht=scontent.cdninstagram.com&amp;_nc_cat=102&amp;_nc_ohc=uRqA8isyOZ8AX-qdLkM&amp;edm=AMO9-JQAAAAA&amp;ccb=7-4&amp;oh=1b0470559d0bc85897454378ce54d352&amp;oe=61A81653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136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BF2F1-AE43-49DF-8714-F859ECCA4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962878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663A9-176A-4E2C-BD0A-BE176CD23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44B29-B1F0-4D9E-92C2-279B60B05D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7825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6928940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02554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5784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5746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823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7102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58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99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chocolates.laibericaperu - 2021-11-28 22:40:04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Vivimos la Navidad en familia celebrando el nacimiento del Niño Jesús y fomentando la unión a través de nuestras tradiciones familiares.
Porque son estas tradiciones las que nos mantienen unidos y acortan las distancias físicas que puedan existir.
Muy pronto te sorprenderemos acercándote a esas personas que quieres y están lejos.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261591328_130580959374958_1590405867260067138_n.jpg?_nc_ht=scontent.cdninstagram.com&amp;_nc_cat=110&amp;_nc_ohc=H-sYhGX_4HQAX-m4HR9&amp;edm=AMO9-JQAAAAA&amp;ccb=7-4&amp;oh=300a66a5aa1d3025a2665e066a2400ae&amp;oe=61A7ECE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227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0B99C-4955-4883-9C0A-6DE9C8D3C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385212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984EA-A299-404E-9204-E27290F76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0B5E45-E3D6-4F55-B5B3-C272D4C73A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7922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902839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92148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803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920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7141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434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886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1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chocolates.laibericaperu - 2021-11-26 20:00:12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deliciosa selección de cremas y rellenos de nuestros chocolates para terminar el día y disfrutarlo durante el fin de semana.
Encuentra nuestros bombones en nuestra tienda virtual en el link de la biografía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261404871_299828795355050_5362405546010979817_n.jpg?_nc_cat=111&amp;ccb=1-5&amp;_nc_sid=8ae9d6&amp;_nc_ohc=0edmGRU4DqEAX_NLVST&amp;_nc_ht=scontent-iad3-2.cdninstagram.com&amp;edm=AL-3X8kEAAAA&amp;oh=dfed2580085a0580aef37a4aa7b49b80&amp;oe=61AD20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341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C3C47-47FA-4689-99EA-C2136298A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044193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8155C-897A-4C90-A300-296C3C53F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1FBE8-1275-4BE8-8377-77E7308F54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4919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751343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22006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905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08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557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7836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884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18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chocolates.laibericaperu - 2021-11-25 23:01:40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chocolate caliente, los toffees que te daba tu abuela, las fotos de la noche del 24. Todo nos recuerda a casa ❤ Más aún si nos damos cuenta que esta celebración de Navidad seguirá siendo algo distinta. Algunos de nosotros estaremos físicamente lejos de las personas que más queremos pero unidos gracias a nuestras tradiciones familiares. 
Muy pronto te sorprenderemos acortando las distancias.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260140891_1043608683143134_7886205353319256145_n.jpg?_nc_cat=101&amp;ccb=1-5&amp;_nc_sid=8ae9d6&amp;_nc_ohc=gTL5lx2zEPAAX9I929t&amp;_nc_ht=scontent-iad3-2.cdninstagram.com&amp;edm=AL-3X8kEAAAA&amp;oh=9137c2bfb84651f12db3a4bdc648ec81&amp;oe=61AB83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067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DE664-3821-4069-93F2-B643625F8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7919680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70268-1EEA-4343-879E-CFB014CE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B88978-D0C5-498E-A522-4A50658014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402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959885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84884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4260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0815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956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8264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6302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429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chocolates.laibericaperu - 2021-11-25 23:00:10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chocolate caliente, los toffees que te daba tu abuela, las fotos de la noche del 24. Todo nos recuerda a casa ❤ Más aún si nos damos cuenta que esta celebración de Navidad seguirá siendo algo distinta. Algunos de nosotros estaremos físicamente lejos de las personas que más queremos pero unidos gracias a nuestras tradiciones familiares. 
Muy pronto te sorprenderemos acortando las distancias.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261728710_225436759664939_733306870430327278_n.jpg?_nc_cat=104&amp;ccb=1-5&amp;_nc_sid=8ae9d6&amp;_nc_ohc=muyZ0m5DvYEAX9zcK7e&amp;_nc_oc=AQl8iZdzp2tdCnixEp1DHNW3lL2953YHuiJh65l8jBbmj3FrraL2F0PMTTmme1SlO6I&amp;_nc_ht=scontent-iad3-2.cdninstagram.com&amp;edm=AL-3X8kEAAAA&amp;oh=5ef2a4c9f03929c1e2bcf9017ad0b35d&amp;oe=61AB8121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434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2409E-AA8B-4DFD-922D-BD32124F9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5558025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7DB11-7CCD-4E19-9566-979C7376E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4231F0-F072-4B3B-86DE-048855B31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026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927999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1223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1120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849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892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1874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25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0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chocolates.laibericaperu - 2021-11-25 22:59:51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chocolate caliente, los toffees que te daba tu abuela, las fotos de la noche del 24. Todo nos recuerda a casa ❤ Más aún si nos damos cuenta que esta celebración de Navidad seguirá siendo algo distinta. Algunos de nosotros estaremos físicamente lejos de las personas que más queremos pero unidos gracias a nuestras tradiciones familiares. 
Muy pronto te sorprenderemos acortando las distancias.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261439983_1080106996220396_4772065026694780124_n.jpg?_nc_cat=102&amp;ccb=1-5&amp;_nc_sid=8ae9d6&amp;_nc_ohc=R8bOmT5IwpIAX880Bpm&amp;_nc_ht=scontent-iad3-2.cdninstagram.com&amp;edm=AL-3X8kEAAAA&amp;oh=a09a80f1767951f41f9153c80ce91015&amp;oe=61ACB7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265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41611C-A81B-40C6-BF85-F130BF1B7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5100290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B8E7E-DDBD-4AEA-92CF-716FB14D1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B7A1A8-9006-40A9-BBFB-31E5100DF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272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1350350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16778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732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773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1369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1171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359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13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hersheysperu - 2021-11-24 05:00:02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Nada más satisfactorio que hacer feliz a esas personas que se merecen el mundo por estar ahí cuando lo necesitas ❤️… Sorpréndelas esta Navidad con nuestros deliciosos HERSHEY'S KISSES Milk Chocolate Cane, y llena sus días con sonrisas. 🍫🎅🏼🎄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260374838_429703858811182_5311822744214411883_n.jpg?_nc_cat=100&amp;ccb=1-5&amp;_nc_sid=8ae9d6&amp;_nc_ohc=kFXsN8qQDJ8AX_lIqn9&amp;_nc_ht=scontent-iad3-2.cdninstagram.com&amp;edm=AL-3X8kEAAAA&amp;oh=73650d7a6b0f76a12f38ecffe6d90e3a&amp;oe=61ABD7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82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chocolates.laibericaperu - 2021-11-23 22:14:25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Comienza el día con una barra de Fondy La Ibérica ❤.
Encuentra nuestras barras en nuestra tienda virtual en el link de la biografía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259543087_440473074114517_4183129187012384625_n.jpg?_nc_ht=scontent.cdninstagram.com&amp;_nc_cat=101&amp;_nc_ohc=aWs4nAWOH3AAX8_kc8i&amp;edm=AMO9-JQAAAAA&amp;ccb=7-4&amp;oh=8cd9e22847b8ab65b12b974f47aeb273&amp;oe=61A7EEE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233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0E843-024E-4DCF-BAB4-EADCD9F99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384080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4CB8A-27BF-4B79-A943-5C1890BFF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ED988A-4570-4975-8AB5-21E893EFB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8251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168274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85046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248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13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9133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4387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477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90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hersheysperu - 2021-11-18 16:00:28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 si celebramos con unos #HERSHEY'S KISSES? ❤️🤤🍫 ¡Celebra y comparte con #HERSHEY'S!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257810258_379043657304417_2877194103039992166_n.jpg?_nc_cat=107&amp;ccb=1-5&amp;_nc_sid=8ae9d6&amp;_nc_ohc=y4j9STqGmJEAX--G7KB&amp;_nc_ht=scontent-iad3-2.cdninstagram.com&amp;edm=AL-3X8kEAAAA&amp;oh=08f5b82345f2802909390d78b37b4b90&amp;oe=61AC6F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551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9ECC7-F23C-4EC2-BBD8-DE80FB266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635588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1A50-3909-4E62-A87F-C84A75E63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76CF61-FF48-471C-83C2-1319CA8D85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5620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4413540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98103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79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371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4011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246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915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79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chocolates.laibericaperu - 2021-11-10 20:15:05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Unos mazapanes de castaña al centro de la mesa siempre son una buena opción.
Encuéntralos en nuestra tienda virtual en el link de la biografía y en tiendas físicas.
Desde 1909; La Ibérica, El sabor de la autenticidad.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254916965_240751548047410_3023173944920218002_n.jpg?_nc_cat=102&amp;ccb=1-5&amp;_nc_sid=8ae9d6&amp;_nc_ohc=SCZEgA6NAEEAX8Ir4O0&amp;_nc_ht=scontent-iad3-2.cdninstagram.com&amp;edm=AL-3X8kEAAAA&amp;oh=87e39d6770386f36685aa9195aac195c&amp;oe=61AC9F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985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7B255-2E14-4AFE-972E-2CA7D13A1B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8711958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5031-DF77-4AD6-829A-2C5B478FB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7BCA4E-0A33-4A54-9F78-D6BD8663F6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877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2924189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96149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463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457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1569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640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1172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79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chocolates.laibericaperu - 2021-11-06 20:21:28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¡Disfruta de nuestras pastillas de chocolate!, encuéntralas en las variedades de: 70% cacao, chocolate con leche 40% y chocolate fondant 52%.
Visita nuestra tienda virtual en el link de la biografía y en tiendas físicas.
Desde 1909; La Ibérica, Auténtico 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253144677_317520929800244_2916628185321540683_n.jpg?_nc_cat=104&amp;ccb=1-5&amp;_nc_sid=8ae9d6&amp;_nc_ohc=vVkEFFPnPiEAX9zbYxz&amp;_nc_ht=scontent-iad3-2.cdninstagram.com&amp;edm=AL-3X8kEAAAA&amp;oh=7f71b2b9376974b9209929eb6d323124&amp;oe=61AC13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54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1F087-D1E9-45E4-B14F-C51F7D0BC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974486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801CF-6514-49E2-BD16-3896A189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D6BEAE-C831-4DC7-A34D-B9715F7C36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5469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473393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170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573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4432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8808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5840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6814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459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chocolates.laibericaperu - 2021-11-05 16:32:15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secreto que hace que nuestro turrón La Ibérica sea único, son sus ingredientes: miel, castaña y clara de huevo. Ingredientes 100% naturales.
Encuentra nuestros turrones en nuestra tienda virtual en el link de la biografía y en tiendas físicas.
Desde 1909; La Ibérica, El sabor de la Autenticidad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252533570_657761025207121_2760320126669213239_n.jpg?_nc_cat=105&amp;ccb=1-5&amp;_nc_sid=8ae9d6&amp;_nc_ohc=gdRfsQ5_g4cAX_VTgkE&amp;_nc_ht=scontent-iad3-2.cdninstagram.com&amp;edm=AL-3X8kEAAAA&amp;oh=33697f10ae7fc7ec7ed0ab6bd66298b4&amp;oe=61AB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863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F9B69-4372-480E-B856-90EFABDD4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0788032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E2772-3F86-4214-AF8E-64210D270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Perú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516E15-8C45-40BF-8A64-44B0D1F299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7066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895062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74303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437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947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57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2428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57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85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chocolates.laibericaperu - 2021-11-03 22:16:40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solo bombón de chocolate nunca es suficiente. Alegra tu día con nuestros chocolates rellenos de coco.
Encuentra nuestros bombones en nuestra tienda virtual en el link de la biografía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252432822_3072280606229334_2437028153442766503_n.jpg?_nc_cat=104&amp;ccb=1-5&amp;_nc_sid=8ae9d6&amp;_nc_ohc=eCRqxT637sUAX95VWn-&amp;_nc_ht=scontent-iad3-2.cdninstagram.com&amp;edm=AL-3X8kEAAAA&amp;oh=5e20ac8283dc3940f0e1a7e3a8edbe11&amp;oe=61AD291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363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EC96E-E5F1-44EE-BEC1-C02DE2C807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77936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4424</Words>
  <Application>Microsoft Office PowerPoint</Application>
  <PresentationFormat>On-screen Show (4:3)</PresentationFormat>
  <Paragraphs>852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quintly_template</vt:lpstr>
      <vt:lpstr>HERSHEYS II</vt:lpstr>
      <vt:lpstr>Facebook Fans Table | Perú</vt:lpstr>
      <vt:lpstr>Facebook Page Likes Total | Perú</vt:lpstr>
      <vt:lpstr>Facebook Fan Distribution | Perú</vt:lpstr>
      <vt:lpstr>Facebook Total Interactions | Perú</vt:lpstr>
      <vt:lpstr>Facebook Interaction Rate | Perú</vt:lpstr>
      <vt:lpstr>Facebook Own Posts | Perú</vt:lpstr>
      <vt:lpstr>Facebook Post Type Distribution Per Profile | Perú</vt:lpstr>
      <vt:lpstr>Instagram Followers Table | Perú</vt:lpstr>
      <vt:lpstr>Instagram Followers Total | Perú</vt:lpstr>
      <vt:lpstr>Instagram Follower Distribution | Perú</vt:lpstr>
      <vt:lpstr>Instagram Total Interactions | Perú</vt:lpstr>
      <vt:lpstr>Instagram Interaction Rate | Perú</vt:lpstr>
      <vt:lpstr>Instagram Posts | Perú</vt:lpstr>
      <vt:lpstr>Instagram Post Type Distribution Per Profile | Perú</vt:lpstr>
      <vt:lpstr>Facebook Own Posts Table | Perú - 1 of 25</vt:lpstr>
      <vt:lpstr>Facebook Own Posts Table | Perú - 2 of 25</vt:lpstr>
      <vt:lpstr>Facebook Own Posts Table | Perú - 3 of 25</vt:lpstr>
      <vt:lpstr>Facebook Own Posts Table | Perú - 4 of 25</vt:lpstr>
      <vt:lpstr>Facebook Own Posts Table | Perú - 5 of 25</vt:lpstr>
      <vt:lpstr>Facebook Own Posts Table | Perú - 6 of 25</vt:lpstr>
      <vt:lpstr>Facebook Own Posts Table | Perú - 7 of 25</vt:lpstr>
      <vt:lpstr>Facebook Own Posts Table | Perú - 8 of 25</vt:lpstr>
      <vt:lpstr>Facebook Own Posts Table | Perú - 9 of 25</vt:lpstr>
      <vt:lpstr>Facebook Own Posts Table | Perú - 10 of 25</vt:lpstr>
      <vt:lpstr>Facebook Own Posts Table | Perú - 11 of 25</vt:lpstr>
      <vt:lpstr>Facebook Own Posts Table | Perú - 12 of 25</vt:lpstr>
      <vt:lpstr>Facebook Own Posts Table | Perú - 13 of 25</vt:lpstr>
      <vt:lpstr>Facebook Own Posts Table | Perú - 14 of 25</vt:lpstr>
      <vt:lpstr>Facebook Own Posts Table | Perú - 15 of 25</vt:lpstr>
      <vt:lpstr>Facebook Own Posts Table | Perú - 16 of 25</vt:lpstr>
      <vt:lpstr>Facebook Own Posts Table | Perú - 17 of 25</vt:lpstr>
      <vt:lpstr>Facebook Own Posts Table | Perú - 18 of 25</vt:lpstr>
      <vt:lpstr>Facebook Own Posts Table | Perú - 19 of 25</vt:lpstr>
      <vt:lpstr>Facebook Own Posts Table | Perú - 20 of 25</vt:lpstr>
      <vt:lpstr>Facebook Own Posts Table | Perú - 21 of 25</vt:lpstr>
      <vt:lpstr>Facebook Own Posts Table | Perú - 22 of 25</vt:lpstr>
      <vt:lpstr>Facebook Own Posts Table | Perú - 23 of 25</vt:lpstr>
      <vt:lpstr>Facebook Own Posts Table | Perú - 24 of 25</vt:lpstr>
      <vt:lpstr>Facebook Own Posts Table | Perú - 25 of 25</vt:lpstr>
      <vt:lpstr>Instagram Posts Table | Perú - 1 of 14</vt:lpstr>
      <vt:lpstr>Instagram Posts Table | Perú - 2 of 14</vt:lpstr>
      <vt:lpstr>Instagram Posts Table | Perú - 3 of 14</vt:lpstr>
      <vt:lpstr>Instagram Posts Table | Perú - 4 of 14</vt:lpstr>
      <vt:lpstr>Instagram Posts Table | Perú - 5 of 14</vt:lpstr>
      <vt:lpstr>Instagram Posts Table | Perú - 6 of 14</vt:lpstr>
      <vt:lpstr>Instagram Posts Table | Perú - 7 of 14</vt:lpstr>
      <vt:lpstr>Instagram Posts Table | Perú - 8 of 14</vt:lpstr>
      <vt:lpstr>Instagram Posts Table | Perú - 9 of 14</vt:lpstr>
      <vt:lpstr>Instagram Posts Table | Perú - 10 of 14</vt:lpstr>
      <vt:lpstr>Instagram Posts Table | Perú - 11 of 14</vt:lpstr>
      <vt:lpstr>Instagram Posts Table | Perú - 12 of 14</vt:lpstr>
      <vt:lpstr>Instagram Posts Table | Perú - 13 of 14</vt:lpstr>
      <vt:lpstr>Instagram Posts Table | Perú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2021-12-01T16:36:25Z</dcterms:created>
  <dcterms:modified xsi:type="dcterms:W3CDTF">2021-12-01T16:37:42Z</dcterms:modified>
</cp:coreProperties>
</file>