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2"/>
      <p:bold r:id="rId63"/>
      <p:italic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0-4F25-A329-0F47DEC5BB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9627596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00-4F25-A329-0F47DEC5BB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91351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00-4F25-A329-0F47DEC5BB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117373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00-4F25-A329-0F47DEC5B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949688"/>
        <c:axId val="368950016"/>
      </c:barChart>
      <c:dateAx>
        <c:axId val="36894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50016"/>
        <c:crosses val="autoZero"/>
        <c:auto val="1"/>
        <c:lblOffset val="100"/>
        <c:baseTimeUnit val="days"/>
      </c:dateAx>
      <c:valAx>
        <c:axId val="36895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4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 CETAM</c:v>
                </c:pt>
                <c:pt idx="1">
                  <c:v>Snickers Centroamérica</c:v>
                </c:pt>
                <c:pt idx="2">
                  <c:v>Tutto</c:v>
                </c:pt>
                <c:pt idx="3">
                  <c:v>Chocolates Granada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9627596</c:v>
                </c:pt>
                <c:pt idx="1">
                  <c:v>117373</c:v>
                </c:pt>
                <c:pt idx="2">
                  <c:v>91351</c:v>
                </c:pt>
                <c:pt idx="3">
                  <c:v>32611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B6-4CDC-A59D-A7A3B9EA2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2657</c:v>
                </c:pt>
                <c:pt idx="1">
                  <c:v>193</c:v>
                </c:pt>
                <c:pt idx="2">
                  <c:v>1928</c:v>
                </c:pt>
                <c:pt idx="3">
                  <c:v>3096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B-461C-8A8A-3710BA635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110864"/>
        <c:axId val="368111192"/>
      </c:barChart>
      <c:catAx>
        <c:axId val="36811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11192"/>
        <c:crosses val="autoZero"/>
        <c:auto val="1"/>
        <c:lblAlgn val="ctr"/>
        <c:lblOffset val="100"/>
        <c:noMultiLvlLbl val="0"/>
      </c:catAx>
      <c:valAx>
        <c:axId val="36811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1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0.81608206892315205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B-46CC-AE79-8714A387C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6.68078284928812E-4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CB-46CC-AE79-8714A387C6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0.117468290263658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CB-46CC-AE79-8714A387C6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0.87907594807318801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CB-46CC-AE79-8714A387C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124640"/>
        <c:axId val="368123656"/>
      </c:barChart>
      <c:dateAx>
        <c:axId val="36812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23656"/>
        <c:crosses val="autoZero"/>
        <c:auto val="1"/>
        <c:lblOffset val="100"/>
        <c:baseTimeUnit val="days"/>
      </c:dateAx>
      <c:valAx>
        <c:axId val="36812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2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8-4A57-9452-E1E0A29E81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68-4A57-9452-E1E0A29E81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68-4A57-9452-E1E0A29E81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68-4A57-9452-E1E0A29E81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123984"/>
        <c:axId val="368124312"/>
      </c:barChart>
      <c:dateAx>
        <c:axId val="368123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24312"/>
        <c:crosses val="autoZero"/>
        <c:auto val="1"/>
        <c:lblOffset val="100"/>
        <c:baseTimeUnit val="days"/>
      </c:dateAx>
      <c:valAx>
        <c:axId val="36812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2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9-4A2C-8399-D2C16CD57F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12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49-4A2C-8399-D2C16CD57F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49-4A2C-8399-D2C16CD57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98800"/>
        <c:axId val="41891256"/>
      </c:barChart>
      <c:catAx>
        <c:axId val="4189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1256"/>
        <c:crosses val="autoZero"/>
        <c:auto val="1"/>
        <c:lblAlgn val="ctr"/>
        <c:lblOffset val="100"/>
        <c:noMultiLvlLbl val="0"/>
      </c:catAx>
      <c:valAx>
        <c:axId val="4189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40-43F5-A783-7EB5447F9E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40-43F5-A783-7EB5447F9E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26181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40-43F5-A783-7EB5447F9E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40-43F5-A783-7EB5447F9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17504"/>
        <c:axId val="400565088"/>
      </c:barChart>
      <c:dateAx>
        <c:axId val="4221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65088"/>
        <c:crosses val="autoZero"/>
        <c:auto val="1"/>
        <c:lblOffset val="100"/>
        <c:baseTimeUnit val="days"/>
      </c:dateAx>
      <c:valAx>
        <c:axId val="4005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hersheysca</c:v>
                </c:pt>
                <c:pt idx="1">
                  <c:v>kitkatcentroamerica</c:v>
                </c:pt>
                <c:pt idx="2">
                  <c:v>chocolatetutto</c:v>
                </c:pt>
                <c:pt idx="3">
                  <c:v>chocolatesgranadagt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26181</c:v>
                </c:pt>
                <c:pt idx="1">
                  <c:v>9655</c:v>
                </c:pt>
                <c:pt idx="2">
                  <c:v>7933</c:v>
                </c:pt>
                <c:pt idx="3">
                  <c:v>3163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F3-4636-B75F-269478E11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446</c:v>
                </c:pt>
                <c:pt idx="1">
                  <c:v>507</c:v>
                </c:pt>
                <c:pt idx="2">
                  <c:v>205</c:v>
                </c:pt>
                <c:pt idx="3">
                  <c:v>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EF-49B7-A5B6-7030D9F85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558856"/>
        <c:axId val="400559184"/>
      </c:barChart>
      <c:catAx>
        <c:axId val="40055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59184"/>
        <c:crosses val="autoZero"/>
        <c:auto val="1"/>
        <c:lblAlgn val="ctr"/>
        <c:lblOffset val="100"/>
        <c:noMultiLvlLbl val="0"/>
      </c:catAx>
      <c:valAx>
        <c:axId val="40055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5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0.51359999999999995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3-4E89-BE1B-3013C2F3BF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1.4824999999999999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3-4E89-BE1B-3013C2F3BF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0.26200000000000001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43-4E89-BE1B-3013C2F3BF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1.8378000000000001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43-4E89-BE1B-3013C2F3B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682568"/>
        <c:axId val="407676664"/>
      </c:barChart>
      <c:dateAx>
        <c:axId val="40768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6664"/>
        <c:crosses val="autoZero"/>
        <c:auto val="1"/>
        <c:lblOffset val="100"/>
        <c:baseTimeUnit val="days"/>
      </c:dateAx>
      <c:valAx>
        <c:axId val="40767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59-4E04-BC9E-AEAD760C6C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59-4E04-BC9E-AEAD760C6C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59-4E04-BC9E-AEAD760C6C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59-4E04-BC9E-AEAD760C6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678960"/>
        <c:axId val="407677648"/>
      </c:barChart>
      <c:dateAx>
        <c:axId val="407678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7648"/>
        <c:crosses val="autoZero"/>
        <c:auto val="1"/>
        <c:lblOffset val="100"/>
        <c:baseTimeUnit val="days"/>
      </c:dateAx>
      <c:valAx>
        <c:axId val="40767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C9-4033-80DF-263D5CA023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C9-4033-80DF-263D5CA02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688472"/>
        <c:axId val="407690440"/>
      </c:barChart>
      <c:catAx>
        <c:axId val="40768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90440"/>
        <c:crosses val="autoZero"/>
        <c:auto val="1"/>
        <c:lblAlgn val="ctr"/>
        <c:lblOffset val="100"/>
        <c:noMultiLvlLbl val="0"/>
      </c:catAx>
      <c:valAx>
        <c:axId val="40769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FDC9E-183A-432F-8F8E-F6746E3C24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E1068-CAFE-419F-AA7D-23563BF8D5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453166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3E1CD-9049-45A3-B53B-1AD33D4A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D6639-F6FC-4FB0-BE6A-77B721CE8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291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1946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9115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550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591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367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86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087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980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06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2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2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6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CETAM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0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11D8A-0FF2-41CD-8776-DF967863F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8253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C17D-B609-4185-A865-63CD7A73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8407C-DD50-45C0-B22D-6A7F877E4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83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69467-6EE8-4D13-B314-D3D505E90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BE9F7-FE46-4EAC-8886-7E4C17C67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2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ECD20-2E2B-4995-BA6B-053360E12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A7F426-66AC-4BA7-8BE1-E744DDA08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3333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06686-5224-453F-92EE-0832DCCF0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B1D9F-53FE-4685-8DA0-B2AF403C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0B89-928C-402E-9C0E-0B90E8B4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08F201-B85B-4B7A-9D31-1465C3B16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87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8F532-669A-48E3-90A6-CC9B988D9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E28D0-620A-461E-B280-24F3DB1DC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84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D018-6591-4BFD-90ED-24E7A936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85B4C-425A-4007-81DA-099609619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90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00A0E-336F-4A02-9DF6-15A573091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FE99D-C4E1-40BD-8D84-B42CC4DB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70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2253-8AB8-4BB4-8419-93EB0EE4B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640B5-FE85-424D-A05F-4D52D1C88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062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31409-3AAB-46DA-B5B6-4E2F48396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19ED9-A61B-4A59-80A6-078308FF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25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A7CB0-6BC8-4ED6-BC95-86DC0372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622AC-254C-4AB2-BDB7-655F01B219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007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0E994-D71F-4833-96A2-00721DAF9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7BD54-3C53-48F0-BB4D-4B4FD9B81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2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24113-6AFC-4580-B254-44EB92676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6B721-D566-423A-B918-53BCAE9CE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437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9669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016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676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997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523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07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38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822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0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6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7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2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8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DA240-3653-46F3-A802-F87BE1044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48267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7BB6D-0E53-48EE-B894-37C8A951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27A39-F248-4205-9322-D589302ECC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8862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0FB05-C6A2-459B-9361-04453C34D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F0711-F04B-4D92-AC02-BBD25590D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633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187B-E139-4CD1-9253-45E0C87A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B5F82-63D0-4C8D-9EFA-3A046BEBD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321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68148-8618-4731-B3DF-75838F942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0AE25-A023-49DB-A650-FF352896B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43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CB52-BC47-4EB2-A005-81B3688FB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1A07D-78E3-42BA-AD07-0763118629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364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1C32A-B0EB-4058-A891-A82924DC7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5579E-11EA-4AD2-988A-EEF2A65C6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0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889C-C0FF-404E-A71B-C834CD54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8BC3C-B69B-4369-887A-0A0407468B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918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BA41C-709F-45F1-BFC9-89909E201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08AF2-5215-4557-AB7A-519804A56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B2CC5-D84D-44CE-807C-1848C8AA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8AE5AA-72B8-4258-9DBA-B63F78802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96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C1766-04BB-4839-85E8-E9FF74700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0DF91-B8ED-4847-B810-EA8A2EB15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874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01045-6223-45C4-98C9-C97B0302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C3F65D-FE8F-4E03-8802-C7A462FC8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787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5F879-3E99-4935-B874-9F5870553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8BD56-F6DF-4D07-9B30-166A8B58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2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04FE-1DD6-4C4D-A2B8-58CC6EDD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0B74D-9265-41C1-A9BE-B8C296E32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317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03865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245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0274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3010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4297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3769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259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499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307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6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- 2021-11-30 01:10:39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Chocolatada Granada es la mejor combinación de todas 😋 Deliciosa galleta rellena de vainilla cubierta de chocolate 😍 ¡Tienes que probarla! #Granada #RecetasGranada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262386815_3153622091533560_1662154563327156558_n.jpg?_nc_cat=107&amp;ccb=1-5&amp;_nc_sid=8024bb&amp;_nc_ohc=cJ_5KEGr2wQAX-i-o2q&amp;_nc_ht=scontent-iad3-2.xx&amp;edm=AKIiGfEEAAAA&amp;oh=2ec1138904bd410f7ab7fa522a1ec18b&amp;oe=61AC0A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12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C99DC-82C3-4B86-BE5E-2BAB76BEF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2060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E367-35B6-4E4F-8DFB-66F71B1F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65CD3-E080-4E0C-BF14-4FD70D724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507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678811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9530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1425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1455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2744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099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542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8957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36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- 2021-11-29 15:35:02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decidís qué hacer con toda mi seducción.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260816394_2064012583747358_6883467604294048528_n.jpg?_nc_cat=107&amp;ccb=1-5&amp;_nc_sid=2d5d41&amp;_nc_ohc=fbH_NEkJe04AX8j63PJ&amp;_nc_oc=AQnEDhfKGqPJ3eaVaTlcCjBCFBCQEVaxiOhhz18zZjh39nbfPa168xEfAM9KvPYHy_Y&amp;_nc_ht=scontent-iad3-1.xx&amp;edm=AKIiGfEEAAAA&amp;oh=b1129eb130aa86738174e01b2ecf6fd4&amp;oe=61ACB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7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E1456-B36A-45D7-90FE-820281D27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45791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9B74-A396-4EEC-B644-F301B1E9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F1240-4000-4D17-8F90-45B804664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276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42500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5363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5708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4745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382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332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6722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2618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44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7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- 2021-11-27 15:50:03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Cremoso, frutal, delicioso… Probá el postre de tu vida 🍓😏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256402126_2055883724560244_4802987438674841124_n.jpg?_nc_cat=103&amp;ccb=1-5&amp;_nc_sid=2d5d41&amp;_nc_ohc=1Gk4a5AnDKIAX_yTEdS&amp;_nc_ht=scontent-iad3-1.xx&amp;edm=AKIiGfEEAAAA&amp;oh=93b6eb062f36d3bf639ef296f7354aef&amp;oe=61ACB51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33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512FC-93B2-44C4-B9F8-3586E10EE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4426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1A35A-DCAF-422A-A725-E8726C7B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F128D-547B-4DBD-A8E3-F2FB0AB0A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66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15164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1963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610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248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8437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808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1359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0137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13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3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- 2021-11-26 21:52:17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Comparte deliciosos momentos en familia ❤️ Decora tus cupcakes de una manera original y divertida con esta original receta Granada 🧁 
 Ingredientes:
- Choco-Banano Granada®
- Cubiletes o pastelitos
- Anicillos con formas
Pruébalos ¡Te encantarán! 😋 #Granada #RecetasGranada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s720x720/221854338_1105826316623314_9061102423976304108_n.jpg?_nc_cat=106&amp;ccb=1-5&amp;_nc_sid=ad6a45&amp;_nc_ohc=8m4sydyLAr0AX-wI_Es&amp;_nc_ht=scontent-iad3-2.xx&amp;edm=AKIiGfEEAAAA&amp;oh=3a89f60ee6177401412b890e832c5eb8&amp;oe=61AD168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4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E4E3E-CF97-49DE-A283-2837A8A97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06065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B7B7E-EB9B-4246-9DFC-AD6415ECC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2A93D-0755-414F-84F1-F74CC936F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810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870364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903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9959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509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1257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974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476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872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85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7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- 2021-11-26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Entremos en calor esta Navidad 🔥😏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256610656_2055882204560396_7280238951223011601_n.jpg?_nc_cat=105&amp;ccb=1-5&amp;_nc_sid=2d5d41&amp;_nc_ohc=HrfRiDxO-S8AX-vyyiF&amp;_nc_ht=scontent-iad3-1.xx&amp;edm=AKIiGfEEAAAA&amp;oh=5c06c5e514bbf3702a14d19cd77ab607&amp;oe=61ABE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6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CD29D-6679-4619-8196-C55485907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18886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C1E0-25EF-4043-B1E6-C824C6243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CD9B1-EA3E-4CCC-B285-E3021B47F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307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20261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9507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0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913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3580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5681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6185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338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58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8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CETAM - 2021-11-25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por seguir compartiendo con nosotros! 🎉Feliz Día de Acción de Gracias. 🎉 #HERSHEY’S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xx.fbcdn.net/v/t15.5256-10/p720x720/248548968_586943292357400_8596244732861579476_n.jpg?_nc_cat=104&amp;ccb=1-5&amp;_nc_sid=ad6a45&amp;_nc_ohc=ymnXHTgZK6MAX9D_EJX&amp;_nc_ht=scontent-msp1-1.xx&amp;edm=AKIiGfEEAAAA&amp;oh=a26ca759aeb496685cecb2570b65e663&amp;oe=61AD0F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54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81B21-104C-4FC6-A765-BBF269942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08965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79DA-A238-4539-B443-6567BF07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2B98A-87E2-4D86-8B59-1CAA0B7FD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923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4466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2521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3334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7717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325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4777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7861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379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879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7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- 2021-11-25 01:00:08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tiempo de compartir 🧡🍂 Esta temporada comparte una Tableta Granada con los que más quieres 👪🍫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260880134_3150004208562015_1102513954389031094_n.jpg?_nc_cat=100&amp;ccb=1-5&amp;_nc_sid=8024bb&amp;_nc_ohc=9Z4R0m4kdqkAX_MDObZ&amp;_nc_ht=scontent-iad3-2.xx&amp;edm=AKIiGfEEAAAA&amp;oh=1d49c8920bb2efae81b86264421541e5&amp;oe=61AB742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20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78E53-E8A4-43AC-9631-0150F8C34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69932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E802-5820-44AD-AF5C-E597FC15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58683-E35E-4A00-A0B3-1D977D8D8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901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753453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6600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4481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9767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1942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938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138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318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154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- 2021-11-24 15:40:02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Vengo muy generoso esta Navidad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260669361_2063997453748871_1623286589243903947_n.jpg?_nc_cat=109&amp;ccb=1-5&amp;_nc_sid=2d5d41&amp;_nc_ohc=3y5jj9aOmhAAX8KrD-e&amp;_nc_oc=AQm_sAONspCpLYsFA2Q83cx3ciropbmV3vrwIIsGcgQtCL9Tacp6jq8XHKSouRxR34g&amp;_nc_ht=scontent-iad3-1.xx&amp;edm=AKIiGfEEAAAA&amp;oh=c34bed65e63b0e0169c5acbcb7346a7c&amp;oe=61AC9E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65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703A2-AE24-42DA-BCCC-AA44D494C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02745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D87E-4B3C-470B-A044-71F2BC1B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31B4D-9A47-4CA4-81A9-128BE082F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497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65554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3708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927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3561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7194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3019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242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8442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486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6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 - 2021-11-23 21:45:05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esos momentos amargos, el dulce sabor de #Snickers.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257686216_409163680913565_4477031055348862048_n.jpg?_nc_cat=105&amp;ccb=1-5&amp;_nc_sid=ad6a45&amp;_nc_ohc=rrEDezFKtC8AX9V49KY&amp;_nc_ht=scontent-iad3-1.xx&amp;edm=AKIiGfEEAAAA&amp;oh=bb95e915af001eb0df8129e07c7c2d43&amp;oe=61AD0082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31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4CAA0-6B81-41AE-96E8-AC91EBCCD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565005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98E2-40CD-47A5-B99E-F7A14CBB6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37CB6-13A5-45CB-ACFD-F226268A5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204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6825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3729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2657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237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429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4017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0487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87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589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4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- 2021-11-23 15:40:09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Navidad, mi seducción no dejará de sorprenderte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247194442_1057493118332332_4691968865015879389_n.jpg?_nc_cat=110&amp;ccb=1-5&amp;_nc_sid=ad6a45&amp;_nc_ohc=GfSnDRYkihcAX87w7v9&amp;_nc_ht=scontent-iad3-1.xx&amp;edm=AKIiGfEEAAAA&amp;oh=3864be99a1d1d54cf97531fe774ec875&amp;oe=61AC723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92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8046F-E939-4C87-8C0B-87F3FB1D7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394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3B576-EFF7-4DD4-A520-63493797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D2F5E-1D44-49BD-9A2F-BB660139B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031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099771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4179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955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0172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890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485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2051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598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8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43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- 2021-11-22 15:40:07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 encanta complacerte 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256330274_2055873971227886_7992226198140346935_n.png?_nc_cat=103&amp;ccb=1-5&amp;_nc_sid=2d5d41&amp;_nc_ohc=FyOErkf1lugAX8dk-lJ&amp;_nc_ht=scontent-iad3-1.xx&amp;edm=AKIiGfEEAAAA&amp;oh=045fee958d452f3d4bc08d205782bc68&amp;oe=61ACB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98FA3-BD16-4001-A4AE-124AAD090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31888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6D04-DD46-4C5A-A3F9-56CCE43C5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E258A-5CBF-4591-99C8-F010A11A2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779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27032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0957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159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4252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705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6934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768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035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940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4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- 2021-11-22 15:40:00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antojé? 🔥 Te presento tu nuevo postre favorito: Volcán de Chocolate. ¿Rico verdad? 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244487538_618053116038639_4073085245993202963_n.jpg?_nc_cat=101&amp;ccb=1-5&amp;_nc_sid=ad6a45&amp;_nc_ohc=qCLapPh6WL4AX_ceBLf&amp;_nc_ht=scontent-iad3-1.xx&amp;edm=AKIiGfEEAAAA&amp;oh=f8a79adae1d48138ff548cebb49a187f&amp;oe=61ACA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9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102CB-9B8F-4425-96CE-11B1BA360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22393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59208-5BB7-41FE-89FF-3E4B1185F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F0EDC-2FC6-45A1-B831-20CA06A030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527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9446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1605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80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3409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266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022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497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3928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4451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4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- 2021-11-20 15:50:00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Activá el sonido e imaginate todo mi sabor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252008622_870094833670440_3016232624133005178_n.jpg?_nc_cat=111&amp;ccb=1-5&amp;_nc_sid=ad6a45&amp;_nc_ohc=OzVhBznlm90AX-oBMAU&amp;_nc_ht=scontent-iad3-1.xx&amp;edm=AKIiGfEEAAAA&amp;oh=c4ff9175efbc3898bd705bc1f771cedc&amp;oe=61AC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33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01AD6-71AD-4881-B910-1D42813F2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90890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77E0-DCED-481F-9965-1AE2EBB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23072-9DED-44D6-A09D-AF8D794D0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232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04636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4531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5207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758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770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734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0871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371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542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- 2021-11-19 23:32:27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vas a querer faltar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258783883_2061310540684229_1836042021726847366_n.jpg?_nc_cat=100&amp;ccb=1-5&amp;_nc_sid=8024bb&amp;_nc_ohc=D25WGvP9qQoAX-61xNz&amp;_nc_oc=AQmal0CZ0z3t3S63UcSLXFiuuNnG1dQdwl-lU6ocY8XsGh9n1TFz51uiQ5ft6bwBRCM&amp;_nc_ht=scontent-iad3-1.xx&amp;edm=AKIiGfEEAAAA&amp;oh=b706887c3b60f9cd42a1b1a44cb8f6f1&amp;oe=61AC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13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279F6-6E92-4620-81AA-AE3EB3A96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97301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DD49-EB2D-439E-A100-1FD708F4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436EE-8170-4EE2-826D-9412205BA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423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43725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4921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649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020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9460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9226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648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2914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436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4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- 2021-11-19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seducir con cada uno de mis postres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255527883_616003066254788_6810845982017222491_n.jpg?_nc_cat=100&amp;ccb=1-5&amp;_nc_sid=ad6a45&amp;_nc_ohc=YGfC_2pzW20AX8oartB&amp;_nc_ht=scontent-iad3-1.xx&amp;edm=AKIiGfEEAAAA&amp;oh=8f55603447eb8d54169d7db3e136d0f6&amp;oe=61AC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9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64DE9-E4BB-42B8-A7E4-79A7DC757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01070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425E-268C-4644-8B54-499971C5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FEFD1-2BE7-476C-8865-2F3C2491F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197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769381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7490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5670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828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530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9535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613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3237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287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27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- 2021-11-19 01:00:04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Mini tabletas Granada tienen el tamaño ideal para disfrutar un dulce momento 😋 ¡Encuéntralas en tus tiendas favoritas! #Granada #TabletaAzul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252007817_3144801332415636_5072325852369961703_n.jpg?_nc_cat=106&amp;ccb=1-5&amp;_nc_sid=8024bb&amp;_nc_ohc=s6Wl6aN_misAX94VnkW&amp;_nc_ht=scontent-iad3-2.xx&amp;edm=AKIiGfEEAAAA&amp;oh=9cbb9a0d72cf241d90d7bee6d9d1360b&amp;oe=61AC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95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690DC-78F6-4A2C-9EC9-CFE89AA68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98760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A7B8-B241-41CE-AAA4-E41EC8562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C7013-28FA-49D8-AD91-AF6540A3D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207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416224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7927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8286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248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755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805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877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1826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841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- 2021-11-18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temporada traigo mi lado más seductor relleno con mini Tutto de leche 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255705985_469082761198237_89071274449011004_n.jpg?_nc_cat=105&amp;ccb=1-5&amp;_nc_sid=ad6a45&amp;_nc_ohc=H58zV57apNoAX9jI4U8&amp;_nc_ht=scontent-iad3-1.xx&amp;edm=AKIiGfEEAAAA&amp;oh=3d567e202ea92bcccc86ae682f04ac52&amp;oe=61AC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64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ACE69-959A-4619-BA10-1DBD9D676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68188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345A-024D-4AA4-A66A-1242DB88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2F5F8-D505-4A18-BE0B-45F69DE9D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899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452495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963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75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277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1817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0063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1077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746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735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1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- 2021-11-18 01:30:02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Chocolatada es una de las combinaciones más deliciosas que existen 🤤😍 Endulza tu día con una deliciosa galleta rellena de vainilla y cubierta con chocolate Granada ❤️ #Chocolatada #Granada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251868663_3144789769083459_3668764404463850429_n.jpg?_nc_cat=105&amp;ccb=1-5&amp;_nc_sid=8024bb&amp;_nc_ohc=a-CAtms8pTsAX8ORq9b&amp;_nc_ht=scontent-iad3-2.xx&amp;edm=AKIiGfEEAAAA&amp;oh=1739e8433b6ccee106588d8fcca8d1cb&amp;oe=61AB2C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52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72F0E-AA4D-415D-930E-B3C083DC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27118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9A3E3-829A-490B-BFCF-7B0D4BBB2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5B233-66E0-4C6D-8CAC-213CD6978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65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34556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337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0719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1216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2232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7685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0629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516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5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07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- 2021-11-17 15:35:01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¡Así de fácil podés hacer mi nuevo Volcán de Chocolate! 🔥 ¿Demasiado rico verdad? ¡Buscame aquí para que lo hagás! https://bit.ly/37GChhO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244965061_2028516247296992_5347230471091834572_n.jpg?_nc_cat=103&amp;ccb=1-5&amp;_nc_sid=8024bb&amp;_nc_ohc=lPFBpooLwPkAX_msZu9&amp;_nc_ht=scontent-iad3-1.xx&amp;edm=AKIiGfEEAAAA&amp;oh=5a171a6e083533b07fd6de2ad68e143c&amp;oe=61AC188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910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A282D-8E50-4577-97A1-2CD46C5BB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8777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95A9-49B8-490B-8B1F-DB9B9183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045C7-E4E3-4F28-862D-3E6BE5600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221086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4480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6138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2405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947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4524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8887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1091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865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9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 - 2021-11-16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Cuéntanos, ¿en qué momentos de soledad disfrutas más tu #Snickers?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247909226_6306339156103274_1877206677377621887_n.jpg?_nc_cat=106&amp;ccb=1-5&amp;_nc_sid=8024bb&amp;_nc_ohc=OrohqyZ_v8MAX9VJgBQ&amp;_nc_ht=scontent-iad3-1.xx&amp;edm=AKIiGfEEAAAA&amp;oh=e74d1a901d5d1c2e0be2b20684910879&amp;oe=61ABC6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954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A8FBE-AED2-4F84-A50B-387C362EA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4884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10D02-44E5-4E42-8CC7-F5F340D4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ABCBD-4097-407D-88F5-F20F06303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03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790573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7250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6679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4386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5533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986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672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3806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249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1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- 2021-11-16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Encontrame como siempre me habías querido en https://bit.ly/37GChhO 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256309986_2055862681229015_7059492156872748606_n.jpg?_nc_cat=102&amp;ccb=1-5&amp;_nc_sid=2d5d41&amp;_nc_ohc=RWS-OXc_G98AX-1gnAz&amp;_nc_ht=scontent-iad3-1.xx&amp;edm=AKIiGfEEAAAA&amp;oh=fd51846d311f6ad9bbb6b955aeeecfcc&amp;oe=61AD0B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92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D0B65-D7B0-4302-85DD-0964163CB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89299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08B3F-2EF0-4992-82AC-32539C49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89FAC-606C-4764-B5B2-BC19BD56C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010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89850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720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114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124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3442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453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629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8643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4613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6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- 2021-11-14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el domingo cubriendo tus frutas y helados favoritos con Choco-Banano Granada 😋🍌🍓🥭🍦 ¡Búscalo en tus tiendas favoritas! #ChocoBanano #Granada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256850045_3140905929471843_1438704827046936224_n.jpg?_nc_cat=101&amp;ccb=1-5&amp;_nc_sid=8024bb&amp;_nc_ohc=V2cuM1Mr-QwAX_bEbeH&amp;_nc_ht=scontent-iad3-2.xx&amp;edm=AKIiGfEEAAAA&amp;oh=56724d0b2999fa203621d2060a280357&amp;oe=61AB53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08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2039C-C6C1-4A85-A067-638FD5B94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08256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26B2D-04DE-4BFD-BB52-8C720416D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FB86F-E7CE-48EC-8188-E77D821DD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298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456985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6061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806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819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194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99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7125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1531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94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1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- 2021-11-14 16:10:04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dejame un 🔥 en los comentarios si los querés todos.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257139414_2055859154562701_5459194900480476429_n.jpg?_nc_cat=108&amp;ccb=1-5&amp;_nc_sid=2d5d41&amp;_nc_ohc=lzrvjW_p9HkAX9QimWa&amp;_nc_oc=AQkca16-rmNoGwqusXLEGXREO8NLhZDiKjvoNBCIpq4-q9jKdzb_j3c7hr2-btKTLdA&amp;_nc_ht=scontent-iad3-1.xx&amp;edm=AKIiGfEEAAAA&amp;oh=13bc50e701b661dd78c488560e760790&amp;oe=61ABD7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13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57CB6-BAE5-4A3F-80CF-04BDB91E5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03778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0342-65AE-44E2-81F6-F22F2E18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38ACB-D375-46E3-8C74-8635586AB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675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10080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6858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3198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705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522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3644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303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6952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536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2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- 2021-11-13 15:50:04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Hecho de chocolate real y lleno de sedoso mousse de chocolate.​
No volverás a conocer una barra como yo en tu vida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256362488_2055857001229583_5973180254887214967_n.jpg?_nc_cat=107&amp;ccb=1-5&amp;_nc_sid=2d5d41&amp;_nc_ohc=tRReHSkEfCIAX_DxF6W&amp;_nc_ht=scontent-iad3-1.xx&amp;edm=AKIiGfEEAAAA&amp;oh=7b757f666fbacdbff358a45ec330ba2d&amp;oe=61ACBC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208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ADA24-0AFD-4951-845E-3E31CD553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982670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F3C3-882A-4707-99FC-CD982456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A2F10-F604-4609-9CE9-00C6DEFF5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454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34386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8724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3212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786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349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2303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8586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1884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75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- 2021-11-13 15:50:02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¡Así se ve el postre más seductor!​
Atrevete a hacerlo 😍​
Pasos:​
Mezclame con el agua por 2 minutos.​
Agregame 1 cda. de mantequilla y mezclame otra vez.​
Colocame en una taza y poneme 45 segundos en el micro.​
Dejame reposar y listo 🔥​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244951337_2028513267297290_1612966233419270384_n.jpg?_nc_cat=106&amp;ccb=1-5&amp;_nc_sid=2d5d41&amp;_nc_ohc=exoE9HmnmGkAX8DmEGJ&amp;_nc_ht=scontent-iad3-1.xx&amp;edm=AKIiGfEEAAAA&amp;oh=85714d32a9a458ca6ae2f2dd9f981386&amp;oe=61AD0F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9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A4F49-0CF2-4D15-AEBA-51A092F2A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16160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62011-0873-4FDA-8E69-6CA37D21A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0A6DB-40C5-4742-82E1-1707C5D90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95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422379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97939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40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88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205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138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43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2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- 2021-11-29 12:47:43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!Sabor fuera de este mundo!
#chocolatesgranada#granada#ilovechocolate#amoloschocolates#chicolatelover#granada#chicolates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261432749_4465060280210377_3598070081875154386_n.jpg?_nc_cat=100&amp;ccb=1-5&amp;_nc_sid=8ae9d6&amp;_nc_ohc=Nd-kw5nkkKUAX9kMtXc&amp;_nc_ht=scontent-atl3-2.cdninstagram.com&amp;edm=AL-3X8kEAAAA&amp;oh=7e6ef1026e373599dfcf86acf380cd17&amp;oe=61AB8D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718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2CF2D-6E1D-4611-BF8B-2B5354DFE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509267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4DF56-CC86-4B06-BEC7-20D5FB29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42945-1B09-4C00-9D9C-99628C8E5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089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80928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7730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029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317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51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311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284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65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- 2021-11-28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idea deliciosa y con mi postre favorito ¡Banana Split! ❤ El break y todas sus formas🍫 ¿Qué te parece? ¿se te antoja?
#DateUnBreak 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15/s480x480/261137201_997771887475572_6607672917988014694_n.jpg?_nc_ht=scontent.cdninstagram.com&amp;_nc_cat=100&amp;_nc_ohc=sr9n8LY04PIAX_uvr8E&amp;edm=AMO9-JQAAAAA&amp;ccb=7-4&amp;oh=aaabfe0ec98e065f44a02ad60dae4230&amp;oe=61A81620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22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- 2021-11-27 23:00:37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poquito de humor porque es Black Friday 😎 y necesitas un break de la compras de fin de año. 
#DateUnBreak #DateUnKITKAT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261066497_4175473399223507_7738251593695322412_n.jpg?_nc_cat=106&amp;ccb=1-5&amp;_nc_sid=8ae9d6&amp;_nc_ohc=RZnSJw9nv0wAX9r4PVJ&amp;_nc_ht=scontent-iad3-2.cdninstagram.com&amp;edm=AL-3X8kEAAAA&amp;oh=fd0114bf6a8658a87a9f365f679be001&amp;oe=61ACC7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05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E8B67-CB45-4BDC-91D6-029648AC6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173582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F72D0-8D18-4DE8-A84C-EE05ABCDD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F88F1-B02D-4AE5-8C55-A3084B169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432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72413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99852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85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818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86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010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717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8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- 2021-11-26 22:43:10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!El motor de buenas ideas!
#chocolatesgranda#granda#ilovechocolate#amoelchocolate#chocolatelover#chocolates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261117553_3031231847204998_621472770188740452_n.jpg?_nc_cat=108&amp;ccb=1-5&amp;_nc_sid=8ae9d6&amp;_nc_ohc=VXdKnK72E1YAX9udYMy&amp;_nc_ht=scontent-atl3-2.cdninstagram.com&amp;edm=AL-3X8kEAAAA&amp;oh=a7599c038467bd982698136c4e470242&amp;oe=61AC89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0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- 2021-11-26 15:00:14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Enciende tu Navidad 🎄 con KITKAT ®
Kit Kat Santa ya está disponible en todos los supermercados del país. ¡Ve por el tuyo!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261621096_435555108165026_5316712800340385339_n.jpg?_nc_ht=scontent.cdninstagram.com&amp;_nc_cat=102&amp;_nc_ohc=e5kDl8akwusAX8e1TKw&amp;edm=AMO9-JQAAAAA&amp;ccb=7-4&amp;oh=dddc8e304b70c79cda0f9507da652f34&amp;oe=61A7F525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23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A5E3C-FE23-49D5-89BA-E32C77A63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185168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D66B3-0839-42C1-8164-97B4779FE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6C919A-A200-40CC-856F-446C7C02A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5147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785096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2535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22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32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18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81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988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19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- 2021-11-24 23:45:24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Santa rellenito de chocolate suave con leche, y tan tierno como los trocitos de oblea crujiente 😍 ¿Cuántos aman al KITKAT ® Santa? 
Ve por el tuyo esta Navidad 🎄 a todos los supermercados del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260019323_866377817360080_7779996571735793117_n.jpg?_nc_cat=109&amp;ccb=1-5&amp;_nc_sid=8ae9d6&amp;_nc_ohc=FEVHGYb9YqsAX-SA2GU&amp;_nc_ht=scontent-iad3-2.cdninstagram.com&amp;edm=AL-3X8kEAAAA&amp;oh=a19dfe15e92260dc397c5d0f8a78ac75&amp;oe=61AC96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81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4B3A8-A716-4716-BB96-5835F9FEA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5441421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DC3F-6BC3-415D-A53E-890ADA4E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EC715-E329-4D50-99CC-12B04F1F2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546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81041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0348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65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200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33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706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9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- 2021-11-23 16:00:10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Hecho con 54% sólidos de Cacao Semidark y lleno de sedoso mousse de chocolate.
No volverás a conocer una barra como yo en tu vida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259168798_376555947593516_6333513134837087761_n.jpg?_nc_cat=102&amp;ccb=1-5&amp;_nc_sid=8ae9d6&amp;_nc_ohc=1bC-C7d1ES0AX8-vZdi&amp;_nc_ht=scontent-lga3-2.cdninstagram.com&amp;edm=AL-3X8kEAAAA&amp;oh=730f7f7577bc8f3bc163f567b49c45ec&amp;oe=61AD0D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80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- 2021-11-22 16:00:24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Navidad, mi seducción no dejará de sorprenderte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15/p640x640/259372458_2077058672443604_4091835394790689487_n.jpg?_nc_ht=scontent.cdninstagram.com&amp;_nc_cat=108&amp;_nc_ohc=yVXYhUyYy6MAX9ajfsN&amp;edm=AMO9-JQAAAAA&amp;ccb=7-4&amp;oh=addf5cf829a4349dacf316618beda974&amp;oe=61A7F3E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21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9C443-99CF-4C66-8516-0675B970C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36825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7BB1-D876-44BC-9D25-22E38660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D7E72-C693-4CED-A93D-E8C3A8571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50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38195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47660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224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947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009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215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381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52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- 2021-11-19 15:01:04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mi nuevo Volcán de Chocolate! 🔥 El postre más rico, chocolatoso y fácil de preparar. ¡Probalo!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258878793_1977311902460146_5297905791869664020_n.jpg?_nc_cat=103&amp;ccb=1-5&amp;_nc_sid=8ae9d6&amp;_nc_ohc=IWfYZwzFlgIAX8mTv9C&amp;_nc_ht=scontent-lga3-2.cdninstagram.com&amp;edm=AL-3X8kEAAAA&amp;oh=c08428752d6a49a00f09ff959021fae8&amp;oe=61ABFC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3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- 2021-11-19 15:00:41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¡Añadiendo algo de diversión a tus breaks de fin de semana! Desafiándote a construir una torre KITKAT más alta, etiquétanos en tu #WorkBreak para que podamos ver! 🍫
#KITKATCentroamérica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258100933_4764482790257040_5537840393960602234_n.jpg?_nc_ht=scontent.cdninstagram.com&amp;_nc_cat=100&amp;_nc_ohc=3bz23UdMbgwAX_6gZJz&amp;edm=AMO9-JQAAAAA&amp;ccb=7-4&amp;oh=9c446219dc2bd04d4583480389b3b152&amp;oe=61A7F8A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29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D93D1-CE06-4FE9-98E3-63303AF60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8183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3672-663A-4960-86C2-FDBBF18D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198A6-2ABF-41BD-867D-35FD15925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766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316543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2534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45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676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94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762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10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4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- 2021-11-19 14:06:36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favorito por toda Guatemala!
#chocolatesgranada#granada#granadachocolate#amoelchocolate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258751187_1060576834785683_7880412948412522078_n.jpg?_nc_cat=104&amp;ccb=1-5&amp;_nc_sid=8ae9d6&amp;_nc_ohc=v_ZNjbL2hjcAX8iGnIp&amp;_nc_ht=scontent-atl3-2.cdninstagram.com&amp;edm=AL-3X8kEAAAA&amp;oh=67926e3f55a0672ef96cc0fc7f969d25&amp;oe=61AD2A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35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0FDAF-39D8-4E04-94CA-3AE3DBC07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26795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BC8B-EBA7-4F0B-B89B-A0EC87E0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91595-004B-48D4-B3D5-F2D5BF026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228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163875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80385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873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445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114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36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95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9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- 2021-11-17 23:15:09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break de media tarde definitivamente se disfruta más ❤☕ y si es con un nescafecam ¡Mejor! 
#KITKATCentroamérica #DateUnBreak 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258328232_115213594301947_1897202186472392132_n.jpg?_nc_cat=109&amp;ccb=1-5&amp;_nc_sid=8ae9d6&amp;_nc_ohc=gcKaza3ErtQAX836Dyq&amp;_nc_ht=scontent-iad3-2.cdninstagram.com&amp;edm=AL-3X8kEAAAA&amp;oh=e9f607c44ec118db9205cb4ce6ddd624&amp;oe=61AB8B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809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4206B-BEEB-44CE-89CB-23B3263EE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6142577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8501-7F2A-44CE-89A1-FFC88ED2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AD5E4-3B24-4CDC-A5FD-1E6B42598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4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32685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4257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8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91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17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172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1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6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- 2021-11-17 22:44:37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¡Sumérgete en todo su sabor!
#chocolatesgranada#granada#granadagt#ilovechocolate#amoelchocolate#granada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257560241_3021360961524817_6047002748355967602_n.jpg?_nc_cat=110&amp;ccb=1-5&amp;_nc_sid=8ae9d6&amp;_nc_ohc=ao1tY8_hJTIAX-8t0Aw&amp;_nc_ht=scontent-atl3-2.cdninstagram.com&amp;edm=AL-3X8kEAAAA&amp;oh=8e88dbd1335b7b87e0b11fd0bbafc04b&amp;oe=61AD2D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819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05C4B-AD67-4BCE-85A1-901B84618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925730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7829-A517-46DA-938E-015203C3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B5539-3A4F-4B5C-90C6-E88E6F9C1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56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17579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768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908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463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63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83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21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- 2021-11-15 16:00:42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Cremoso, frutal, delicioso… Probá el postre de tu vida 🍓😏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256409934_940184163267976_6842554332369269000_n.jpg?_nc_cat=101&amp;ccb=1-5&amp;_nc_sid=8ae9d6&amp;_nc_ohc=oEUNqBrczXkAX9GYnyv&amp;_nc_ht=scontent-lga3-2.cdninstagram.com&amp;edm=AL-3X8kEAAAA&amp;oh=5593c859598a7fc23e5e27fda8e83ea8&amp;oe=61AC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5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36393-8BBF-448A-8FB3-CDF2888C3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1390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3960-FA2E-4D91-AE2C-B00D8906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7B431-A7BA-43CA-AEDF-B88F37FA5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026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594697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51079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59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63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58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2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75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61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- 2021-11-14 15:30:34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break sin una receta deliciosa. 
¡Prepárala en casa! 
#Recetas
Ingredientes:
(114g.) 1 barra de mantequilla sin sal
(200g.) 1 taza de azúcar morena
(100g.) 2 huevos 
(10ml.) 2 cucharaditas de vainilla
(125g.) 1 taza de harina de trigo
(115g.) 3/4 taza de avena en hojuelas
(4g.) 1 cucharadita de polvo de hornear 
(166g.) 4 barras de chocolate Kit Kat® Milk &amp; Cocoa trituradas
(123g.) 1 taza de pistachos sin cáscara triturados
Procedimiento:
Precalentar el horno a 200°C.
En un tazón, colocar la mantequilla, el azúcar, el huevo, la vainilla y batir a velocidad media por 5 minutos. Sin dejar de batir, agregar la harina, la avena y el polvo de hornear.
Añadir el chocolate Kit Kat® Milk &amp; Cocoa, los pistachos y mezclar con un cucharon hasta integrar bien los ingredientes. Tapar el tazón y reposar en la refrigeradora por 5 minutos.
Tomar pequeñas partes de la mezcla, formar bolitas y colocarlas sobre una bandeja de horno cubierta con papel encerado. Repetir con toda la mezcla.
Hornear a 175°C por 15 minutos o hasta que estén doradas.
Servir y disfrutar.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256029866_3032506156970040_7629571867333700469_n.jpg?_nc_cat=102&amp;ccb=1-5&amp;_nc_sid=8ae9d6&amp;_nc_ohc=P0GEzGEGdhUAX-Bcv6W&amp;_nc_ht=scontent-iad3-2.cdninstagram.com&amp;edm=AL-3X8kEAAAA&amp;oh=244a8465a4b61a3c16962b060b2fd1f0&amp;oe=61ABFA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19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73420-2488-4A67-B352-54148F261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037566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D64E-EE5D-4477-9845-74C4648E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9034D-048B-4C06-9817-D7B9F310E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749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407699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853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77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321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48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455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81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0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- 2021-11-14 13:13:35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sabor celestial 💙🍫 
#polo#chocolatesgranada#ilovechocolate#amoelchocolate#chocolates#celestial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257304463_1074640083289772_8270349344220545009_n.jpg?_nc_cat=104&amp;ccb=1-5&amp;_nc_sid=8ae9d6&amp;_nc_ohc=1y2D7DQo9loAX_JQAHb&amp;_nc_ht=scontent-atl3-2.cdninstagram.com&amp;edm=AL-3X8kEAAAA&amp;oh=cd8675b3d6a1e44237e65cc016d521d7&amp;oe=61AD38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9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hersheysca - 2021-11-11 19:07:37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Navidad llena tu candy dish con HERSHEY y comparte la dulzura y el sabor de nuestros chocolates. 🤤❤️🍫 ¿Cuál es tu favorito? ¡Comenta!
*Producto disponible en Costa Rica.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248091841_262287512529472_3651252075739641211_n.jpg?_nc_ht=scontent.cdninstagram.com&amp;_nc_cat=104&amp;_nc_ohc=MDngo5o057AAX_SoQ28&amp;edm=AMO9-JQAAAAA&amp;ccb=7-4&amp;oh=92587b53b341a6537f11755311d9bc7a&amp;oe=61948CE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848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447EB-57B1-4301-84F0-8765B17B2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93937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26545-4615-4306-8A03-DB993A9FC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D4D6B-3E14-4C06-A9B5-84AF3B727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034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530427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012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206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54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498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91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33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9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- 2021-11-11 14:04:54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¡Llevamos a Guatemala en el corazòn! 
#guatemala#granada#ilovechocolates#amoloachocolates#granada#ilovegranada#ilovechocolate#amoelchocolate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256006789_1664656203740620_6217696936601737401_n.jpg?_nc_cat=111&amp;ccb=1-5&amp;_nc_sid=8ae9d6&amp;_nc_ohc=BZyMH4bATiEAX_Uvl5a&amp;_nc_ht=scontent-atl3-2.cdninstagram.com&amp;edm=AL-3X8kEAAAA&amp;oh=713cfc845e640fd0a1dfb44f423b2009&amp;oe=61AB9160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54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7872F-5D23-45E2-AB02-49C560893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726853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4C21-4258-4E76-9C94-7DAF118E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30C3C-91A8-4AC6-9D6B-7F37D243F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85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38262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67854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322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27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379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823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34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7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- 2021-11-10 23:30:33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¿Llegando a casa? Momento perfecto para un break! Why not? ☕
#KITKATCentroamérica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255284904_140259594990689_446987064672972481_n.jpg?_nc_cat=106&amp;ccb=1-5&amp;_nc_sid=8ae9d6&amp;_nc_ohc=N4ToqygSIWkAX9316oC&amp;_nc_ht=scontent-iad3-2.cdninstagram.com&amp;edm=AL-3X8kEAAAA&amp;oh=752320c7f4259abb05c9957f1d08a939&amp;oe=61ABF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73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FF08B-5AA6-4422-AFBE-185BD2FF3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044793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D614-A671-421F-9DA2-26A5E6C2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8B825-D0E2-4630-AB8F-04F1579A1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4592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428029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09933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117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94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598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497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85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27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hersheysca - 2021-11-10 18:16:09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persona que etiquetes en los comentarios te debe un muñeco de nieve de #HERSHEY’S Cookies ‘N’ Creme! 😁🍫❤️
*Producto disponible en Guatemala.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51.29350-15/254773129_3041724982737249_3300141177356986990_n.jpg?_nc_cat=105&amp;ccb=1-5&amp;_nc_sid=8ae9d6&amp;_nc_ohc=SHOx5wHajQgAX-aolpd&amp;_nc_ht=scontent-yyz1-1.cdninstagram.com&amp;edm=AL-3X8kEAAAA&amp;oh=32c8e78cb9a24bfebd53ec397e11ff4c&amp;oe=61997147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4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EC880-B537-41DD-B837-539B39912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1087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1FA88-B996-4FD6-A77C-A1EABB11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3E4FB-6F1B-4A29-8052-CBC967901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12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819756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514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215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060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605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8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412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91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- 2021-11-10 02:48:08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prefieres?
#chocolatesgranada#granada#chocolates#ilovechocolate#amoelchocolate#granadas#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254911006_364712528672397_5849174729461360519_n.jpg?_nc_cat=103&amp;ccb=1-5&amp;_nc_sid=8ae9d6&amp;_nc_ohc=xWwgB93HfdgAX-ZF4pt&amp;_nc_ht=scontent-atl3-2.cdninstagram.com&amp;edm=AL-3X8kEAAAA&amp;oh=e6c290b1de21d024dccf2dfca98aa87f&amp;oe=61AC93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25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2B80B-F4E7-4DD7-9D59-7C4F04C47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84730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4BDA-8BDA-4A25-9924-4551A29B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53955-96CB-4079-B752-2A5F0EC69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167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378492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87850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488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24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59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95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41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- 2021-11-09 15:00:43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¡Así se ve el postre más seductor!​⁣
Atrevete a hacerlo 😍​⁣
⁣
Pasos:​⁣
Mezclame con el agua por 2 minutos.​⁣
Agregame 1 cda. de mantequilla y mezclame otra vez.​⁣
Colocame en una taza y poneme 45 segundos en el micro.​⁣
Dejame reposar y listo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255110615_281975283855202_6010319971843206957_n.jpg?_nc_cat=100&amp;ccb=1-5&amp;_nc_sid=8ae9d6&amp;_nc_ohc=fJuBS1XTQD8AX-3ILvC&amp;_nc_ht=scontent-lga3-2.cdninstagram.com&amp;edm=AL-3X8kEAAAA&amp;oh=a95fdd3e437d8b142c8531e8d87eb5b2&amp;oe=61AD48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7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14932-A628-4BEC-80CC-DE2271A48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753249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D66D1-735B-4EA5-A1D6-318AC258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A5991-8640-4ED9-A99E-16F9A2249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200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55064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85315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584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287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137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35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245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- 2021-11-09 02:04:02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¡Esos clásicos que no pasan de moda!
#chocolatesgranada#granada#granadagt#ilovechocolate#amoelchocolate#chocolatelover#chocolatesdeguatemala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253954507_997984104119142_1297641314795271970_n.jpg?_nc_cat=110&amp;ccb=1-5&amp;_nc_sid=8ae9d6&amp;_nc_ohc=LAauMEjmXZUAX_c2pwP&amp;_nc_ht=scontent-atl3-2.cdninstagram.com&amp;edm=AL-3X8kEAAAA&amp;oh=98da297e31f543e6ce027530bacd7b39&amp;oe=61AD2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25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60DF3-04E6-4184-B645-0092FDCA9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11449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16FA0-E81E-4E70-8997-BD531AB25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3D40F-F154-44A1-9C6D-B42413844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725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874993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4455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75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982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579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27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874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81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- 2021-11-07 16:10:34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break perfecto no exis... 
🤭
#KITKATCentroamérica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253845030_3000674200183680_5632849945852870706_n.jpg?_nc_cat=102&amp;ccb=1-5&amp;_nc_sid=8ae9d6&amp;_nc_ohc=i2i6S7G4EV0AX-5GMrp&amp;_nc_ht=scontent-iad3-2.cdninstagram.com&amp;edm=AL-3X8kEAAAA&amp;oh=89693c98a4c1791144f48bfc793e8482&amp;oe=61ACEA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67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0E292-DD03-4E8A-9365-CEFBF1DCC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495567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6245-D9B3-4A63-8E31-77832F73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966B6-718F-474C-80FA-03957734B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228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8358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61946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749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22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82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12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674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36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hersheysca - 2021-11-07 00:09:12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Navidad ponte creativo y dale un toque de dulzura a tu decoración con nuestros Candy Cane lleno de #HERSHEY'S KISSES. 🎄🎅🏼🍫
*Producto disponible en Costa Rica.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51.29350-15/254937049_423265419345317_6693395604417542940_n.jpg?_nc_cat=108&amp;ccb=1-5&amp;_nc_sid=8ae9d6&amp;_nc_ohc=pgeHtc84vyIAX_F2tHU&amp;_nc_ht=scontent-yyz1-1.cdninstagram.com&amp;edm=AL-3X8kEAAAA&amp;oh=6a79b4890ef99cae291024506fc4cf97&amp;oe=61980175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728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6D220-1440-423B-912C-59F821BE1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031478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5176</Words>
  <Application>Microsoft Office PowerPoint</Application>
  <PresentationFormat>On-screen Show (4:3)</PresentationFormat>
  <Paragraphs>977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quintly_template</vt:lpstr>
      <vt:lpstr>HERSHEYS II</vt:lpstr>
      <vt:lpstr>Facebook Fans Table | CAM</vt:lpstr>
      <vt:lpstr>Facebook Page Likes Total | CAM</vt:lpstr>
      <vt:lpstr>Facebook Fan Distribution | CAM</vt:lpstr>
      <vt:lpstr>Facebook Total Interactions | CAM</vt:lpstr>
      <vt:lpstr>Facebook Interaction Rate | CAM</vt:lpstr>
      <vt:lpstr>Facebook Own Posts | CAM</vt:lpstr>
      <vt:lpstr>Facebook Post Type Distribution Per Profile | CAM</vt:lpstr>
      <vt:lpstr>Instagram Followers Table | CAM</vt:lpstr>
      <vt:lpstr>Instagram Followers Total | CAM</vt:lpstr>
      <vt:lpstr>Instagram Follower Distribution | CAM</vt:lpstr>
      <vt:lpstr>Instagram Total Interactions | CAM</vt:lpstr>
      <vt:lpstr>Instagram Interaction Rate | CAM</vt:lpstr>
      <vt:lpstr>Instagram Posts | CAM</vt:lpstr>
      <vt:lpstr>Instagram Post Type Distribution Per Profile | CAM</vt:lpstr>
      <vt:lpstr>Facebook Own Posts Table | CAM - 1 of 25</vt:lpstr>
      <vt:lpstr>Facebook Own Posts Table | CAM - 2 of 25</vt:lpstr>
      <vt:lpstr>Facebook Own Posts Table | CAM - 3 of 25</vt:lpstr>
      <vt:lpstr>Facebook Own Posts Table | CAM - 4 of 25</vt:lpstr>
      <vt:lpstr>Facebook Own Posts Table | CAM - 5 of 25</vt:lpstr>
      <vt:lpstr>Facebook Own Posts Table | CAM - 6 of 25</vt:lpstr>
      <vt:lpstr>Facebook Own Posts Table | CAM - 7 of 25</vt:lpstr>
      <vt:lpstr>Facebook Own Posts Table | CAM - 8 of 25</vt:lpstr>
      <vt:lpstr>Facebook Own Posts Table | CAM - 9 of 25</vt:lpstr>
      <vt:lpstr>Facebook Own Posts Table | CAM - 10 of 25</vt:lpstr>
      <vt:lpstr>Facebook Own Posts Table | CAM - 11 of 25</vt:lpstr>
      <vt:lpstr>Facebook Own Posts Table | CAM - 12 of 25</vt:lpstr>
      <vt:lpstr>Facebook Own Posts Table | CAM - 13 of 25</vt:lpstr>
      <vt:lpstr>Facebook Own Posts Table | CAM - 14 of 25</vt:lpstr>
      <vt:lpstr>Facebook Own Posts Table | CAM - 15 of 25</vt:lpstr>
      <vt:lpstr>Facebook Own Posts Table | CAM - 16 of 25</vt:lpstr>
      <vt:lpstr>Facebook Own Posts Table | CAM - 17 of 25</vt:lpstr>
      <vt:lpstr>Facebook Own Posts Table | CAM - 18 of 25</vt:lpstr>
      <vt:lpstr>Facebook Own Posts Table | CAM - 19 of 25</vt:lpstr>
      <vt:lpstr>Facebook Own Posts Table | CAM - 20 of 25</vt:lpstr>
      <vt:lpstr>Facebook Own Posts Table | CAM - 21 of 25</vt:lpstr>
      <vt:lpstr>Facebook Own Posts Table | CAM - 22 of 25</vt:lpstr>
      <vt:lpstr>Facebook Own Posts Table | CAM - 23 of 25</vt:lpstr>
      <vt:lpstr>Facebook Own Posts Table | CAM - 24 of 25</vt:lpstr>
      <vt:lpstr>Facebook Own Posts Table | CAM - 25 of 25</vt:lpstr>
      <vt:lpstr>Instagram Posts Table | CAM - 1 of 20</vt:lpstr>
      <vt:lpstr>Instagram Posts Table | CAM - 2 of 20</vt:lpstr>
      <vt:lpstr>Instagram Posts Table | CAM - 3 of 20</vt:lpstr>
      <vt:lpstr>Instagram Posts Table | CAM - 4 of 20</vt:lpstr>
      <vt:lpstr>Instagram Posts Table | CAM - 5 of 20</vt:lpstr>
      <vt:lpstr>Instagram Posts Table | CAM - 6 of 20</vt:lpstr>
      <vt:lpstr>Instagram Posts Table | CAM - 7 of 20</vt:lpstr>
      <vt:lpstr>Instagram Posts Table | CAM - 8 of 20</vt:lpstr>
      <vt:lpstr>Instagram Posts Table | CAM - 9 of 20</vt:lpstr>
      <vt:lpstr>Instagram Posts Table | CAM - 10 of 20</vt:lpstr>
      <vt:lpstr>Instagram Posts Table | CAM - 11 of 20</vt:lpstr>
      <vt:lpstr>Instagram Posts Table | CAM - 12 of 20</vt:lpstr>
      <vt:lpstr>Instagram Posts Table | CAM - 13 of 20</vt:lpstr>
      <vt:lpstr>Instagram Posts Table | CAM - 14 of 20</vt:lpstr>
      <vt:lpstr>Instagram Posts Table | CAM - 15 of 20</vt:lpstr>
      <vt:lpstr>Instagram Posts Table | CAM - 16 of 20</vt:lpstr>
      <vt:lpstr>Instagram Posts Table | CAM - 17 of 20</vt:lpstr>
      <vt:lpstr>Instagram Posts Table | CAM - 18 of 20</vt:lpstr>
      <vt:lpstr>Instagram Posts Table | CAM - 19 of 20</vt:lpstr>
      <vt:lpstr>Instagram Posts Table | CAM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2021-12-01T13:04:04Z</dcterms:created>
  <dcterms:modified xsi:type="dcterms:W3CDTF">2021-12-01T13:05:49Z</dcterms:modified>
</cp:coreProperties>
</file>