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1"/>
      <p:bold r:id="rId62"/>
      <p:italic r:id="rId63"/>
      <p:boldItalic r:id="rId6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3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129447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94-4EB8-B818-FC72F0EDEE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Kisses Puerto 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73025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94-4EB8-B818-FC72F0EDEE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115184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94-4EB8-B818-FC72F0EDEE1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11779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94-4EB8-B818-FC72F0EDEE1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Hershey's Puerto Rico Puerto Rico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79227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94-4EB8-B818-FC72F0EDEE1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88849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094-4EB8-B818-FC72F0EDEE1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94302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094-4EB8-B818-FC72F0EDEE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851992"/>
        <c:axId val="402853304"/>
      </c:barChart>
      <c:dateAx>
        <c:axId val="402851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853304"/>
        <c:crosses val="autoZero"/>
        <c:auto val="1"/>
        <c:lblOffset val="100"/>
        <c:baseTimeUnit val="days"/>
      </c:dateAx>
      <c:valAx>
        <c:axId val="40285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85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Ferrero PR</c:v>
                </c:pt>
                <c:pt idx="1">
                  <c:v>Crunch Puerto Rico</c:v>
                </c:pt>
                <c:pt idx="2">
                  <c:v>Snickers Puerto Rico</c:v>
                </c:pt>
                <c:pt idx="3">
                  <c:v>M&amp;M's Puerto Rico</c:v>
                </c:pt>
                <c:pt idx="4">
                  <c:v>Hershey's Puerto Rico Puerto Rico</c:v>
                </c:pt>
                <c:pt idx="5">
                  <c:v>Kisses Puerto Rico</c:v>
                </c:pt>
                <c:pt idx="6">
                  <c:v>KitKat Puerto Rico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129447</c:v>
                </c:pt>
                <c:pt idx="1">
                  <c:v>115184</c:v>
                </c:pt>
                <c:pt idx="2">
                  <c:v>94302</c:v>
                </c:pt>
                <c:pt idx="3">
                  <c:v>88849</c:v>
                </c:pt>
                <c:pt idx="4">
                  <c:v>79227</c:v>
                </c:pt>
                <c:pt idx="5">
                  <c:v>73025</c:v>
                </c:pt>
                <c:pt idx="6">
                  <c:v>11779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8B-4762-8A3B-2F236BDDFC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Kisses Puerto Rico</c:v>
                </c:pt>
                <c:pt idx="2">
                  <c:v>Crunch Puerto Rico</c:v>
                </c:pt>
                <c:pt idx="3">
                  <c:v>KitKat Puerto Rico</c:v>
                </c:pt>
                <c:pt idx="4">
                  <c:v>Hershey's Puerto Rico Puerto Rico</c:v>
                </c:pt>
                <c:pt idx="5">
                  <c:v>M&amp;M's Puerto Rico</c:v>
                </c:pt>
                <c:pt idx="6">
                  <c:v>Snickers Puerto Rico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839</c:v>
                </c:pt>
                <c:pt idx="1">
                  <c:v>5382</c:v>
                </c:pt>
                <c:pt idx="2">
                  <c:v>1897</c:v>
                </c:pt>
                <c:pt idx="3">
                  <c:v>93</c:v>
                </c:pt>
                <c:pt idx="4">
                  <c:v>3087</c:v>
                </c:pt>
                <c:pt idx="5">
                  <c:v>643</c:v>
                </c:pt>
                <c:pt idx="6">
                  <c:v>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7B-4EEF-8392-A68811A664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490704"/>
        <c:axId val="398492344"/>
      </c:barChart>
      <c:catAx>
        <c:axId val="398490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92344"/>
        <c:crosses val="autoZero"/>
        <c:auto val="1"/>
        <c:lblAlgn val="ctr"/>
        <c:lblOffset val="100"/>
        <c:noMultiLvlLbl val="0"/>
      </c:catAx>
      <c:valAx>
        <c:axId val="39849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90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8.0978302833757995E-2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75-4F2D-99E9-F5588A3219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Kisses Puerto 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0.92139863587805104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75-4F2D-99E9-F5588A3219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0.16461726702361201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75-4F2D-99E9-F5588A32191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8.7689522516406396E-2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75-4F2D-99E9-F5588A32191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Hershey's Puerto Rico Puerto Rico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0.32475320019188503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75-4F2D-99E9-F5588A32191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0.24121153463805101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E75-4F2D-99E9-F5588A32191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9.1504237812094796E-2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75-4F2D-99E9-F5588A3219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501200"/>
        <c:axId val="398502184"/>
      </c:barChart>
      <c:dateAx>
        <c:axId val="398501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502184"/>
        <c:crosses val="autoZero"/>
        <c:auto val="1"/>
        <c:lblOffset val="100"/>
        <c:baseTimeUnit val="days"/>
      </c:dateAx>
      <c:valAx>
        <c:axId val="39850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50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53-45AC-ADB8-1DF5FABE86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Kisses Puerto 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53-45AC-ADB8-1DF5FABE86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53-45AC-ADB8-1DF5FABE86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53-45AC-ADB8-1DF5FABE86C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Hershey's Puerto Rico Puerto Rico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53-45AC-ADB8-1DF5FABE86C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253-45AC-ADB8-1DF5FABE86C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253-45AC-ADB8-1DF5FABE86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505792"/>
        <c:axId val="398503824"/>
      </c:barChart>
      <c:dateAx>
        <c:axId val="398505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503824"/>
        <c:crosses val="autoZero"/>
        <c:auto val="1"/>
        <c:lblOffset val="100"/>
        <c:baseTimeUnit val="days"/>
      </c:dateAx>
      <c:valAx>
        <c:axId val="39850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50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Kisses Puerto Rico</c:v>
                </c:pt>
                <c:pt idx="2">
                  <c:v>Crunch Puerto Rico</c:v>
                </c:pt>
                <c:pt idx="3">
                  <c:v>KitKat Puerto Rico</c:v>
                </c:pt>
                <c:pt idx="4">
                  <c:v>Hershey's Puerto Rico Puerto Rico</c:v>
                </c:pt>
                <c:pt idx="5">
                  <c:v>M&amp;M's Puerto Rico</c:v>
                </c:pt>
                <c:pt idx="6">
                  <c:v>Snickers Puerto Rico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6</c:v>
                </c:pt>
                <c:pt idx="2">
                  <c:v>7</c:v>
                </c:pt>
                <c:pt idx="3">
                  <c:v>7</c:v>
                </c:pt>
                <c:pt idx="4">
                  <c:v>8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FE-4C62-B216-21EBFC75F7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Kisses Puerto Rico</c:v>
                </c:pt>
                <c:pt idx="2">
                  <c:v>Crunch Puerto Rico</c:v>
                </c:pt>
                <c:pt idx="3">
                  <c:v>KitKat Puerto Rico</c:v>
                </c:pt>
                <c:pt idx="4">
                  <c:v>Hershey's Puerto Rico Puerto Rico</c:v>
                </c:pt>
                <c:pt idx="5">
                  <c:v>M&amp;M's Puerto Rico</c:v>
                </c:pt>
                <c:pt idx="6">
                  <c:v>Snickers Puerto Rico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FE-4C62-B216-21EBFC75F7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7675280"/>
        <c:axId val="407673968"/>
      </c:barChart>
      <c:catAx>
        <c:axId val="40767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673968"/>
        <c:crosses val="autoZero"/>
        <c:auto val="1"/>
        <c:lblAlgn val="ctr"/>
        <c:lblOffset val="100"/>
        <c:noMultiLvlLbl val="0"/>
      </c:catAx>
      <c:valAx>
        <c:axId val="40767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67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crunch_puertorico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1094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C1-4272-BAF2-4CAC86C6FD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kitkatpuertorico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C1-4272-BAF2-4CAC86C6FD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hersheyspuertorico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6464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C1-4272-BAF2-4CAC86C6F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685120"/>
        <c:axId val="407681840"/>
      </c:barChart>
      <c:dateAx>
        <c:axId val="407685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681840"/>
        <c:crosses val="autoZero"/>
        <c:auto val="1"/>
        <c:lblOffset val="100"/>
        <c:baseTimeUnit val="days"/>
      </c:dateAx>
      <c:valAx>
        <c:axId val="40768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68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hersheyspuertorico</c:v>
                </c:pt>
                <c:pt idx="1">
                  <c:v>kitkatpuertorico</c:v>
                </c:pt>
                <c:pt idx="2">
                  <c:v>crunch_puertorico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6464</c:v>
                </c:pt>
                <c:pt idx="1">
                  <c:v>2187</c:v>
                </c:pt>
                <c:pt idx="2">
                  <c:v>1094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87-4AAD-86AB-A77B5075DC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kitkatpuertorico</c:v>
                </c:pt>
                <c:pt idx="2">
                  <c:v>hersheyspuertorico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31</c:v>
                </c:pt>
                <c:pt idx="1">
                  <c:v>38</c:v>
                </c:pt>
                <c:pt idx="2">
                  <c:v>2141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4B-4D4A-A8D4-C3E7FED5CB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689056"/>
        <c:axId val="407691024"/>
      </c:barChart>
      <c:catAx>
        <c:axId val="40768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691024"/>
        <c:crosses val="autoZero"/>
        <c:auto val="1"/>
        <c:lblAlgn val="ctr"/>
        <c:lblOffset val="100"/>
        <c:noMultiLvlLbl val="0"/>
      </c:catAx>
      <c:valAx>
        <c:axId val="40769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68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crunch_puertorico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0.40739999999999998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09-4454-B67C-5D3A891706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kitkatpuertorico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0.35010000000000002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09-4454-B67C-5D3A891706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hersheyspuertorico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2.7825000000000002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09-4454-B67C-5D3A89170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694632"/>
        <c:axId val="407690368"/>
      </c:barChart>
      <c:dateAx>
        <c:axId val="407694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690368"/>
        <c:crosses val="autoZero"/>
        <c:auto val="1"/>
        <c:lblOffset val="100"/>
        <c:baseTimeUnit val="days"/>
      </c:dateAx>
      <c:valAx>
        <c:axId val="40769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69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crunch_puertorico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E2-4544-AD92-708AE86D7F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kitkatpuertorico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E2-4544-AD92-708AE86D7F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hersheyspuertorico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E2-4544-AD92-708AE86D7F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491688"/>
        <c:axId val="398487752"/>
      </c:barChart>
      <c:dateAx>
        <c:axId val="398491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87752"/>
        <c:crosses val="autoZero"/>
        <c:auto val="1"/>
        <c:lblOffset val="100"/>
        <c:baseTimeUnit val="days"/>
      </c:dateAx>
      <c:valAx>
        <c:axId val="398487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9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kitkatpuertorico</c:v>
                </c:pt>
                <c:pt idx="2">
                  <c:v>hersheyspuertorico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2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D5-49F7-86C5-4FD89A7C67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kitkatpuertorico</c:v>
                </c:pt>
                <c:pt idx="2">
                  <c:v>hersheyspuertorico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D5-49F7-86C5-4FD89A7C67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kitkatpuertorico</c:v>
                </c:pt>
                <c:pt idx="2">
                  <c:v>hersheyspuertorico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D5-49F7-86C5-4FD89A7C67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8499560"/>
        <c:axId val="398499888"/>
      </c:barChart>
      <c:catAx>
        <c:axId val="39849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99888"/>
        <c:crosses val="autoZero"/>
        <c:auto val="1"/>
        <c:lblAlgn val="ctr"/>
        <c:lblOffset val="100"/>
        <c:noMultiLvlLbl val="0"/>
      </c:catAx>
      <c:valAx>
        <c:axId val="39849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99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B5476-89D3-4533-BF72-01E12B5531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HERSHEYS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A30A28-1A6F-4BAF-A4FD-D23B3BF5E3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2162376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358F-BDCC-461E-873B-264F5613E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Puerto Rico Competitors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6ACC70-A6E8-4B12-86A3-18EF89405A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5868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753618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0500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5861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9447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912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9784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7319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9573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16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M&amp;M's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664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Hershey's Puerto Rico Puerto Rico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33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Kisses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611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Ferrero 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33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85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Crunch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912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4D2C8-6DF1-47D4-8185-35CDF88548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899074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0DDEE-6094-49CC-A283-211227BA9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C6AC17-5D63-4174-9E02-BAD7C1FFF1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3690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CA5EB9-4EB6-4428-8C8A-25DE798D3F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23D1C-381A-4CB3-BFE7-E90426F33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290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F6613-4017-4160-AB39-C068811A5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B9CAD6-478E-4748-86B5-E8E2216FF7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7429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3DF05-839B-48D1-AC78-238373BE8C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17BA8-B346-48AD-83EE-918A02C64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898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9EC3A-23F7-4969-BD02-3CF03F716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A688ED-8E2F-48F7-B620-47C67B0EFA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03743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016A8-9124-4009-A2F8-E4595606BD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64E8B-BA5A-4724-91FC-07A226BDB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840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2C27D-9767-403F-BD46-0EA6A7866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FCCC22-E0C5-4B4B-B061-AFAC723068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96882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0FB851-61D9-4D28-A0CD-E070C5D03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43894-E000-430D-94C6-0575C2C10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663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19CD4-7618-4EF6-8143-78346B402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3EDCE5-CBBF-451F-BAD4-E37A5DA5A0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8268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5DE5D-684A-4372-93E2-70100B021E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710B4-14C0-4D63-8F7D-3DA9A8CC7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42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3466C-56DB-4CB6-8AC5-C619291EE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224035-9EC7-4747-BFEE-A6871C520B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1615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F719C-8692-452A-A1F0-48E1A93B0C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F7E16-7F5B-4A94-89CF-EEEB43C54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238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29534-0CEA-4D07-B6DF-C432066BF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Puerto Rico Competitors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312123-078C-4A8E-97EB-E4BCD6CAA8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3953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05618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50121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9384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8701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3960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1384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7006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5820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131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4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63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crunch_puertorico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142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2C11C-3AF9-443B-A4A0-F5A1688B9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054275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33646-8C7F-4918-B277-8E9AF5BBC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10CEB4-2B94-4060-A89A-17549F7B4B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0198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DA20B-9907-4111-B974-291DBBEBAF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08804-E044-413F-846C-6BF881390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345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E0A83-30EE-4EFD-81EF-DE10953E2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A15CA1-5CF2-4D17-83C0-10B872D15A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1465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BEEA1-6F9C-46FB-986D-BBAD1CB616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98E9B-ED4C-4A10-83C2-240D6504F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166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BD2E2-C5E3-43FE-8D23-5E593879C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86ED0D-998F-4F69-97C9-683F1CC4A6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5412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01941-F2F8-434B-A020-EB729EB291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B2980-C177-479A-AE4B-27D87BB8A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794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8BAB6-E78E-4ABF-993F-66345708A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A08725-40C3-4982-9C60-D1D5056553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85336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A3835-F4F4-4B39-8D17-3BB145FA9E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BC802-9CA0-4EBF-ADCA-13F1B7AF7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290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01366-4A7A-42E9-8574-CD878B372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0B7338-CAF3-4284-92F8-9032961508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3279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0EDC8-B64E-4524-ABF6-BC87232C38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ACFC9-A45F-4296-B94B-04B227E12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26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98817-9560-4BD3-A314-F346C023D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C06CD5-4549-4377-B1FA-65C0A2FA2B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5218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F97E5-515B-4D58-AA26-711842043D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FE481-D6AB-4E41-87C4-67D0EBC59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199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BE359-C7FF-4FFD-BE05-5D25E47A7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6AA38C-95D8-46A1-AA0C-5BE5CD3E82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7426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336390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798665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9027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08113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6333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885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02403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89049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4970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7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Crunch Puerto Rico - 2021-11-30 22:53:58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mejor manera que terminar el mes de #AcciónDeGracias y el #GivingTuesday dando un #crunchazo por el trabajo extraordinario que realiza el equipo de Programa Comesa?🤩 
Lo que hace siete años comenzó como una idea, hoy es un proyecto que ya ha llenado de amor la barriga de miles de estudiantes y miembros de la comunidad que carecen de alimentos. ¡Tremenda iniciativa!🙌 ❤️ 
#UnCrunchPorEso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259714644_444210790442851_7274793675918481367_n.jpg?_nc_cat=101&amp;ccb=1-5&amp;_nc_sid=ad6a45&amp;_nc_ohc=WtWl6WFXbqEAX8Q5gzG&amp;_nc_ht=scontent-iad3-1.xx&amp;edm=AKIiGfEEAAAA&amp;oh=ddf0517c0048abb94f911bfcfb7418c7&amp;oe=61AB8509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593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D1943-7F46-4D99-BFCC-873741C033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988183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160CD-CB4C-4FAF-8D47-899F57F8B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E7B351-93D2-40BF-AC55-B460E8FF2A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2151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255341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61696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1098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9360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4464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63093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4799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18851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8144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741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 Puerto Rico - 2021-11-30 17:00:01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Unos KITKAT Miniature Cane para regalar, para decorar y para tu BREAK. ¡Ve por los tuyos y Rompe la Rutina esta Navidad!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248983852_1269103006845338_2478326455378187669_n.jpg?_nc_cat=101&amp;ccb=1-5&amp;_nc_sid=8024bb&amp;_nc_ohc=lUGhrrGFY2cAX_teToZ&amp;_nc_ht=scontent-iad3-1.xx&amp;edm=AKIiGfEEAAAA&amp;oh=b33460a036af9399a0b56d7f47bc32b7&amp;oe=61ACA70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231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8A42B-EA32-4EDB-B678-5F0D7C65AF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207095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DDC08-A195-4785-882F-13FC09A56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37CA5D-AFC6-4AEF-87CF-81DB53AE43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2107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1305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825484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40666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61695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59778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21353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28032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87463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8295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019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Kisses Puerto Rico - 2021-11-30 16:00:05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Desenvuelve, muerde y descubre la sorpresa de las deliciosas almendras dentro de tu chocolate preferido. 😜 ¿A quienes vas a sorprender en estas fiestas con los HERSHEY'S KISSES Milk Chocolate with Almonds? 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251303904_2972534436294346_516992288268250318_n.jpg?_nc_cat=110&amp;ccb=1-5&amp;_nc_sid=8024bb&amp;_nc_ohc=H3tXq9MPh-gAX-DlbfA&amp;_nc_ht=scontent-iad3-1.xx&amp;edm=AKIiGfEEAAAA&amp;oh=48e65c4c943efa7f32ef49709d18912c&amp;oe=61ABE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993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5772E-4D9B-4182-893A-1BA0D742EF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327025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50645-6438-432D-954F-F1B4C1CBB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C64CF4-D990-4509-AD19-4E839FCC63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0047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347883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57584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17034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30353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91733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99951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92272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421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049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037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Puerto Rico Puerto Rico - 2021-11-29 21:00:01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¿Quieres pasar unas felices y deliciosas fiestas con HERSHEY'S en esta Navidad? Participa ahora con un “Like” a nuestra página y etiquetando en los comentarios con quién vas a celebrar y compartir la temporada navideña . Listo, ya estás concursando en nuestro sorteo navideño para ganarte una caja llena de tus chocolates favoritos y una divertida y rica sorpresa.😉 *Escogeremos un ganador el 6 y el 13 de diciembre.
Reglas: https://bit.ly/3d2ilZm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260740346_4396792300431433_1731136154448234274_n.jpg?_nc_cat=110&amp;ccb=1-5&amp;_nc_sid=8024bb&amp;_nc_ohc=PLXdGBq6ykkAX_ztvIZ&amp;_nc_ht=scontent-iad3-1.xx&amp;edm=AKIiGfEEAAAA&amp;oh=19d99f57dc0b53e762c49f2272a53052&amp;oe=61ACEC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539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ED78F-D66B-4379-9DE3-484228B1A0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903027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9EAB2-FF65-4FFA-8DFD-A391E84AC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36E799-F4FC-4483-9686-B84839F4AA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4736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495358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432802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74632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74765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5400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60106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7243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97515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9433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82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Crunch Puerto Rico - 2021-11-28 22:00:01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Sabemos que ya andas practicando el "me lo merezco, para algo trabajo".🤣  Para este #CyberMonday solo necesitas:
✅Internet rápido
✅Tarjeta de crédito
✅Bowl de Crunch Fun Size 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247741187_4640620702693838_8100356660662602311_n.jpg?_nc_cat=106&amp;ccb=1-5&amp;_nc_sid=2d5d41&amp;_nc_ohc=nnylMfMy-fAAX-vXmt3&amp;_nc_ht=scontent-iad3-1.xx&amp;edm=AKIiGfEEAAAA&amp;oh=39d1ede0fe6cb4aee8c98371e7cbbb1d&amp;oe=61AC2E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847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7DD54-D72F-48B9-8616-9A7FAA9C13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3311968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38F9E-BC0C-4ECD-8641-00F399197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759DF7-FA0F-4FAF-B349-0E6E4369A6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6467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125165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442525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68685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7614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25904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93742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75004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57610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0857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219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Ferrero PR - 2021-11-28 13:00:04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 más lindo de la época Navideña es compartir con tus personas favoritas. ¡Lleva un cremoso Mon Chéri a ese reencuentro!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39.30808-6/p720x720/260404580_6389827484424430_548332369944754051_n.jpg?_nc_cat=110&amp;ccb=1-5&amp;_nc_sid=2d5d41&amp;_nc_ohc=6lbiNQ0PkT8AX-xPeEZ&amp;_nc_ht=scontent-iad3-2.xx&amp;edm=AKIiGfEEAAAA&amp;oh=407980b76f068769ed28d020b0edda17&amp;oe=61A8BF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791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8DF9E-B52E-4BE3-AA31-35A8B6E48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481384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EA88A-1FBB-4ACA-A299-C7493D14E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DF9E1C-B691-4952-90AF-33AFAA36C8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5156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720012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76245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4422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10642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3660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1279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60640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67683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9093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38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Ferrero PR - 2021-11-27 00:00:00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acerca la Navidad🤩 ¿Ya buscaste tu arbolito Ferrero Rocher?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39.30808-6/p720x720/259874998_6388431151230730_8611424240049641704_n.png?_nc_cat=103&amp;ccb=1-5&amp;_nc_sid=2d5d41&amp;_nc_ohc=k_ndddr7eQAAX95Qh4b&amp;_nc_oc=AQl28n9a8uXkSZOzNauw09pyCjHT6pyQ9OieIM4IEjkAf8R3SJ6qJg0jtpVMZ1CyXTU&amp;_nc_ht=scontent-iad3-2.xx&amp;edm=AKIiGfEEAAAA&amp;oh=7048c678f0c8c634daa6c5e2be8426f1&amp;oe=61AB3E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437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BC2A6-CD44-4F01-A761-D42D70A4B0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6696059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DB44C-9623-40AC-A427-4F4AF22F2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9CA576-63DF-40C5-BCEB-825FD09435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9971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063760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12929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27004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29482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4531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7756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805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57435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8289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284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 Puerto Rico - 2021-11-26 14:00:05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Hagamos ✔️ para confirmar que tenemos todo para las fiestas navideñas:                                                                                             - Los regalos ✔️                                                        
- Los outfits ✔️                                               
- Mis KITKAT Snack Size✔️                               
¡Ahora cógete un break! 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248432777_1268296080259364_435451825501238501_n.jpg?_nc_cat=111&amp;ccb=1-5&amp;_nc_sid=8024bb&amp;_nc_ohc=GaB8KXYHArUAX9R3zZ9&amp;_nc_ht=scontent-iad3-1.xx&amp;edm=AKIiGfEEAAAA&amp;oh=0e708f75020875dd542b982afe25fd52&amp;oe=61ABAD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367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1C5F9-CB88-421F-AB11-C1A91C58AB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112066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CBD28-CEBB-4DBB-9585-DE351674D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B1BBD7-56F9-40D8-8661-9B57B98B70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1284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614589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16488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1147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78307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27073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59812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7597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3251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0230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571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Puerto Rico Puerto Rico - 2021-11-26 14:00:01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¡Recuerda la parada más importante del Black Friday, comprar tus HERSHEY'S de Navidad para celebrar y compartir en casa! ¿Por cuál de estos chocolates vas a ir hoy? #CelebrayComparteConHERSHEYS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249193439_4298458876931443_7744718976715411115_n.jpg?_nc_cat=100&amp;ccb=1-5&amp;_nc_sid=8024bb&amp;_nc_ohc=Kay8ugj5klwAX_Cgkup&amp;_nc_ht=scontent-iad3-1.xx&amp;edm=AKIiGfEEAAAA&amp;oh=c676ef20f23228781cefb248d8fe9ccf&amp;oe=61AC0267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09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7128C-6AB1-4AE2-90A5-EB61ABF67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2947569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C9376-78F6-48B7-9FDF-EA6AA362E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4C6587-5CC8-4AC3-8AB0-BAF766CFD8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7213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724212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709491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45392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69020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44575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17965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64611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4664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0253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804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Puerto Rico Puerto Rico - 2021-11-26 12:00:06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Grincho PR quería robarse la Navidad de Fab's Creations pero mira quién se quedó con todos los chocolates para celebrar y compartir esta Navidad. Y tú, ¿vas a celebrar y compartir tus chocolates HERSHEY'S?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258881209_615240986330809_2832714075183569404_n.jpg?_nc_cat=103&amp;ccb=1-5&amp;_nc_sid=ad6a45&amp;_nc_ohc=1wmPZwegowAAX-5Z-eU&amp;_nc_ht=scontent-iad3-1.xx&amp;edm=AKIiGfEEAAAA&amp;oh=08d11f8dd8576e7e49125296fe7c73c5&amp;oe=61ABDF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24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AA078-BFD0-4AF5-A039-0C3AE350BA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9086854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6C787-FF19-4A21-9795-C0573A1F9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693B69-6364-4ECE-A246-468780F4FA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3940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613482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219808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28066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40920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9391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23956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6717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80046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6081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780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Ferrero PR - 2021-11-26 09:01:01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vas a darte la vuelta por #BlackFriday que no te falte la calma y el placer que te brinda un momento con Ferrero Collection.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39.30808-6/p720x720/254997987_6331676636906182_8077375406068418946_n.jpg?_nc_cat=101&amp;ccb=1-5&amp;_nc_sid=2d5d41&amp;_nc_ohc=Y5qkis9xP6MAX8XsrPN&amp;_nc_ht=scontent-iad3-2.xx&amp;edm=AKIiGfEEAAAA&amp;oh=b4d89a2aeeff0ba8fe0b7939dbed2e42&amp;oe=61AC120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574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8E737-268F-4DAA-A72A-CDF78186D9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28040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83089-619C-45C5-9AF1-173919431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DA1A57-2043-4678-9016-B888B46A72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0204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499333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15881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96313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18700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5503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11999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06386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8520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2082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01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Snickers Puerto Rico - 2021-11-25 16:00:01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eres tú cuando tienes hambre y se nota. Mejor #CómeteUnSnickers.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39.30808-6/s720x720/257273650_4729905853696509_3696277881943096929_n.jpg?_nc_cat=100&amp;ccb=1-5&amp;_nc_sid=8024bb&amp;_nc_ohc=a6cNAjcB3mMAX-zm4A8&amp;_nc_ht=scontent-iad3-2.xx&amp;edm=AKIiGfEEAAAA&amp;oh=9fc40ee4f0f3318b08c240c886f49225&amp;oe=61AC0066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057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903D77-200A-43DF-8C4A-FD538B0D7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8739242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F137A-730D-48C4-B461-3A0A1C8EC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EB74D3-44B2-4AA3-BA36-25171E134F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0892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258812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453330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86775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12940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8391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96252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84368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19365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1002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87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Kisses Puerto Rico - 2021-11-25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Todos los días se agradecen, pero hoy damos gracias por todo y todos los que nos rodean. ¡Qué pasen un Feliz Día de Acción de Gracias con sus seres más queridos y compartiendo tus HERSHEY'S KISSES  favoritos! Y por si quieres regalar algo más especial aún, aquí te dejamos una deliciosa receta: https://bit.ly/3G7k396. 🧡 #CelebrayComparteConKISSES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248755566_2970160839865039_4453055439672169635_n.jpg?_nc_cat=104&amp;ccb=1-5&amp;_nc_sid=8024bb&amp;_nc_ohc=zlSXirgOPwYAX8UpN0D&amp;_nc_ht=scontent-iad3-1.xx&amp;edm=AKIiGfEEAAAA&amp;oh=97a66e4b415ab0da03ee502e7a3146a3&amp;oe=61ACDB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814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C182A-B37A-4FBC-B138-9DAC300EA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992024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3454F-CF59-4D71-AE1F-C93682C7F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AAF07C-630D-4618-91A9-58A7ADFC4B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3695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722369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060404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40080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1817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98028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6635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19624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67551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5179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02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Puerto Rico Puerto Rico - 2021-11-25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se da gracias, se celebra y comparte con HERSHEY. ¡Feliz Día de Acción de Gracias!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248946278_1033996387182667_1519419024560805634_n.jpg?_nc_cat=104&amp;ccb=1-5&amp;_nc_sid=ad6a45&amp;_nc_ohc=ymwgdMm0wwsAX-qdyaU&amp;_nc_ht=scontent-iad3-1.xx&amp;edm=AKIiGfEEAAAA&amp;oh=47aa45052aa7aab9a1f8053c7fa00ee3&amp;oe=61ACA2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586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D215E-756E-4C8B-B551-575A15C81D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5168525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9F747-6B0E-40ED-A61A-C17E74614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059C8A-A747-4A91-A3F7-2CC3A8BC42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9791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522471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945420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8161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4331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86462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24875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86305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96856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5225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410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Ferrero PR - 2021-11-24 21:55:23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39.30808-6/s720x720/260423774_6378545775552601_5593891370932911545_n.jpg?_nc_cat=103&amp;ccb=1-5&amp;_nc_sid=dd9801&amp;_nc_ohc=mAuFVeYySfIAX-QK7eJ&amp;_nc_ht=scontent-iad3-2.xx&amp;edm=AKIiGfEEAAAA&amp;oh=dee274d917c83dd02250d4a8b2ab9a26&amp;oe=61AD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968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23DEF-3171-44E0-8B3B-970036983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8802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77607-D9D4-479A-BC93-D72707F14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8A6455-193B-49B2-ABF7-B0A51AAA60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4409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054989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622509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25021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1688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4672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44283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95519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6803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623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66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Crunch Puerto Rico - 2021-11-24 21:00:01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de acción de gracias para todos nuestros #crunchosos 🍫 🦃
Es tiempo de reflexionar, agradecer y amar 🥰  ¡Pásenla #Crunchy!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259114897_4660609037361671_8441330934214782588_n.jpg?_nc_cat=107&amp;ccb=1-5&amp;_nc_sid=2d5d41&amp;_nc_ohc=vNL_F4OKxyIAX-jr5nf&amp;_nc_oc=AQnylo6vgtQKclkPS9taaLyt49Dp8-CjiIUTlgk6NOvaAszhziDk757wvG2vL2oli1M&amp;_nc_ht=scontent-iad3-1.xx&amp;edm=AKIiGfEEAAAA&amp;oh=1e9b294d9e9a14fd686c2220dbf33f31&amp;oe=61ACFB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883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7F3100-AB40-4C57-96CE-E7D8E9B73F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5168073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DC0B1-F4FB-45E6-A950-73D353AF3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0CCAAA-B2F2-460D-A1FA-F53C2A572B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1558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49876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540517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929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8567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44713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13604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8367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6710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8655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585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M&amp;M's Puerto Rico - 2021-11-24 16:30:02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tuvieran los M&amp;M’s un blog, ¿de qué crees que hablarían? #MisMMs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s720x720/256395932_4959475527398262_3046115330258780920_n.jpg?_nc_cat=110&amp;ccb=1-5&amp;_nc_sid=8024bb&amp;_nc_ohc=fBUNHeeHXiwAX8LAPEo&amp;_nc_oc=AQmH3rs8bRba4iMHPGN_G_3Lxl4JbTRHqOHskLukX54_ZVIwc0gepFoi4oEkO6w_SPc&amp;_nc_ht=scontent-iad3-1.xx&amp;edm=AKIiGfEEAAAA&amp;oh=bbb1a05262dc379b76ba76bc505dbfcd&amp;oe=61AC534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166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DDF4E-D181-4256-9885-61F1CA2EFA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4489182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54317-3A29-4E88-916A-4DEE032B5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8B6C0D-101E-4719-9DA1-5C371C045C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0039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18808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601740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7240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9642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8375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24486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3979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57882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5740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062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 Puerto Rico - 2021-11-24 16:00:01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Música + KITKAT, la perfecta combinación para un buen break. ¿Qué tipo de música escuchas cuando quieres cogerte un break?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259076100_1285334965222142_4510071924361928866_n.jpg?_nc_cat=103&amp;ccb=1-5&amp;_nc_sid=8024bb&amp;_nc_ohc=9LSkq6yGLzcAX-bwXda&amp;_nc_ht=scontent-iad3-1.xx&amp;edm=AKIiGfEEAAAA&amp;oh=d7aaca73f6d76b84bdf91c6a882399df&amp;oe=61AB5452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962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9B707D-B494-4258-A8CC-B1E173ED0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7707067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728D2-42F1-4F1D-813F-5FE452455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A472BC-82D2-488B-84C7-A6B9A9E4F6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4086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07037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09517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5748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03354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0504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85306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2470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70343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516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186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Ferrero PR - 2021-11-24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Día de Acción de Gracias no hay mayor alegría que compartir con los seres más queridos y acordarte de un detalle de Ferrero. ¿Cuál llevarías a tu hogar?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39.30808-6/p720x720/252394055_6293296340744212_1582416102144405464_n.jpg?_nc_cat=110&amp;ccb=1-5&amp;_nc_sid=2d5d41&amp;_nc_ohc=5oPqj4ia6Z4AX-m4D9E&amp;_nc_ht=scontent-iad3-2.xx&amp;edm=AKIiGfEEAAAA&amp;oh=456176b54f728c227f8df883e9dcb577&amp;oe=61ABBA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838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90340-52FD-4AF5-AE1C-1EFD3BA3B6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2444369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EA5DE-0C69-441F-B44B-8797B02D9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4356FE-C312-41BE-8A6F-11C310D8B1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541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108943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687008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75657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92230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82585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9461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64943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70851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8479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887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Puerto Rico Puerto Rico - 2021-11-24 12:00:03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😁 ¿Eres team El Grincho PR o team Mis 5entidos? ¡Pues corre, corre tú también por los HERSHEY'S antes que te hagan travesuras para robarte tus chocolates favoritos! #CelebrayComparteConHERSHEY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258916057_1920065284863664_3929423691223195942_n.jpg?_nc_cat=108&amp;ccb=1-5&amp;_nc_sid=ad6a45&amp;_nc_ohc=4od-zzDCuEkAX97QMOZ&amp;_nc_ht=scontent-iad3-1.xx&amp;edm=AKIiGfEEAAAA&amp;oh=ad4df2c2e403c43d76a240fecf0212a4&amp;oe=61AB26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005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14D9D6-F772-4D7E-BC17-91E3FE1B7B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0743811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82489-E217-4239-9D12-63768BF05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BE512A-DEA4-4156-84AF-BDD37260D9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9937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111137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028434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9235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35206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23065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06955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66356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53405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3952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514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Crunch Puerto Rico - 2021-11-23 21:41:07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s720x720/120447549_3440026286086625_8988996218448114539_n.png?_nc_cat=100&amp;ccb=1-5&amp;_nc_sid=dd9801&amp;_nc_ohc=pmcF4Z2v4fUAX_C5lvB&amp;_nc_ht=scontent-iad3-1.xx&amp;edm=AKIiGfEEAAAA&amp;oh=9d0467b4dd39b804cc5df5be75000dfd&amp;oe=61CADA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777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9D61A0-CC1F-4588-A6D3-440C688157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0362153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3103D-D873-4EEB-9BF7-22A07F9D5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ADE139-BBE3-4A08-8EBA-FDE02207D3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4502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704911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2127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30734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925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36354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6287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84216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37625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5885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23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 Puerto Rico - 2021-11-23 14:00:01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¡Feliz Día del Espresso! ☕ Ve por tu KITKAT DUOS Mocha y celebremos juntos con un delicioso break bien merecido. 🍫 #KITKATCoffeeBreak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248274785_1038269976905843_2216251941195677092_n.jpg?_nc_cat=100&amp;ccb=1-5&amp;_nc_sid=ad6a45&amp;_nc_ohc=ynWAtJ51LzkAX_zvfGv&amp;_nc_ht=scontent-iad3-1.xx&amp;edm=AKIiGfEEAAAA&amp;oh=e2a3a9f744b2186c5d20f657d0c0f429&amp;oe=61ABA4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211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91D321-777F-43FC-BD3B-7A1F901658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458084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9D2B5-94FF-43B1-91C8-D0EEEBDF8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409527-9D96-470E-9F95-88DEA72A3F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15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633556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543068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1398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98178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28778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04118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8951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4194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2669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228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 Puerto Rico - 2021-11-23 12:24:36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s720x720/260712626_1285293241892981_7281064762839822273_n.jpg?_nc_cat=104&amp;ccb=1-5&amp;_nc_sid=dd9801&amp;_nc_ohc=HH0CckTpn2oAX-HtXb7&amp;_nc_ht=scontent-iad3-1.xx&amp;edm=AKIiGfEEAAAA&amp;oh=2cabeccced75d298c192624edfaa9ef6&amp;oe=61AB4C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94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191AA-0D16-496F-93A7-C25FBE9312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6337540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2FA07-6929-4F2F-AC19-4493D1B79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973C3D-F22E-49AB-BC4E-E86BB0ECD8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6735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317011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55301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8320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3462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1868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72262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26460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6232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2081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017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Crunch Puerto Rico - 2021-11-22 21:14:03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Podrás dejar la compra de #thanksgiving pa' lo último pero los #CrunchMinis siempre van a estar en el top de tu lista😎🦃
#Prioridades #Crunchoso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248406427_4592626047493304_3547237281838913334_n.jpg?_nc_cat=106&amp;ccb=1-5&amp;_nc_sid=2d5d41&amp;_nc_ohc=U4eRpD0NwG8AX8GCm-N&amp;_nc_ht=scontent-iad3-1.xx&amp;edm=AKIiGfEEAAAA&amp;oh=b437e8ac77037ece5927cd4cd8f497c3&amp;oe=61AC3021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495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C5F94-304F-4E58-B890-81A4CD50CB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156990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21199-2692-49A7-B8ED-4BFE6FC74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Puerto Rico Competitors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83CD84-5F8F-4484-AD8E-FAB4AED041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0241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978823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36088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7462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59539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4613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20833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98321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7202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072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501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Puerto Rico Puerto Rico - 2021-11-22 16:00:03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🤤 Así quedarán tus invitados con esta receta. Ve por los ingredientes y etiqueta aquí a quién vas a soprender en estas festividades. 🎄 #CelebrayComparteConHERSHEYS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248538343_409053160810134_2389489453073545103_n.jpg?_nc_cat=104&amp;ccb=1-5&amp;_nc_sid=ad6a45&amp;_nc_ohc=WpBnBNVVdMsAX-aEwmp&amp;_nc_ht=scontent-iad3-1.xx&amp;edm=AKIiGfEEAAAA&amp;oh=11c93db93bff0d8592be347a55d3df22&amp;oe=61AC73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468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BD9247-777D-420C-84CA-CDB9F580FB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492429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A6BB2-7873-423C-969C-0FE3D2ABB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Puerto Rico Competitors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9670BC-FC2C-4388-A06A-F1DBACFF2B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4545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1124091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69599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9901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5057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467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8441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1572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305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hersheyspuertorico - 2021-11-30 17:00:33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rico cuando los aires navideños los acompañamos con un rico chocolate caliente y unos HERSHEY'S Extra Creamy Solid Milk Chocolate Bells. Ve por tus chocolates favoritos y disfrutemos de las celebraciones con lo que más nos gusta. #CelebrayComparteConHERSHEYS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261956248_975258366538312_6614169840430518213_n.jpg?_nc_cat=105&amp;ccb=1-5&amp;_nc_sid=8ae9d6&amp;_nc_ohc=kXR3YxtIIcMAX-87xUD&amp;_nc_ht=scontent-iad3-1.cdninstagram.com&amp;edm=AL-3X8kEAAAA&amp;oh=cde9105df3e6ff34320546cd36ac5059&amp;oe=61AB7481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881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6AC20-D6B7-4ADA-860A-E4C4F782C8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6339033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01AE8-1219-4447-AFE0-0327D50D7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Puerto Rico Competitors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6FAD29-DBBB-4D14-813B-9BC33C8B66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0551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1211989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04004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6782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5164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4763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1844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8547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986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crunch_puertorico - 2021-11-30 16:49:16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Larga vida a ese coworker que siempre hace que nuestra vida sea más #Crunchy🍫💙
#Crunch #VidaCrunchy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262660983_417813209880595_1634618918033769535_n.jpg?_nc_cat=109&amp;ccb=1-5&amp;_nc_sid=8ae9d6&amp;_nc_ohc=5XQbNxdJwnMAX82i-Nc&amp;_nc_ht=scontent-iad3-1.cdninstagram.com&amp;edm=AL-3X8kEAAAA&amp;oh=779603d856398764bbdff7249a38c8ac&amp;oe=61ACF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251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crunch_puertorico - 2021-11-30 00:33:17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Solo el presente es lo que tenemos asegurado✨ ¡Vívelo Crunchy!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261931509_1245365752606810_4495924011231302346_n.jpg?_nc_ht=scontent.cdninstagram.com&amp;_nc_cat=110&amp;_nc_ohc=2EVWWmFZeTYAX8Wb3Ga&amp;edm=AMO9-JQAAAAA&amp;ccb=7-4&amp;oh=c45638e454395fe9e8e1ce807a068bf0&amp;oe=61A7BFDF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477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6362B-0682-4A1A-BB8E-C1C3F7466C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61824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B3D9F-B30F-4F45-A7D2-91AEF7902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Puerto Rico Competitors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FDCCAB-110C-4628-8DF6-7E4262DABE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230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6722925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75619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1812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6284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3156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8589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8619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247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hersheyspuertorico - 2021-11-29 21:34:33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¿Quieres pasar unas felices y deliciosas fiestas con HERSHEY'S en esta Navidad? Participa ahora siguiendo nuestra cuenta y etiquetando en los comentarios con quién vas a celebrar y compartir la temporada navideña . Listo, ya estás concursando en nuestro sorteo navideño para ganarte una caja llena de tus chocolates favoritos y una divertida y rica sorpresa.😉 *Escogeremos un ganador semanal hasta el 17 de diciembre. 
Reglas en el bio.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261811762_4547407485355704_8632693898933947784_n.jpg?_nc_cat=103&amp;ccb=1-5&amp;_nc_sid=8ae9d6&amp;_nc_ohc=IfRFc6LzCqMAX-Q9a-V&amp;_nc_ht=scontent-iad3-1.cdninstagram.com&amp;edm=AL-3X8kEAAAA&amp;oh=710fbb08db1774ab2babef53035737cd&amp;oe=61AB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891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CB3C6-AECA-4695-9D0B-C05B0D345A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1063915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78223-ED97-464D-BD6B-FE46DC9F7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Puerto Rico Competitors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DD81C1-9B77-4628-ACA2-B69C955563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5329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1834804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99925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2745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7259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6616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691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6408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kitkatpuertorico - 2021-11-29 16:00:19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Nuestra temporada favorita apenas está empezando. 🎄 Busca tus KITKAT, tu corillo y disfruten de los breaks más brutales del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262542678_120185757133687_369757183051489431_n.jpg?_nc_cat=103&amp;ccb=1-5&amp;_nc_sid=8ae9d6&amp;_nc_ohc=EUSXyFb1XxAAX_NmoG4&amp;_nc_ht=scontent-iad3-2.cdninstagram.com&amp;edm=AL-3X8kEAAAA&amp;oh=d42b0029cb19df19b28a6843c9de7729&amp;oe=61AB2A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282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0EFC3-D71C-4197-906A-E60F23A1CD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2771925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D175D-C1CF-43E6-A7FD-1E5C22971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Puerto Rico Competitors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028AB2-179B-4F6D-AC33-ED16F678B9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514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7937718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56075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5358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369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5716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36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598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677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hersheyspuertorico - 2021-11-28 17:00:35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¿Eres el amigo secreto de alguien? ¡Tenemos la idea perfecta! Una bolsa de regalo llena de HERSHEY’S KISSES MILK CHOCOLATES envueltos en sombreros de Santa. 🎅 Luego nos comenta como te fue con el regalo. 😉 #CelebrayComparteConKISSES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261508336_3811809859044764_5441484618582181643_n.jpg?_nc_cat=104&amp;ccb=1-5&amp;_nc_sid=8ae9d6&amp;_nc_ohc=8iNzi2fxysoAX_mr27j&amp;_nc_ht=scontent-iad3-1.cdninstagram.com&amp;edm=AL-3X8kEAAAA&amp;oh=2787a0ce2adddefeaae5f8948651bf23&amp;oe=61AC611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67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7224E-1C60-4AC4-878C-0858493DE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3467810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BF67D-93D5-4885-99D0-9456D6C30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Puerto Rico Competitors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9853AB-F0B8-4DC0-BC5B-34FA659876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6714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6415492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24184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8910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4229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1006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2552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8874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30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kitkatpuertorico - 2021-11-27 16:00:46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🤩 Esta Navidad lo que hay son muchos breaks con KITKAT Thins y Snack Size. 🎄 ¿Ya tienes los tuyos?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261216417_883686778884142_8837400840795889213_n.jpg?_nc_ht=scontent.cdninstagram.com&amp;_nc_cat=110&amp;_nc_ohc=B4U0ja7c3WEAX-RKnwM&amp;edm=AMO9-JQAAAAA&amp;ccb=7-4&amp;oh=14e5b732974084c5880ed6cbfdab744f&amp;oe=61A7B76D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7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hersheyspuertorico - 2021-11-26 12:01:37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😁 ¿Eres team Grincho o team mis5entidos? ¡Pues corre, corre tu también por los HERSHEY'S antes que te hagan travesuras para robarte tus chocolates favoritos! #CelebrayComparteConHERSHEY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260628069_947198259248444_993250635866117765_n.jpg?_nc_ht=scontent.cdninstagram.com&amp;_nc_cat=108&amp;_nc_ohc=1jHgIQp71bIAX9Hqi59&amp;edm=AMO9-JQAAAAA&amp;ccb=7-4&amp;oh=2f8e174b9c7475bb912e7593746a9bea&amp;oe=61A7A734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2.2985 %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512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7FBAD-BCD8-49B3-B376-0F9D41A177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6971443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504D3-880B-4169-ABA2-F37E10A8B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Puerto Rico Competitors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1B0022-37F7-4742-83ED-C31B597738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8746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7173181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81773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411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0654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9943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395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7052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986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kitkatpuertorico - 2021-11-25 14:00:38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¡Hoy damos gracias por los breaks más brutales, los momentos compartidos y por los panas y familiares que rompen la rutina como en KITKAT sabemos hacer! Celebra con esta deliciosa receta. 
*Preparación para el glaseado de las decoraciones:
-	½ taza de azúcar en polvo, más 1 cucharada
-	½ cdta agua caliente (varía según la consistencia deseada)
-	¾ cdta merengue en polvo (claras secas de huevo pasteurizadas)
Mezcla todos los ingredientes. Añade agua adicional, ½ cucharadita a la vez hasta alcanzar la consistencia deseada. Cubre con un papel toalla húmedo para prevenir que el glaseado se seque.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260924442_1369481083450324_8674831244886809295_n.jpg?_nc_ht=scontent.cdninstagram.com&amp;_nc_cat=104&amp;_nc_ohc=o5-QpmwYVUQAX-9eQHo&amp;edm=AMO9-JQAAAAA&amp;ccb=7-4&amp;oh=1af7a6710070825af3304ca1352ba0db&amp;oe=61A7B6BC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628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A9096-81A1-4549-9E69-5B23FA6491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3165579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AB78F-5F3D-486F-A7B1-5C81D8D5B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Puerto Rico Competitors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38A7F8-803D-4FD2-9201-4CBDCC4DFE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1404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6875175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69221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1699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6435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4118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0014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042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00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crunch_puertorico - 2021-11-24 21:19:12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¡Que en la mesa nunca te falte un #crunch!🍫🦃 Crunchea tu día y pásala bien con tus seres queridos 💙 #HappyThanksgiving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260036083_119911490492661_6838981004115924204_n.jpg?_nc_cat=104&amp;ccb=1-5&amp;_nc_sid=8ae9d6&amp;_nc_ohc=DxTkP9dhSn8AX_5okjb&amp;_nc_ht=scontent-iad3-1.cdninstagram.com&amp;edm=AL-3X8kEAAAA&amp;oh=1075463904701ea3c7b0ca182958fb0a&amp;oe=61AB60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986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264E9-B9B9-42E6-904F-52033DF575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9910588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0562D-15A6-4423-9963-7BAC9AD88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Puerto Rico Competitors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07CF64-C2A6-40C6-A744-C6217F4564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2290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6380585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09985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2416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9205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6296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3061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5666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20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hersheyspuertorico - 2021-11-24 17:00:04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Grinch no solo se robó tus HERSHEY’S KISSES, pero nos inspiró a hacer esta deliciosa receta. 😃 ¡Inténtala y comenta cómo te quedó! 
Aquí los pasos para hacer la azúcar verde Grinch: 
• Coloca 1/3 de taza de azúcar en un tazón pequeño o en una bolsa de 
  almacenamiento de alimentos.
• Agrega partes iguales de los colorantes azul y amarillo para obtener el tono del verde deseado.
• Revuelve o agita para obtener un color uniforme del azúcar. 
• Deja que el azúcar se seque.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259904616_432780181640212_1643290595481488833_n.jpg?_nc_cat=103&amp;ccb=1-5&amp;_nc_sid=8ae9d6&amp;_nc_ohc=U6ptqkQEwrQAX84F9CO&amp;_nc_ht=scontent-iad3-1.cdninstagram.com&amp;edm=AL-3X8kEAAAA&amp;oh=40c44b8014d98272289dadb1ec03b07d&amp;oe=61ABFA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439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F925E-2ED6-4A04-B2EF-07AA00EB19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372725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74877-126B-4B3E-9F9A-B126FB044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Puerto Rico Competitors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5BEB1F-4FE8-4C1C-B2C6-EC72951143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3573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866808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47230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4392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751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7218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7230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3450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65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hersheyspuertorico - 2021-11-24 12:01:17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Grincho quería robarse la Navidad de fabiola_echeverria pero mira quién se quedó con todos los chocolates para celebrar y compartir esta Navidad. Y tú, ¿vas a celebrar y compartir tus chocolates HERSHEY'S?
Personaje Grincho por: julian.gilormini.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260622948_410062267459333_5585442597030014302_n.jpg?_nc_ht=scontent.cdninstagram.com&amp;_nc_cat=101&amp;_nc_ohc=HZ9L-ze9oXkAX_Yxewo&amp;edm=AMO9-JQAAAAA&amp;ccb=7-4&amp;oh=abdba2861da7cc6e7e4c51381de3a441&amp;oe=61A79DAE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440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hersheyspuertorico - 2021-11-23 16:01:01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Prepara tu receta de cupcakes favoritos y sorprende a todos convirtiéndolos en unos Holiday Cupcakes. Todo lo que necesitas para completar la receta es un frosting de vainilla y los  HERSHEY'S Trees &amp; Stocking para decorar. 🎄 ¿Con quién vas a compartirlos? #CelebrayComparteConHERSHEYS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260515236_873654936651555_1177372771318229361_n.jpg?_nc_ht=scontent.cdninstagram.com&amp;_nc_cat=103&amp;_nc_ohc=gdciQ2MTzZEAX9fvmOv&amp;edm=AMO9-JQAAAAA&amp;ccb=7-4&amp;oh=51dbdf88d28de972595190ab46c7574f&amp;oe=61A7A6A7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494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03A73-8CC0-4501-895B-15EE9CD393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9516484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4954D-08E4-47FD-88B9-3B3FF6107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Puerto Rico Competitors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7D38AE-4F1C-43FF-A3B0-0246B908B9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4863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1142707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90690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5257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333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4279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1907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7601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112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crunch_puertorico - 2021-11-19 22:04:00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Habla claro... ¿Cuál será tu mood #Crunchoso de este fin de semana largo? 😬 ¡Los leemos! 👀
#Crunch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258158303_285429480256025_3674095585950435709_n.jpg?_nc_cat=100&amp;ccb=1-5&amp;_nc_sid=8ae9d6&amp;_nc_ohc=Nr71ro1AvSsAX9UYb1W&amp;_nc_ht=scontent-iad3-1.cdninstagram.com&amp;edm=AL-3X8kEAAAA&amp;oh=2986038e3836bec55370374fe99c0d99&amp;oe=61ACC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90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DE137-BB0B-43AF-BAE5-893CAB32E6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877501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608AD-920A-419F-9844-5609B1257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Puerto Rico Competitors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D0D2DC-EA2D-4559-839B-F5013D6317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858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0497134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78445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4731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1361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8085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816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2689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51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crunch_puertorico - 2021-11-18 16:43:48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verdaderos #crunchosos saben que los Buncha son los mejores acompañantes para todo.🤩 ¡Pruébalos con tu frappé favorito de chocolate! Créenos, nos agradecerás luego😉 #Crunch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259005488_2016100451884269_3873446614030995787_n.jpg?_nc_cat=108&amp;ccb=1-5&amp;_nc_sid=8ae9d6&amp;_nc_ohc=fovkXsMIgswAX_vqusa&amp;_nc_ht=scontent-iad3-1.cdninstagram.com&amp;edm=AL-3X8kEAAAA&amp;oh=40688369b370c3dc2ada2f1f5f619262&amp;oe=61AC2D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439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D9B38-6EC0-4418-B1DD-0F907F09BE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4472639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BA202-17E4-4474-A1AF-824B01EF5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Puerto Rico Competitors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8D56C5-ED6A-467B-8046-DEB8EDA729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7180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4216624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05221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303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8802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7893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6572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4516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26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hersheyspuertorico - 2021-11-16 16:00:28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deliciosos HERSHEY'S KISSES Sugar Cookies están demasiado ricos que todos quieren llevárselos. 🎅 ¿Ya fuiste por más? #CelebrayComparteConHERSHEYS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257357390_279713384082666_5078618261685126393_n.jpg?_nc_cat=100&amp;ccb=1-5&amp;_nc_sid=8ae9d6&amp;_nc_ohc=R2EM0qlITbQAX_Oi3-7&amp;_nc_ht=scontent-iad3-1.cdninstagram.com&amp;edm=AL-3X8kEAAAA&amp;oh=c703e19765f06e3862b5ac38bba3703a&amp;oe=61AC6A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07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hersheyspuertorico - 2021-11-10 16:01:13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Prepárate para las celebraciones Navideñas y el conteo de 25 días de Navidad con esta idea llena de actividades y muchos HERSHEY'S. ¿Con cuál de nuestros chocolates vas a llenar las bolsitas?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255113495_434395831672092_7141459566237787856_n.jpg?_nc_ht=scontent.cdninstagram.com&amp;_nc_cat=100&amp;_nc_ohc=JL6CSLqN740AX9BBqNj&amp;edm=AMO9-JQAAAAA&amp;ccb=7-4&amp;oh=2343f0a8ae347cc701f3972ef705d6b5&amp;oe=61A7A8A3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300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85D2E-8DD7-4329-97A6-4D444F3041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7347000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F5DF9-27D3-4226-B320-E7E4E8AB9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Puerto Rico Competitors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6341F5-9120-4380-BF74-BD847CEE08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1757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1199021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32437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9706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5715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751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3783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1663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2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crunch_puertorico - 2021-11-08 20:25:54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Nada como pasar una tarde en casa viendo tu serie favorita con una bolsita de #BunchaCrunch🎥 🍫🤩 ¿Cuál verás hoy? 
#CrunchAndChill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254484194_252828610232973_3025561588933429678_n.jpg?_nc_cat=104&amp;ccb=1-5&amp;_nc_sid=8ae9d6&amp;_nc_ohc=nXbM15XfpWYAX_bYY4I&amp;_nc_ht=scontent-iad3-1.cdninstagram.com&amp;edm=AL-3X8kEAAAA&amp;oh=62876f58123d11a0aab6ea6d6a0b5aa1&amp;oe=61AD0442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952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5846F-FB24-43F0-9BAB-619E36921E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1111629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A8525-3998-4338-987C-FF31CE20E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Puerto Rico Competitors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1A25BC-8451-4FA8-8DBC-9FE26E7BE9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2987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9207130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0809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0010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4343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9684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0422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4877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263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hersheyspuertorico - 2021-11-08 16:00:37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😍 ¿Qué harías si te recibieran con un HERSHEY’S KISSES MILK CHOCOLATE CANE?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253622480_1225703887915287_869677426131211760_n.jpg?_nc_cat=107&amp;ccb=1-5&amp;_nc_sid=8ae9d6&amp;_nc_ohc=VDz0X2-3q4AAX-NwPIp&amp;_nc_ht=scontent-iad3-1.cdninstagram.com&amp;edm=AL-3X8kEAAAA&amp;oh=29612c5ac6abbdeb489f1b27bc2115e5&amp;oe=61AC3283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993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1FDF4-7963-42A2-B98C-36F407565A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4450969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7ABF5-E765-4C9F-A688-BCB9EE9C7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Puerto Rico Competitors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2B3CD3-ECBE-4D42-AD90-95BCED52BF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9363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9754056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2259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1690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6451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7853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9665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6435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74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kitkatpuertorico - 2021-11-08 05:00:55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 cuál es el mejor acompañante de un cappuccino? Obvio el KITKAT DUOS Mocha. ¡Ve por tu barra de KITKAT Duos Mocha en Café Comunión, Café Don Quino o Rincón del Viajero y celebremos el Día del Cappuccino! #KITKATCoffeeBreak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254065456_881969609355244_2610773116184512922_n.jpg?_nc_cat=108&amp;ccb=1-5&amp;_nc_sid=8ae9d6&amp;_nc_ohc=m2lQDhm4K1gAX-2Hm3q&amp;_nc_ht=scontent-iad3-2.cdninstagram.com&amp;edm=AL-3X8kEAAAA&amp;oh=8fbdd7403b264257b533aef0c9e3a6f6&amp;oe=61ACD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123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BA0E7-AA5A-4B54-9257-20C8B36F49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8436514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36BFE-1F4C-4D52-8BA1-19C99FBA9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Puerto Rico Competitors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48B143-E814-443F-BA36-6A23F5B8D7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244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248684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48693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2284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2423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5936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1521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1507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51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hersheyspuertorico - 2021-11-06 15:00:12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¡Los Bastones o HERSHEY-ETS CANE lo son todo! Perfectos para decorar, para tu candy dish, para sorprender a tus invitados y para siempre tener algo delicioso que saborear. Ve por los tuyos ahora y comparte con quien quieras. 🎄 #CelebrayComparteConHERSHEYS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254729625_259994042637099_4343867826565794310_n.jpg?_nc_cat=106&amp;ccb=1-5&amp;_nc_sid=8ae9d6&amp;_nc_ohc=mGr2Sn6mOasAX8aXxQX&amp;_nc_ht=scontent-iad3-1.cdninstagram.com&amp;edm=AL-3X8kEAAAA&amp;oh=97a6c9fe724a1a66b589191240e0b8ec&amp;oe=61ACC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764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crunch_puertorico - 2021-11-03 00:32:45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Friendly Reminder: Hoy es un buen día para agradecer por todos esos momentos #Crunchosos que nos regala la vida ✨
#ViveCrunchy 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251712752_315831796627111_6696391522496821394_n.jpg?_nc_ht=scontent.cdninstagram.com&amp;_nc_cat=107&amp;_nc_ohc=5363VvCKJYYAX8KJAi0&amp;edm=AMO9-JQAAAAA&amp;ccb=7-4&amp;oh=7cecdb545c7fa0f275f5d069145ffdf1&amp;oe=61A7BB95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801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E7E35-AD62-4DA4-BA4C-D04B27D3B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7990783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DCEFB-51C4-41AC-BB35-46ED7585B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Puerto Rico Competitors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5A0C8F-3C00-4504-89F3-4ABF36CB5A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5799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9219816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26508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0234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6239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0603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7715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0254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473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hersheyspuertorico - 2021-11-02 15:00:37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¡Sorpresa! Llegaron los HERSHEY’S KISSES Milk Chocolates with Grinch, exclusivos de esta temporada, para hacer de tus regalos unos más ricos. Etiqueta aquí a alguien para que te sorprenda.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251938317_136196888751823_1309688416935008227_n.jpg?_nc_cat=111&amp;ccb=1-5&amp;_nc_sid=8ae9d6&amp;_nc_ohc=9-3LEy36eqkAX--P9kJ&amp;_nc_oc=AQmJagyfyIc0LnDUio9sVZ0P9eCLehjK7Wi1f5JaRLWJ00_N3SzInh_fr3soJP9DD5M&amp;_nc_ht=scontent-iad3-1.cdninstagram.com&amp;edm=AL-3X8kEAAAA&amp;oh=506a8c9b46fd04d3b61c9e1fac2bc5ff&amp;oe=61ACBE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993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02F41-5101-4DD1-A7C7-20C15C781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4587312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E03AB-5951-4CB3-B482-05671A8B3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Puerto Rico Competitors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A0FCF0-91BE-401F-A7BA-7B80379342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65987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6780012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20829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5329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4309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3407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5123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2064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80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kitkatpuertorico - 2021-11-02 15:00:32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¿Cuál es tu estilo de break?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252335909_586045739397619_6225572890929283007_n.jpg?_nc_cat=105&amp;ccb=1-5&amp;_nc_sid=8ae9d6&amp;_nc_ohc=CMUEkRnomNAAX_dmWJj&amp;_nc_ht=scontent-iad3-2.cdninstagram.com&amp;edm=AL-3X8kEAAAA&amp;oh=c8031bfbdb8d54895e9f0476a7223729&amp;oe=61AB81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036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2BF82-9E2C-4170-BBCB-45339A9242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7683905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5322</Words>
  <Application>Microsoft Office PowerPoint</Application>
  <PresentationFormat>On-screen Show (4:3)</PresentationFormat>
  <Paragraphs>977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2" baseType="lpstr">
      <vt:lpstr>Arial</vt:lpstr>
      <vt:lpstr>Calibri</vt:lpstr>
      <vt:lpstr>quintly_template</vt:lpstr>
      <vt:lpstr>HERSHEYS II</vt:lpstr>
      <vt:lpstr>Facebook Fans Table | Puerto Rico Competitors</vt:lpstr>
      <vt:lpstr>Facebook Page Likes Total | Puerto Rico Competitors</vt:lpstr>
      <vt:lpstr>Facebook Fan Distribution | Puerto Rico Competitors</vt:lpstr>
      <vt:lpstr>Facebook Total Interactions | Puerto Rico Competitors</vt:lpstr>
      <vt:lpstr>Facebook Interaction Rate | Puerto Rico Competitors</vt:lpstr>
      <vt:lpstr>Facebook Own Posts | Puerto Rico Competitors</vt:lpstr>
      <vt:lpstr>Facebook Post Type Distribution Per Profile | Puerto Rico Competitors</vt:lpstr>
      <vt:lpstr>Instagram Followers Table | Puerto Rico Competitors</vt:lpstr>
      <vt:lpstr>Instagram Followers Total | Puerto Rico Competitors</vt:lpstr>
      <vt:lpstr>Instagram Follower Distribution | Puerto Rico Competitors</vt:lpstr>
      <vt:lpstr>Instagram Total Interactions | Puerto Rico Competitors</vt:lpstr>
      <vt:lpstr>Instagram Interaction Rate | Puerto Rico Competitors</vt:lpstr>
      <vt:lpstr>Instagram Posts | Puerto Rico Competitors</vt:lpstr>
      <vt:lpstr>Instagram Post Type Distribution Per Profile | Puerto Rico Competitors</vt:lpstr>
      <vt:lpstr>Facebook Own Posts Table | Puerto Rico Competitors - 1 of 25</vt:lpstr>
      <vt:lpstr>Facebook Own Posts Table | Puerto Rico Competitors - 2 of 25</vt:lpstr>
      <vt:lpstr>Facebook Own Posts Table | Puerto Rico Competitors - 3 of 25</vt:lpstr>
      <vt:lpstr>Facebook Own Posts Table | Puerto Rico Competitors - 4 of 25</vt:lpstr>
      <vt:lpstr>Facebook Own Posts Table | Puerto Rico Competitors - 5 of 25</vt:lpstr>
      <vt:lpstr>Facebook Own Posts Table | Puerto Rico Competitors - 6 of 25</vt:lpstr>
      <vt:lpstr>Facebook Own Posts Table | Puerto Rico Competitors - 7 of 25</vt:lpstr>
      <vt:lpstr>Facebook Own Posts Table | Puerto Rico Competitors - 8 of 25</vt:lpstr>
      <vt:lpstr>Facebook Own Posts Table | Puerto Rico Competitors - 9 of 25</vt:lpstr>
      <vt:lpstr>Facebook Own Posts Table | Puerto Rico Competitors - 10 of 25</vt:lpstr>
      <vt:lpstr>Facebook Own Posts Table | Puerto Rico Competitors - 11 of 25</vt:lpstr>
      <vt:lpstr>Facebook Own Posts Table | Puerto Rico Competitors - 12 of 25</vt:lpstr>
      <vt:lpstr>Facebook Own Posts Table | Puerto Rico Competitors - 13 of 25</vt:lpstr>
      <vt:lpstr>Facebook Own Posts Table | Puerto Rico Competitors - 14 of 25</vt:lpstr>
      <vt:lpstr>Facebook Own Posts Table | Puerto Rico Competitors - 15 of 25</vt:lpstr>
      <vt:lpstr>Facebook Own Posts Table | Puerto Rico Competitors - 16 of 25</vt:lpstr>
      <vt:lpstr>Facebook Own Posts Table | Puerto Rico Competitors - 17 of 25</vt:lpstr>
      <vt:lpstr>Facebook Own Posts Table | Puerto Rico Competitors - 18 of 25</vt:lpstr>
      <vt:lpstr>Facebook Own Posts Table | Puerto Rico Competitors - 19 of 25</vt:lpstr>
      <vt:lpstr>Facebook Own Posts Table | Puerto Rico Competitors - 20 of 25</vt:lpstr>
      <vt:lpstr>Facebook Own Posts Table | Puerto Rico Competitors - 21 of 25</vt:lpstr>
      <vt:lpstr>Facebook Own Posts Table | Puerto Rico Competitors - 22 of 25</vt:lpstr>
      <vt:lpstr>Facebook Own Posts Table | Puerto Rico Competitors - 23 of 25</vt:lpstr>
      <vt:lpstr>Facebook Own Posts Table | Puerto Rico Competitors - 24 of 25</vt:lpstr>
      <vt:lpstr>Facebook Own Posts Table | Puerto Rico Competitors - 25 of 25</vt:lpstr>
      <vt:lpstr>Instagram Posts Table | Puerto Rico Competitors - 1 of 19</vt:lpstr>
      <vt:lpstr>Instagram Posts Table | Puerto Rico Competitors - 2 of 19</vt:lpstr>
      <vt:lpstr>Instagram Posts Table | Puerto Rico Competitors - 3 of 19</vt:lpstr>
      <vt:lpstr>Instagram Posts Table | Puerto Rico Competitors - 4 of 19</vt:lpstr>
      <vt:lpstr>Instagram Posts Table | Puerto Rico Competitors - 5 of 19</vt:lpstr>
      <vt:lpstr>Instagram Posts Table | Puerto Rico Competitors - 6 of 19</vt:lpstr>
      <vt:lpstr>Instagram Posts Table | Puerto Rico Competitors - 7 of 19</vt:lpstr>
      <vt:lpstr>Instagram Posts Table | Puerto Rico Competitors - 8 of 19</vt:lpstr>
      <vt:lpstr>Instagram Posts Table | Puerto Rico Competitors - 9 of 19</vt:lpstr>
      <vt:lpstr>Instagram Posts Table | Puerto Rico Competitors - 10 of 19</vt:lpstr>
      <vt:lpstr>Instagram Posts Table | Puerto Rico Competitors - 11 of 19</vt:lpstr>
      <vt:lpstr>Instagram Posts Table | Puerto Rico Competitors - 12 of 19</vt:lpstr>
      <vt:lpstr>Instagram Posts Table | Puerto Rico Competitors - 13 of 19</vt:lpstr>
      <vt:lpstr>Instagram Posts Table | Puerto Rico Competitors - 14 of 19</vt:lpstr>
      <vt:lpstr>Instagram Posts Table | Puerto Rico Competitors - 15 of 19</vt:lpstr>
      <vt:lpstr>Instagram Posts Table | Puerto Rico Competitors - 16 of 19</vt:lpstr>
      <vt:lpstr>Instagram Posts Table | Puerto Rico Competitors - 17 of 19</vt:lpstr>
      <vt:lpstr>Instagram Posts Table | Puerto Rico Competitors - 18 of 19</vt:lpstr>
      <vt:lpstr>Instagram Posts Table | Puerto Rico Competitors - 19 of 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HERSHEYS II</dc:title>
  <dc:creator>Frederik Peiniger</dc:creator>
  <cp:lastModifiedBy>Frederik Peiniger</cp:lastModifiedBy>
  <cp:revision>1</cp:revision>
  <dcterms:created xsi:type="dcterms:W3CDTF">2021-12-01T12:05:03Z</dcterms:created>
  <dcterms:modified xsi:type="dcterms:W3CDTF">2021-12-01T12:06:47Z</dcterms:modified>
</cp:coreProperties>
</file>